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tl="1" saveSubsetFonts="1">
  <p:sldMasterIdLst>
    <p:sldMasterId id="2147483648" r:id="rId1"/>
  </p:sldMasterIdLst>
  <p:sldIdLst>
    <p:sldId id="282" r:id="rId2"/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  <p:sldId id="267" r:id="rId14"/>
    <p:sldId id="268" r:id="rId15"/>
    <p:sldId id="269" r:id="rId16"/>
    <p:sldId id="270" r:id="rId17"/>
    <p:sldId id="272" r:id="rId18"/>
    <p:sldId id="273" r:id="rId19"/>
    <p:sldId id="274" r:id="rId20"/>
    <p:sldId id="275" r:id="rId21"/>
    <p:sldId id="276" r:id="rId22"/>
    <p:sldId id="277" r:id="rId23"/>
    <p:sldId id="271" r:id="rId24"/>
    <p:sldId id="278" r:id="rId25"/>
    <p:sldId id="279" r:id="rId26"/>
    <p:sldId id="280" r:id="rId27"/>
  </p:sldIdLst>
  <p:sldSz cx="9144000" cy="6858000" type="screen4x3"/>
  <p:notesSz cx="6858000" cy="9144000"/>
  <p:defaultTextStyle>
    <a:defPPr>
      <a:defRPr lang="ar-SA"/>
    </a:defPPr>
    <a:lvl1pPr marL="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r" defTabSz="914400" rtl="1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84380"/>
    <p:restoredTop sz="94660"/>
  </p:normalViewPr>
  <p:slideViewPr>
    <p:cSldViewPr>
      <p:cViewPr varScale="1">
        <p:scale>
          <a:sx n="44" d="100"/>
          <a:sy n="44" d="100"/>
        </p:scale>
        <p:origin x="-1421" y="-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شريحة عنوان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وان فرعي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ar-SA" smtClean="0"/>
              <a:t>انقر لتحرير نمط العنوان الثانوي الرئيسي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عنوان ومحتو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محتوى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عنوان المقط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r">
              <a:defRPr sz="4000" b="1" cap="all"/>
            </a:lvl1pPr>
          </a:lstStyle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نص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محتويين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محتوى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محتوى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5" name="عنصر نائب للتاريخ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مقارن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نص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4" name="عنصر نائب للمحتوى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5" name="عنصر نائب للنص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6" name="عنصر نائب للمحتوى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7" name="عنصر نائب للتاريخ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8" name="عنصر نائب للتذييل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9" name="عنصر نائب لرقم الشريحة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عنوان فقط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تاريخ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4" name="عنصر نائب للتذييل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5" name="عنصر نائب لرقم الشريحة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فار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لتاريخ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3" name="عنصر نائب للتذييل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4" name="عنصر نائب لرقم الشريحة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محتوى ذو تسمية توضيحي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محتوى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نص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5" name="عنصر نائب للتاريخ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صورة ذو تسمية توضيحي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r">
              <a:defRPr sz="2000" b="1"/>
            </a:lvl1pPr>
          </a:lstStyle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صورة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ar-SA"/>
          </a:p>
        </p:txBody>
      </p:sp>
      <p:sp>
        <p:nvSpPr>
          <p:cNvPr id="4" name="عنصر نائب للنص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ar-SA" smtClean="0"/>
              <a:t>انقر لتحرير أنماط النص الرئيسي</a:t>
            </a:r>
          </a:p>
        </p:txBody>
      </p:sp>
      <p:sp>
        <p:nvSpPr>
          <p:cNvPr id="5" name="عنصر نائب للتاريخ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6" name="عنصر نائب للتذييل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7" name="عنصر نائب لرقم الشريحة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عنوان ونص عمودي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عنوان العمودي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عنوان ونص عموديان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وان عمودي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عنوان العمودي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لعنوان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1" anchor="ctr">
            <a:normAutofit/>
          </a:bodyPr>
          <a:lstStyle/>
          <a:p>
            <a:r>
              <a:rPr lang="ar-SA" smtClean="0"/>
              <a:t>انقر لتحرير نمط العنوان الرئيسي</a:t>
            </a:r>
            <a:endParaRPr lang="ar-SA"/>
          </a:p>
        </p:txBody>
      </p:sp>
      <p:sp>
        <p:nvSpPr>
          <p:cNvPr id="3" name="عنصر نائب للنص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1">
            <a:normAutofit/>
          </a:bodyPr>
          <a:lstStyle/>
          <a:p>
            <a:pPr lvl="0"/>
            <a:r>
              <a:rPr lang="ar-SA" smtClean="0"/>
              <a:t>انقر لتحرير أنماط النص الرئيسي</a:t>
            </a:r>
          </a:p>
          <a:p>
            <a:pPr lvl="1"/>
            <a:r>
              <a:rPr lang="ar-SA" smtClean="0"/>
              <a:t>المستوى الثاني</a:t>
            </a:r>
          </a:p>
          <a:p>
            <a:pPr lvl="2"/>
            <a:r>
              <a:rPr lang="ar-SA" smtClean="0"/>
              <a:t>المستوى الثالث</a:t>
            </a:r>
          </a:p>
          <a:p>
            <a:pPr lvl="3"/>
            <a:r>
              <a:rPr lang="ar-SA" smtClean="0"/>
              <a:t>المستوى الرابع</a:t>
            </a:r>
          </a:p>
          <a:p>
            <a:pPr lvl="4"/>
            <a:r>
              <a:rPr lang="ar-SA" smtClean="0"/>
              <a:t>المستوى الخامس</a:t>
            </a:r>
            <a:endParaRPr lang="ar-SA"/>
          </a:p>
        </p:txBody>
      </p:sp>
      <p:sp>
        <p:nvSpPr>
          <p:cNvPr id="4" name="عنصر نائب للتاريخ 3"/>
          <p:cNvSpPr>
            <a:spLocks noGrp="1"/>
          </p:cNvSpPr>
          <p:nvPr>
            <p:ph type="dt" sz="half" idx="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B8ABB09-4A1D-463E-8065-109CC2B7EFAA}" type="datetimeFigureOut">
              <a:rPr lang="ar-SA" smtClean="0"/>
              <a:t>16/10/46</a:t>
            </a:fld>
            <a:endParaRPr lang="ar-SA"/>
          </a:p>
        </p:txBody>
      </p:sp>
      <p:sp>
        <p:nvSpPr>
          <p:cNvPr id="5" name="عنصر نائب للتذييل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ar-SA"/>
          </a:p>
        </p:txBody>
      </p:sp>
      <p:sp>
        <p:nvSpPr>
          <p:cNvPr id="6" name="عنصر نائب لرقم الشريحة 5"/>
          <p:cNvSpPr>
            <a:spLocks noGrp="1"/>
          </p:cNvSpPr>
          <p:nvPr>
            <p:ph type="sldNum" sz="quarter" idx="4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1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B34F065-1154-456A-91E3-76DE8E75E17B}" type="slidenum">
              <a:rPr lang="ar-SA" smtClean="0"/>
              <a:t>‹#›</a:t>
            </a:fld>
            <a:endParaRPr lang="ar-SA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1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r" defTabSz="914400" rtl="1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r" defTabSz="914400" rtl="1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r" defTabSz="914400" rtl="1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r" defTabSz="914400" rtl="1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r" defTabSz="914400" rtl="1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ar-SA"/>
      </a:defPPr>
      <a:lvl1pPr marL="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r" defTabSz="914400" rtl="1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مربع نص 1"/>
          <p:cNvSpPr txBox="1"/>
          <p:nvPr/>
        </p:nvSpPr>
        <p:spPr>
          <a:xfrm>
            <a:off x="1331640" y="1196752"/>
            <a:ext cx="6264696" cy="4770537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5400" b="1" dirty="0" smtClean="0">
                <a:solidFill>
                  <a:srgbClr val="FF0000"/>
                </a:solidFill>
              </a:rPr>
              <a:t>الجهاز الهيكلي والعضلي والجلد</a:t>
            </a:r>
          </a:p>
          <a:p>
            <a:pPr algn="ctr"/>
            <a:endParaRPr lang="ar-SA" sz="5400" b="1" dirty="0">
              <a:solidFill>
                <a:srgbClr val="FF0000"/>
              </a:solidFill>
            </a:endParaRPr>
          </a:p>
          <a:p>
            <a:pPr algn="ctr"/>
            <a:r>
              <a:rPr lang="ar-SA" sz="5400" b="1" dirty="0" smtClean="0"/>
              <a:t>أ. </a:t>
            </a:r>
            <a:r>
              <a:rPr lang="ar-SA" sz="5400" b="1" dirty="0" smtClean="0"/>
              <a:t>لؤي جمعة</a:t>
            </a:r>
          </a:p>
          <a:p>
            <a:pPr algn="ctr"/>
            <a:r>
              <a:rPr lang="ar-SA" sz="4400" b="1" dirty="0" smtClean="0">
                <a:solidFill>
                  <a:srgbClr val="00B050"/>
                </a:solidFill>
              </a:rPr>
              <a:t>مدرسة الشهيد </a:t>
            </a:r>
            <a:r>
              <a:rPr lang="ar-SA" sz="4400" b="1" smtClean="0">
                <a:solidFill>
                  <a:srgbClr val="00B050"/>
                </a:solidFill>
              </a:rPr>
              <a:t>احمدياسين</a:t>
            </a:r>
            <a:endParaRPr lang="ar-SA" sz="4400" b="1" dirty="0" smtClean="0">
              <a:solidFill>
                <a:srgbClr val="00B050"/>
              </a:solidFill>
            </a:endParaRPr>
          </a:p>
          <a:p>
            <a:pPr algn="ctr"/>
            <a:r>
              <a:rPr lang="ar-SA" sz="4400" b="1" dirty="0" smtClean="0">
                <a:solidFill>
                  <a:srgbClr val="00B050"/>
                </a:solidFill>
              </a:rPr>
              <a:t>2024-2025</a:t>
            </a:r>
            <a:endParaRPr lang="ar-SA" sz="44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673407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836712"/>
            <a:ext cx="7128792" cy="49685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1107301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31640" y="260648"/>
            <a:ext cx="5976664" cy="626469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600" y="0"/>
            <a:ext cx="7128792" cy="60212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4128" y="548680"/>
            <a:ext cx="3024336" cy="518457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692696"/>
            <a:ext cx="4320480" cy="554461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40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9632" y="620688"/>
            <a:ext cx="6840760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63688" y="620688"/>
            <a:ext cx="6480719" cy="54726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75656" y="836712"/>
            <a:ext cx="6408711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5616" y="692696"/>
            <a:ext cx="6624736" cy="453650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67745" y="836712"/>
            <a:ext cx="4968552" cy="583264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5" y="836712"/>
            <a:ext cx="6984776" cy="54726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59633" y="764704"/>
            <a:ext cx="5832648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4" y="404664"/>
            <a:ext cx="6336704" cy="56886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692696"/>
            <a:ext cx="6120680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664" y="620688"/>
            <a:ext cx="6624736" cy="57606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47665" y="692696"/>
            <a:ext cx="6336704" cy="59766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38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87624" y="548680"/>
            <a:ext cx="6768752" cy="532859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908720"/>
            <a:ext cx="7056783" cy="56886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3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3568" y="692696"/>
            <a:ext cx="7560839" cy="57606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5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553" y="764704"/>
            <a:ext cx="8604448" cy="56886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48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548680"/>
            <a:ext cx="8136904" cy="56886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50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908720"/>
            <a:ext cx="6984775" cy="576064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82471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53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19672" y="476672"/>
            <a:ext cx="6408712" cy="59046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6484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5576" y="1052736"/>
            <a:ext cx="7632848" cy="51125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5352046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352046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352046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سمة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26</TotalTime>
  <Words>12</Words>
  <Application>Microsoft Office PowerPoint</Application>
  <PresentationFormat>عرض على الشاشة (3:4)‏</PresentationFormat>
  <Paragraphs>5</Paragraphs>
  <Slides>26</Slides>
  <Notes>0</Notes>
  <HiddenSlides>0</HiddenSlides>
  <MMClips>0</MMClips>
  <ScaleCrop>false</ScaleCrop>
  <HeadingPairs>
    <vt:vector size="4" baseType="variant">
      <vt:variant>
        <vt:lpstr>نسق</vt:lpstr>
      </vt:variant>
      <vt:variant>
        <vt:i4>1</vt:i4>
      </vt:variant>
      <vt:variant>
        <vt:lpstr>عناوين الشرائح</vt:lpstr>
      </vt:variant>
      <vt:variant>
        <vt:i4>26</vt:i4>
      </vt:variant>
    </vt:vector>
  </HeadingPairs>
  <TitlesOfParts>
    <vt:vector size="27" baseType="lpstr">
      <vt:lpstr>سمة Office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عرض تقديمي في PowerPoint</dc:title>
  <dc:creator>abu asem</dc:creator>
  <cp:lastModifiedBy>abu asem</cp:lastModifiedBy>
  <cp:revision>5</cp:revision>
  <dcterms:created xsi:type="dcterms:W3CDTF">2025-04-14T14:09:02Z</dcterms:created>
  <dcterms:modified xsi:type="dcterms:W3CDTF">2025-04-14T14:48:27Z</dcterms:modified>
</cp:coreProperties>
</file>