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48" r:id="rId1"/>
  </p:sldMasterIdLst>
  <p:sldIdLst>
    <p:sldId id="282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2" r:id="rId18"/>
    <p:sldId id="273" r:id="rId19"/>
    <p:sldId id="274" r:id="rId20"/>
    <p:sldId id="275" r:id="rId21"/>
    <p:sldId id="276" r:id="rId22"/>
    <p:sldId id="277" r:id="rId23"/>
    <p:sldId id="271" r:id="rId24"/>
    <p:sldId id="278" r:id="rId25"/>
    <p:sldId id="279" r:id="rId26"/>
    <p:sldId id="280" r:id="rId27"/>
  </p:sldIdLst>
  <p:sldSz cx="9144000" cy="6858000" type="screen4x3"/>
  <p:notesSz cx="6858000" cy="9144000"/>
  <p:defaultTextStyle>
    <a:defPPr>
      <a:defRPr lang="ar-SA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4380"/>
    <p:restoredTop sz="94660"/>
  </p:normalViewPr>
  <p:slideViewPr>
    <p:cSldViewPr>
      <p:cViewPr varScale="1">
        <p:scale>
          <a:sx n="44" d="100"/>
          <a:sy n="44" d="100"/>
        </p:scale>
        <p:origin x="-1421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شريحة عنو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وان فرعي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ar-SA" smtClean="0"/>
              <a:t>انقر لتحرير نمط العنوان الثانوي الرئيسي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عنوان ومحتو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عنوان المقط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محتويي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مقارن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5" name="عنصر نائب للنص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6" name="عنصر نائب للمحتوى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7" name="عنصر نائب للتاريخ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8" name="عنصر نائب للتذييل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9" name="عنصر نائب لرقم الشريحة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عنوان فق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تاريخ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4" name="عنصر نائب للتذييل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5" name="عنصر نائب لرقم الشريحة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فار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تاريخ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3" name="عنصر نائب للتذييل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محتوى ذو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صورة ذو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صورة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ar-SA"/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عنوان ونص عمودي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عنوان ونص عمودي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عمودي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عنوان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ar-SA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مربع نص 1"/>
          <p:cNvSpPr txBox="1"/>
          <p:nvPr/>
        </p:nvSpPr>
        <p:spPr>
          <a:xfrm>
            <a:off x="1331640" y="1196752"/>
            <a:ext cx="6264696" cy="341632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 smtClean="0">
                <a:solidFill>
                  <a:srgbClr val="FF0000"/>
                </a:solidFill>
              </a:rPr>
              <a:t>الجهاز الهيكلي والعضلي والجلد</a:t>
            </a:r>
          </a:p>
          <a:p>
            <a:pPr algn="ctr"/>
            <a:endParaRPr lang="ar-SA" sz="5400" b="1" dirty="0">
              <a:solidFill>
                <a:srgbClr val="FF0000"/>
              </a:solidFill>
            </a:endParaRPr>
          </a:p>
          <a:p>
            <a:pPr algn="ctr"/>
            <a:r>
              <a:rPr lang="ar-SA" sz="5400" b="1" dirty="0" smtClean="0">
                <a:solidFill>
                  <a:srgbClr val="FF0000"/>
                </a:solidFill>
              </a:rPr>
              <a:t>أ. جمال جمعة</a:t>
            </a:r>
            <a:endParaRPr lang="ar-SA" sz="54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7340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836712"/>
            <a:ext cx="7128792" cy="49685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1107301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640" y="260648"/>
            <a:ext cx="5976664" cy="626469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0"/>
            <a:ext cx="7128792" cy="60212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548680"/>
            <a:ext cx="3024336" cy="51845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692696"/>
            <a:ext cx="4320480" cy="554461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0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2" y="620688"/>
            <a:ext cx="6840760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3688" y="620688"/>
            <a:ext cx="6480719" cy="54726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836712"/>
            <a:ext cx="6408711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5616" y="692696"/>
            <a:ext cx="6624736" cy="45365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745" y="836712"/>
            <a:ext cx="4968552" cy="58326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5" y="836712"/>
            <a:ext cx="6984776" cy="54726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3" y="764704"/>
            <a:ext cx="5832648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404664"/>
            <a:ext cx="6336704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692696"/>
            <a:ext cx="6120680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620688"/>
            <a:ext cx="6624736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5" y="692696"/>
            <a:ext cx="6336704" cy="5976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548680"/>
            <a:ext cx="6768752" cy="53285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908720"/>
            <a:ext cx="7056783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692696"/>
            <a:ext cx="7560839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3" y="764704"/>
            <a:ext cx="8604448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548680"/>
            <a:ext cx="8136904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908720"/>
            <a:ext cx="6984775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9672" y="476672"/>
            <a:ext cx="6408712" cy="59046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1052736"/>
            <a:ext cx="7632848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سمة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</TotalTime>
  <Words>8</Words>
  <Application>Microsoft Office PowerPoint</Application>
  <PresentationFormat>عرض على الشاشة (3:4)‏</PresentationFormat>
  <Paragraphs>3</Paragraphs>
  <Slides>26</Slides>
  <Notes>0</Notes>
  <HiddenSlides>0</HiddenSlides>
  <MMClips>0</MMClips>
  <ScaleCrop>false</ScaleCrop>
  <HeadingPairs>
    <vt:vector size="4" baseType="variant">
      <vt:variant>
        <vt:lpstr>نسق</vt:lpstr>
      </vt:variant>
      <vt:variant>
        <vt:i4>1</vt:i4>
      </vt:variant>
      <vt:variant>
        <vt:lpstr>عناوين الشرائح</vt:lpstr>
      </vt:variant>
      <vt:variant>
        <vt:i4>26</vt:i4>
      </vt:variant>
    </vt:vector>
  </HeadingPairs>
  <TitlesOfParts>
    <vt:vector size="27" baseType="lpstr">
      <vt:lpstr>سمة Office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عرض تقديمي في PowerPoint</dc:title>
  <dc:creator>abu asem</dc:creator>
  <cp:lastModifiedBy>abu asem</cp:lastModifiedBy>
  <cp:revision>3</cp:revision>
  <dcterms:created xsi:type="dcterms:W3CDTF">2025-04-14T14:09:02Z</dcterms:created>
  <dcterms:modified xsi:type="dcterms:W3CDTF">2025-04-14T14:32:41Z</dcterms:modified>
</cp:coreProperties>
</file>