
<file path=[Content_Types].xml><?xml version="1.0" encoding="utf-8"?>
<Types xmlns="http://schemas.openxmlformats.org/package/2006/content-types"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av" ContentType="audio/x-wav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tl="1" strictFirstAndLastChars="0" saveSubsetFonts="1" autoCompressPictures="0">
  <p:sldMasterIdLst>
    <p:sldMasterId id="2147483659" r:id="rId1"/>
  </p:sldMasterIdLst>
  <p:notesMasterIdLst>
    <p:notesMasterId r:id="rId16"/>
  </p:notesMasterIdLst>
  <p:sldIdLst>
    <p:sldId id="1107" r:id="rId2"/>
    <p:sldId id="1086" r:id="rId3"/>
    <p:sldId id="256" r:id="rId4"/>
    <p:sldId id="1041" r:id="rId5"/>
    <p:sldId id="1052" r:id="rId6"/>
    <p:sldId id="1053" r:id="rId7"/>
    <p:sldId id="1029" r:id="rId8"/>
    <p:sldId id="1105" r:id="rId9"/>
    <p:sldId id="1062" r:id="rId10"/>
    <p:sldId id="1119" r:id="rId11"/>
    <p:sldId id="1108" r:id="rId12"/>
    <p:sldId id="1069" r:id="rId13"/>
    <p:sldId id="1090" r:id="rId14"/>
    <p:sldId id="1099" r:id="rId15"/>
  </p:sldIdLst>
  <p:sldSz cx="9144000" cy="5143500" type="screen16x9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333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20DFCB3-EA2B-46FD-90CD-75AB0FA6201E}" v="30" dt="2025-03-04T20:16:07.03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نمط متوسط 2 - تمييز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النمط المتوسط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5940675A-B579-460E-94D1-54222C63F5DA}" styleName="بلا نمط، شبكة جدول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68D230F3-CF80-4859-8CE7-A43EE81993B5}" styleName="نمط فاتح 1 - تمييز 6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9D7B26C5-4107-4FEC-AEDC-1716B250A1EF}" styleName="النمط الفاتح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7279" autoAdjust="0"/>
    <p:restoredTop sz="94404" autoAdjust="0"/>
  </p:normalViewPr>
  <p:slideViewPr>
    <p:cSldViewPr snapToGrid="0">
      <p:cViewPr varScale="1">
        <p:scale>
          <a:sx n="73" d="100"/>
          <a:sy n="73" d="100"/>
        </p:scale>
        <p:origin x="808" y="40"/>
      </p:cViewPr>
      <p:guideLst>
        <p:guide orient="horz" pos="162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-2376"/>
    </p:cViewPr>
  </p:sorterViewPr>
  <p:notesViewPr>
    <p:cSldViewPr snapToGrid="0">
      <p:cViewPr varScale="1">
        <p:scale>
          <a:sx n="56" d="100"/>
          <a:sy n="56" d="100"/>
        </p:scale>
        <p:origin x="2856" y="9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microsoft.com/office/2016/11/relationships/changesInfo" Target="changesInfos/changesInfo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عادل العنزي" userId="aa33fee87aa4d4e8" providerId="LiveId" clId="{7B3457CC-7B6D-449D-AD4A-B4F5B7733B90}"/>
    <pc:docChg chg="custSel modSld">
      <pc:chgData name="عادل العنزي" userId="aa33fee87aa4d4e8" providerId="LiveId" clId="{7B3457CC-7B6D-449D-AD4A-B4F5B7733B90}" dt="2025-01-11T16:23:54.005" v="2" actId="478"/>
      <pc:docMkLst>
        <pc:docMk/>
      </pc:docMkLst>
      <pc:sldChg chg="delSp modSp mod">
        <pc:chgData name="عادل العنزي" userId="aa33fee87aa4d4e8" providerId="LiveId" clId="{7B3457CC-7B6D-449D-AD4A-B4F5B7733B90}" dt="2025-01-11T16:23:54.005" v="2" actId="478"/>
        <pc:sldMkLst>
          <pc:docMk/>
          <pc:sldMk cId="2375449150" sldId="1107"/>
        </pc:sldMkLst>
        <pc:picChg chg="mod">
          <ac:chgData name="عادل العنزي" userId="aa33fee87aa4d4e8" providerId="LiveId" clId="{7B3457CC-7B6D-449D-AD4A-B4F5B7733B90}" dt="2025-01-11T16:23:49.816" v="1" actId="1076"/>
          <ac:picMkLst>
            <pc:docMk/>
            <pc:sldMk cId="2375449150" sldId="1107"/>
            <ac:picMk id="8" creationId="{76CAF900-293B-4269-AE2A-800C6DF84A27}"/>
          </ac:picMkLst>
        </pc:picChg>
      </pc:sldChg>
    </pc:docChg>
  </pc:docChgLst>
  <pc:docChgLst>
    <pc:chgData name="عادل العنزي" userId="aa33fee87aa4d4e8" providerId="LiveId" clId="{A20DFCB3-EA2B-46FD-90CD-75AB0FA6201E}"/>
    <pc:docChg chg="undo redo custSel addSld delSld modSld sldOrd">
      <pc:chgData name="عادل العنزي" userId="aa33fee87aa4d4e8" providerId="LiveId" clId="{A20DFCB3-EA2B-46FD-90CD-75AB0FA6201E}" dt="2025-03-04T20:17:35.093" v="1463"/>
      <pc:docMkLst>
        <pc:docMk/>
      </pc:docMkLst>
      <pc:sldChg chg="addSp delSp modSp mod">
        <pc:chgData name="عادل العنزي" userId="aa33fee87aa4d4e8" providerId="LiveId" clId="{A20DFCB3-EA2B-46FD-90CD-75AB0FA6201E}" dt="2025-03-04T20:14:41.168" v="1426" actId="478"/>
        <pc:sldMkLst>
          <pc:docMk/>
          <pc:sldMk cId="0" sldId="256"/>
        </pc:sldMkLst>
        <pc:spChg chg="del">
          <ac:chgData name="عادل العنزي" userId="aa33fee87aa4d4e8" providerId="LiveId" clId="{A20DFCB3-EA2B-46FD-90CD-75AB0FA6201E}" dt="2025-03-04T19:35:20.102" v="35" actId="478"/>
          <ac:spMkLst>
            <pc:docMk/>
            <pc:sldMk cId="0" sldId="256"/>
            <ac:spMk id="6" creationId="{355EAD86-D259-43F5-9C56-AE2D907DAC83}"/>
          </ac:spMkLst>
        </pc:spChg>
        <pc:spChg chg="mod">
          <ac:chgData name="عادل العنزي" userId="aa33fee87aa4d4e8" providerId="LiveId" clId="{A20DFCB3-EA2B-46FD-90CD-75AB0FA6201E}" dt="2025-03-04T19:35:12.614" v="32" actId="20577"/>
          <ac:spMkLst>
            <pc:docMk/>
            <pc:sldMk cId="0" sldId="256"/>
            <ac:spMk id="7" creationId="{C60FF191-DAC0-4C3E-AB5B-6288C7723AEC}"/>
          </ac:spMkLst>
        </pc:spChg>
        <pc:spChg chg="mod">
          <ac:chgData name="عادل العنزي" userId="aa33fee87aa4d4e8" providerId="LiveId" clId="{A20DFCB3-EA2B-46FD-90CD-75AB0FA6201E}" dt="2025-03-04T19:35:09.608" v="31" actId="20577"/>
          <ac:spMkLst>
            <pc:docMk/>
            <pc:sldMk cId="0" sldId="256"/>
            <ac:spMk id="8" creationId="{FA00D936-F3F2-4423-99EA-E6FB30555A7C}"/>
          </ac:spMkLst>
        </pc:spChg>
        <pc:spChg chg="mod">
          <ac:chgData name="عادل العنزي" userId="aa33fee87aa4d4e8" providerId="LiveId" clId="{A20DFCB3-EA2B-46FD-90CD-75AB0FA6201E}" dt="2025-03-04T19:35:04.467" v="30" actId="20577"/>
          <ac:spMkLst>
            <pc:docMk/>
            <pc:sldMk cId="0" sldId="256"/>
            <ac:spMk id="9" creationId="{3FAFFD55-C2BD-48EF-9607-180F9F787465}"/>
          </ac:spMkLst>
        </pc:spChg>
        <pc:spChg chg="mod">
          <ac:chgData name="عادل العنزي" userId="aa33fee87aa4d4e8" providerId="LiveId" clId="{A20DFCB3-EA2B-46FD-90CD-75AB0FA6201E}" dt="2025-03-04T19:34:49.273" v="21" actId="20577"/>
          <ac:spMkLst>
            <pc:docMk/>
            <pc:sldMk cId="0" sldId="256"/>
            <ac:spMk id="10" creationId="{BCBB0FDF-F871-4AC4-9B46-81A3B19B9AE9}"/>
          </ac:spMkLst>
        </pc:spChg>
        <pc:spChg chg="del mod">
          <ac:chgData name="عادل العنزي" userId="aa33fee87aa4d4e8" providerId="LiveId" clId="{A20DFCB3-EA2B-46FD-90CD-75AB0FA6201E}" dt="2025-03-04T19:35:18.399" v="34" actId="478"/>
          <ac:spMkLst>
            <pc:docMk/>
            <pc:sldMk cId="0" sldId="256"/>
            <ac:spMk id="14" creationId="{2AF7AF1D-24B8-44B6-9CB4-7D959C8C93D5}"/>
          </ac:spMkLst>
        </pc:spChg>
        <pc:spChg chg="mod">
          <ac:chgData name="عادل العنزي" userId="aa33fee87aa4d4e8" providerId="LiveId" clId="{A20DFCB3-EA2B-46FD-90CD-75AB0FA6201E}" dt="2025-03-04T19:34:43.288" v="20" actId="20577"/>
          <ac:spMkLst>
            <pc:docMk/>
            <pc:sldMk cId="0" sldId="256"/>
            <ac:spMk id="15" creationId="{D93A7A5F-7669-4810-A880-2AA89C99AB3B}"/>
          </ac:spMkLst>
        </pc:spChg>
        <pc:spChg chg="del">
          <ac:chgData name="عادل العنزي" userId="aa33fee87aa4d4e8" providerId="LiveId" clId="{A20DFCB3-EA2B-46FD-90CD-75AB0FA6201E}" dt="2025-03-04T19:35:23.889" v="37" actId="478"/>
          <ac:spMkLst>
            <pc:docMk/>
            <pc:sldMk cId="0" sldId="256"/>
            <ac:spMk id="17" creationId="{6C0F06A2-4BC2-4E87-937C-41F5B16CB66A}"/>
          </ac:spMkLst>
        </pc:spChg>
        <pc:spChg chg="del">
          <ac:chgData name="عادل العنزي" userId="aa33fee87aa4d4e8" providerId="LiveId" clId="{A20DFCB3-EA2B-46FD-90CD-75AB0FA6201E}" dt="2025-03-04T19:35:21.566" v="36" actId="478"/>
          <ac:spMkLst>
            <pc:docMk/>
            <pc:sldMk cId="0" sldId="256"/>
            <ac:spMk id="18" creationId="{1143D66E-C051-4D18-BA93-40AF4979CA1D}"/>
          </ac:spMkLst>
        </pc:spChg>
        <pc:spChg chg="add mod">
          <ac:chgData name="عادل العنزي" userId="aa33fee87aa4d4e8" providerId="LiveId" clId="{A20DFCB3-EA2B-46FD-90CD-75AB0FA6201E}" dt="2025-03-04T19:37:51.314" v="93" actId="1076"/>
          <ac:spMkLst>
            <pc:docMk/>
            <pc:sldMk cId="0" sldId="256"/>
            <ac:spMk id="19" creationId="{CBA5CC91-D14B-E91C-AEAE-F40C0C1F63C1}"/>
          </ac:spMkLst>
        </pc:spChg>
        <pc:spChg chg="add mod">
          <ac:chgData name="عادل العنزي" userId="aa33fee87aa4d4e8" providerId="LiveId" clId="{A20DFCB3-EA2B-46FD-90CD-75AB0FA6201E}" dt="2025-03-04T19:38:38.921" v="119" actId="14100"/>
          <ac:spMkLst>
            <pc:docMk/>
            <pc:sldMk cId="0" sldId="256"/>
            <ac:spMk id="20" creationId="{F8CBA846-4BFB-2FF0-462B-133A8B7688FB}"/>
          </ac:spMkLst>
        </pc:spChg>
        <pc:spChg chg="add mod">
          <ac:chgData name="عادل العنزي" userId="aa33fee87aa4d4e8" providerId="LiveId" clId="{A20DFCB3-EA2B-46FD-90CD-75AB0FA6201E}" dt="2025-03-04T19:39:18.775" v="135" actId="20577"/>
          <ac:spMkLst>
            <pc:docMk/>
            <pc:sldMk cId="0" sldId="256"/>
            <ac:spMk id="24" creationId="{3D1844D0-DD20-8DF1-559F-F6E07CB73D56}"/>
          </ac:spMkLst>
        </pc:spChg>
        <pc:spChg chg="mod">
          <ac:chgData name="عادل العنزي" userId="aa33fee87aa4d4e8" providerId="LiveId" clId="{A20DFCB3-EA2B-46FD-90CD-75AB0FA6201E}" dt="2025-03-04T19:35:28.714" v="43" actId="20577"/>
          <ac:spMkLst>
            <pc:docMk/>
            <pc:sldMk cId="0" sldId="256"/>
            <ac:spMk id="64" creationId="{00000000-0000-0000-0000-000000000000}"/>
          </ac:spMkLst>
        </pc:spChg>
        <pc:spChg chg="mod">
          <ac:chgData name="عادل العنزي" userId="aa33fee87aa4d4e8" providerId="LiveId" clId="{A20DFCB3-EA2B-46FD-90CD-75AB0FA6201E}" dt="2025-03-04T19:35:33.631" v="54" actId="20577"/>
          <ac:spMkLst>
            <pc:docMk/>
            <pc:sldMk cId="0" sldId="256"/>
            <ac:spMk id="65" creationId="{00000000-0000-0000-0000-000000000000}"/>
          </ac:spMkLst>
        </pc:spChg>
        <pc:spChg chg="mod">
          <ac:chgData name="عادل العنزي" userId="aa33fee87aa4d4e8" providerId="LiveId" clId="{A20DFCB3-EA2B-46FD-90CD-75AB0FA6201E}" dt="2025-03-04T19:35:40.918" v="58" actId="20577"/>
          <ac:spMkLst>
            <pc:docMk/>
            <pc:sldMk cId="0" sldId="256"/>
            <ac:spMk id="76" creationId="{00000000-0000-0000-0000-000000000000}"/>
          </ac:spMkLst>
        </pc:spChg>
        <pc:picChg chg="add del mod">
          <ac:chgData name="عادل العنزي" userId="aa33fee87aa4d4e8" providerId="LiveId" clId="{A20DFCB3-EA2B-46FD-90CD-75AB0FA6201E}" dt="2025-03-04T19:36:31.622" v="68" actId="478"/>
          <ac:picMkLst>
            <pc:docMk/>
            <pc:sldMk cId="0" sldId="256"/>
            <ac:picMk id="2" creationId="{16588832-7DB5-3253-B92A-5A435A9058BB}"/>
          </ac:picMkLst>
        </pc:picChg>
        <pc:picChg chg="add">
          <ac:chgData name="عادل العنزي" userId="aa33fee87aa4d4e8" providerId="LiveId" clId="{A20DFCB3-EA2B-46FD-90CD-75AB0FA6201E}" dt="2025-03-04T20:14:08.223" v="1417"/>
          <ac:picMkLst>
            <pc:docMk/>
            <pc:sldMk cId="0" sldId="256"/>
            <ac:picMk id="2" creationId="{D05F0A05-43E2-8693-0C27-87642EE43DA3}"/>
          </ac:picMkLst>
        </pc:picChg>
        <pc:picChg chg="add mod">
          <ac:chgData name="عادل العنزي" userId="aa33fee87aa4d4e8" providerId="LiveId" clId="{A20DFCB3-EA2B-46FD-90CD-75AB0FA6201E}" dt="2025-03-04T20:14:15.056" v="1419" actId="1076"/>
          <ac:picMkLst>
            <pc:docMk/>
            <pc:sldMk cId="0" sldId="256"/>
            <ac:picMk id="3" creationId="{57851B40-A119-E1FB-F1F1-5297FFF498BA}"/>
          </ac:picMkLst>
        </pc:picChg>
        <pc:picChg chg="del">
          <ac:chgData name="عادل العنزي" userId="aa33fee87aa4d4e8" providerId="LiveId" clId="{A20DFCB3-EA2B-46FD-90CD-75AB0FA6201E}" dt="2025-03-04T19:34:39.544" v="19" actId="478"/>
          <ac:picMkLst>
            <pc:docMk/>
            <pc:sldMk cId="0" sldId="256"/>
            <ac:picMk id="4" creationId="{0C8B3897-E8FA-4DB2-8A99-F211215E10AC}"/>
          </ac:picMkLst>
        </pc:picChg>
        <pc:picChg chg="add mod">
          <ac:chgData name="عادل العنزي" userId="aa33fee87aa4d4e8" providerId="LiveId" clId="{A20DFCB3-EA2B-46FD-90CD-75AB0FA6201E}" dt="2025-03-04T20:14:30.061" v="1421" actId="1076"/>
          <ac:picMkLst>
            <pc:docMk/>
            <pc:sldMk cId="0" sldId="256"/>
            <ac:picMk id="4" creationId="{A6D10ED6-1F4B-6330-AC2A-936123FCD96A}"/>
          </ac:picMkLst>
        </pc:picChg>
        <pc:picChg chg="del">
          <ac:chgData name="عادل العنزي" userId="aa33fee87aa4d4e8" providerId="LiveId" clId="{A20DFCB3-EA2B-46FD-90CD-75AB0FA6201E}" dt="2025-03-04T19:35:47.632" v="61" actId="478"/>
          <ac:picMkLst>
            <pc:docMk/>
            <pc:sldMk cId="0" sldId="256"/>
            <ac:picMk id="11" creationId="{9A77D5D3-85D2-4503-A483-5A1AC156E240}"/>
          </ac:picMkLst>
        </pc:picChg>
        <pc:picChg chg="del mod">
          <ac:chgData name="عادل العنزي" userId="aa33fee87aa4d4e8" providerId="LiveId" clId="{A20DFCB3-EA2B-46FD-90CD-75AB0FA6201E}" dt="2025-03-04T19:35:51.575" v="63" actId="478"/>
          <ac:picMkLst>
            <pc:docMk/>
            <pc:sldMk cId="0" sldId="256"/>
            <ac:picMk id="26" creationId="{F55E8FA4-2B91-48AB-A3D5-3D6B6102E2DF}"/>
          </ac:picMkLst>
        </pc:picChg>
        <pc:picChg chg="del">
          <ac:chgData name="عادل العنزي" userId="aa33fee87aa4d4e8" providerId="LiveId" clId="{A20DFCB3-EA2B-46FD-90CD-75AB0FA6201E}" dt="2025-03-04T20:14:36.311" v="1423" actId="478"/>
          <ac:picMkLst>
            <pc:docMk/>
            <pc:sldMk cId="0" sldId="256"/>
            <ac:picMk id="59" creationId="{00000000-0000-0000-0000-000000000000}"/>
          </ac:picMkLst>
        </pc:picChg>
        <pc:picChg chg="del">
          <ac:chgData name="عادل العنزي" userId="aa33fee87aa4d4e8" providerId="LiveId" clId="{A20DFCB3-EA2B-46FD-90CD-75AB0FA6201E}" dt="2025-03-04T20:14:37.669" v="1424" actId="478"/>
          <ac:picMkLst>
            <pc:docMk/>
            <pc:sldMk cId="0" sldId="256"/>
            <ac:picMk id="60" creationId="{00000000-0000-0000-0000-000000000000}"/>
          </ac:picMkLst>
        </pc:picChg>
        <pc:picChg chg="del">
          <ac:chgData name="عادل العنزي" userId="aa33fee87aa4d4e8" providerId="LiveId" clId="{A20DFCB3-EA2B-46FD-90CD-75AB0FA6201E}" dt="2025-03-04T20:14:41.168" v="1426" actId="478"/>
          <ac:picMkLst>
            <pc:docMk/>
            <pc:sldMk cId="0" sldId="256"/>
            <ac:picMk id="61" creationId="{00000000-0000-0000-0000-000000000000}"/>
          </ac:picMkLst>
        </pc:picChg>
        <pc:picChg chg="del">
          <ac:chgData name="عادل العنزي" userId="aa33fee87aa4d4e8" providerId="LiveId" clId="{A20DFCB3-EA2B-46FD-90CD-75AB0FA6201E}" dt="2025-03-04T20:14:39.391" v="1425" actId="478"/>
          <ac:picMkLst>
            <pc:docMk/>
            <pc:sldMk cId="0" sldId="256"/>
            <ac:picMk id="66" creationId="{00000000-0000-0000-0000-000000000000}"/>
          </ac:picMkLst>
        </pc:picChg>
        <pc:picChg chg="mod">
          <ac:chgData name="عادل العنزي" userId="aa33fee87aa4d4e8" providerId="LiveId" clId="{A20DFCB3-EA2B-46FD-90CD-75AB0FA6201E}" dt="2025-03-04T19:36:02.683" v="66" actId="1076"/>
          <ac:picMkLst>
            <pc:docMk/>
            <pc:sldMk cId="0" sldId="256"/>
            <ac:picMk id="70" creationId="{00000000-0000-0000-0000-000000000000}"/>
          </ac:picMkLst>
        </pc:picChg>
        <pc:picChg chg="del">
          <ac:chgData name="عادل العنزي" userId="aa33fee87aa4d4e8" providerId="LiveId" clId="{A20DFCB3-EA2B-46FD-90CD-75AB0FA6201E}" dt="2025-03-04T19:35:44.026" v="59" actId="478"/>
          <ac:picMkLst>
            <pc:docMk/>
            <pc:sldMk cId="0" sldId="256"/>
            <ac:picMk id="3074" creationId="{4C93F65C-B4EC-4DA8-AD9C-81240451680B}"/>
          </ac:picMkLst>
        </pc:picChg>
        <pc:picChg chg="del">
          <ac:chgData name="عادل العنزي" userId="aa33fee87aa4d4e8" providerId="LiveId" clId="{A20DFCB3-EA2B-46FD-90CD-75AB0FA6201E}" dt="2025-03-04T19:35:53.563" v="64" actId="478"/>
          <ac:picMkLst>
            <pc:docMk/>
            <pc:sldMk cId="0" sldId="256"/>
            <ac:picMk id="5122" creationId="{7C439F4E-5D13-45F2-B6B7-559E71E63626}"/>
          </ac:picMkLst>
        </pc:picChg>
        <pc:picChg chg="del">
          <ac:chgData name="عادل العنزي" userId="aa33fee87aa4d4e8" providerId="LiveId" clId="{A20DFCB3-EA2B-46FD-90CD-75AB0FA6201E}" dt="2025-03-04T19:35:45.728" v="60" actId="478"/>
          <ac:picMkLst>
            <pc:docMk/>
            <pc:sldMk cId="0" sldId="256"/>
            <ac:picMk id="5124" creationId="{E59B4370-E385-43F1-9BE4-0B8749FE6A09}"/>
          </ac:picMkLst>
        </pc:picChg>
        <pc:picChg chg="del">
          <ac:chgData name="عادل العنزي" userId="aa33fee87aa4d4e8" providerId="LiveId" clId="{A20DFCB3-EA2B-46FD-90CD-75AB0FA6201E}" dt="2025-03-04T20:14:33.664" v="1422" actId="478"/>
          <ac:picMkLst>
            <pc:docMk/>
            <pc:sldMk cId="0" sldId="256"/>
            <ac:picMk id="41986" creationId="{7ED7703D-877D-4351-91E6-F56C1C9AFFC7}"/>
          </ac:picMkLst>
        </pc:picChg>
      </pc:sldChg>
      <pc:sldChg chg="addSp delSp modSp mod">
        <pc:chgData name="عادل العنزي" userId="aa33fee87aa4d4e8" providerId="LiveId" clId="{A20DFCB3-EA2B-46FD-90CD-75AB0FA6201E}" dt="2025-03-04T19:50:11.822" v="1201" actId="20577"/>
        <pc:sldMkLst>
          <pc:docMk/>
          <pc:sldMk cId="3398852579" sldId="1029"/>
        </pc:sldMkLst>
        <pc:spChg chg="add mod">
          <ac:chgData name="عادل العنزي" userId="aa33fee87aa4d4e8" providerId="LiveId" clId="{A20DFCB3-EA2B-46FD-90CD-75AB0FA6201E}" dt="2025-03-04T19:50:11.822" v="1201" actId="20577"/>
          <ac:spMkLst>
            <pc:docMk/>
            <pc:sldMk cId="3398852579" sldId="1029"/>
            <ac:spMk id="5" creationId="{DF540AE7-DBD3-A9FB-8F27-459CD83216DB}"/>
          </ac:spMkLst>
        </pc:spChg>
        <pc:spChg chg="mod">
          <ac:chgData name="عادل العنزي" userId="aa33fee87aa4d4e8" providerId="LiveId" clId="{A20DFCB3-EA2B-46FD-90CD-75AB0FA6201E}" dt="2025-03-04T19:49:04.249" v="933" actId="20577"/>
          <ac:spMkLst>
            <pc:docMk/>
            <pc:sldMk cId="3398852579" sldId="1029"/>
            <ac:spMk id="8" creationId="{78A6DADD-56A9-458E-A085-3E049EE01C27}"/>
          </ac:spMkLst>
        </pc:spChg>
        <pc:picChg chg="del">
          <ac:chgData name="عادل العنزي" userId="aa33fee87aa4d4e8" providerId="LiveId" clId="{A20DFCB3-EA2B-46FD-90CD-75AB0FA6201E}" dt="2025-03-04T19:48:26.457" v="894" actId="478"/>
          <ac:picMkLst>
            <pc:docMk/>
            <pc:sldMk cId="3398852579" sldId="1029"/>
            <ac:picMk id="27" creationId="{16B6054B-27B0-4910-B92E-3FA776BD2836}"/>
          </ac:picMkLst>
        </pc:picChg>
      </pc:sldChg>
      <pc:sldChg chg="del">
        <pc:chgData name="عادل العنزي" userId="aa33fee87aa4d4e8" providerId="LiveId" clId="{A20DFCB3-EA2B-46FD-90CD-75AB0FA6201E}" dt="2025-03-04T19:58:58.288" v="1312" actId="2696"/>
        <pc:sldMkLst>
          <pc:docMk/>
          <pc:sldMk cId="1876703007" sldId="1035"/>
        </pc:sldMkLst>
      </pc:sldChg>
      <pc:sldChg chg="del">
        <pc:chgData name="عادل العنزي" userId="aa33fee87aa4d4e8" providerId="LiveId" clId="{A20DFCB3-EA2B-46FD-90CD-75AB0FA6201E}" dt="2025-03-04T19:58:54.629" v="1311" actId="2696"/>
        <pc:sldMkLst>
          <pc:docMk/>
          <pc:sldMk cId="82282306" sldId="1036"/>
        </pc:sldMkLst>
      </pc:sldChg>
      <pc:sldChg chg="addSp delSp modSp mod delAnim">
        <pc:chgData name="عادل العنزي" userId="aa33fee87aa4d4e8" providerId="LiveId" clId="{A20DFCB3-EA2B-46FD-90CD-75AB0FA6201E}" dt="2025-03-04T19:43:02.899" v="200" actId="20577"/>
        <pc:sldMkLst>
          <pc:docMk/>
          <pc:sldMk cId="2373325461" sldId="1041"/>
        </pc:sldMkLst>
        <pc:spChg chg="add mod">
          <ac:chgData name="عادل العنزي" userId="aa33fee87aa4d4e8" providerId="LiveId" clId="{A20DFCB3-EA2B-46FD-90CD-75AB0FA6201E}" dt="2025-03-04T19:43:02.899" v="200" actId="20577"/>
          <ac:spMkLst>
            <pc:docMk/>
            <pc:sldMk cId="2373325461" sldId="1041"/>
            <ac:spMk id="15" creationId="{018605EA-ED11-E4AA-D8CB-4189EFB604EB}"/>
          </ac:spMkLst>
        </pc:spChg>
        <pc:spChg chg="del">
          <ac:chgData name="عادل العنزي" userId="aa33fee87aa4d4e8" providerId="LiveId" clId="{A20DFCB3-EA2B-46FD-90CD-75AB0FA6201E}" dt="2025-03-04T19:41:02.950" v="168" actId="478"/>
          <ac:spMkLst>
            <pc:docMk/>
            <pc:sldMk cId="2373325461" sldId="1041"/>
            <ac:spMk id="17" creationId="{21A9485A-54EF-490E-AE01-68D3C53B4257}"/>
          </ac:spMkLst>
        </pc:spChg>
        <pc:spChg chg="del mod">
          <ac:chgData name="عادل العنزي" userId="aa33fee87aa4d4e8" providerId="LiveId" clId="{A20DFCB3-EA2B-46FD-90CD-75AB0FA6201E}" dt="2025-03-04T19:40:48.992" v="165" actId="478"/>
          <ac:spMkLst>
            <pc:docMk/>
            <pc:sldMk cId="2373325461" sldId="1041"/>
            <ac:spMk id="19" creationId="{988B1ECB-ADCF-446C-8B74-D918C7A4D5B7}"/>
          </ac:spMkLst>
        </pc:spChg>
        <pc:spChg chg="del mod">
          <ac:chgData name="عادل العنزي" userId="aa33fee87aa4d4e8" providerId="LiveId" clId="{A20DFCB3-EA2B-46FD-90CD-75AB0FA6201E}" dt="2025-03-04T19:39:53.223" v="139" actId="478"/>
          <ac:spMkLst>
            <pc:docMk/>
            <pc:sldMk cId="2373325461" sldId="1041"/>
            <ac:spMk id="21" creationId="{225C76E1-80A8-46CC-B39F-057544DFC83A}"/>
          </ac:spMkLst>
        </pc:spChg>
        <pc:spChg chg="del">
          <ac:chgData name="عادل العنزي" userId="aa33fee87aa4d4e8" providerId="LiveId" clId="{A20DFCB3-EA2B-46FD-90CD-75AB0FA6201E}" dt="2025-03-04T19:39:59.376" v="142" actId="478"/>
          <ac:spMkLst>
            <pc:docMk/>
            <pc:sldMk cId="2373325461" sldId="1041"/>
            <ac:spMk id="23" creationId="{2C9CB1D2-1D67-4B5E-A247-8222AA6A0F74}"/>
          </ac:spMkLst>
        </pc:spChg>
        <pc:spChg chg="del">
          <ac:chgData name="عادل العنزي" userId="aa33fee87aa4d4e8" providerId="LiveId" clId="{A20DFCB3-EA2B-46FD-90CD-75AB0FA6201E}" dt="2025-03-04T19:39:57.152" v="141" actId="478"/>
          <ac:spMkLst>
            <pc:docMk/>
            <pc:sldMk cId="2373325461" sldId="1041"/>
            <ac:spMk id="25" creationId="{A153E337-BD05-4539-8990-351FABEE1D76}"/>
          </ac:spMkLst>
        </pc:spChg>
        <pc:spChg chg="add del">
          <ac:chgData name="عادل العنزي" userId="aa33fee87aa4d4e8" providerId="LiveId" clId="{A20DFCB3-EA2B-46FD-90CD-75AB0FA6201E}" dt="2025-03-04T19:40:27.190" v="155" actId="478"/>
          <ac:spMkLst>
            <pc:docMk/>
            <pc:sldMk cId="2373325461" sldId="1041"/>
            <ac:spMk id="31" creationId="{347BD0D1-3465-4E2A-B654-5C74C4DF45E8}"/>
          </ac:spMkLst>
        </pc:spChg>
        <pc:spChg chg="del">
          <ac:chgData name="عادل العنزي" userId="aa33fee87aa4d4e8" providerId="LiveId" clId="{A20DFCB3-EA2B-46FD-90CD-75AB0FA6201E}" dt="2025-03-04T19:41:05.549" v="169" actId="478"/>
          <ac:spMkLst>
            <pc:docMk/>
            <pc:sldMk cId="2373325461" sldId="1041"/>
            <ac:spMk id="41" creationId="{B609B762-832E-4014-8F3C-9A3A8BAB1DD2}"/>
          </ac:spMkLst>
        </pc:spChg>
        <pc:spChg chg="del">
          <ac:chgData name="عادل العنزي" userId="aa33fee87aa4d4e8" providerId="LiveId" clId="{A20DFCB3-EA2B-46FD-90CD-75AB0FA6201E}" dt="2025-03-04T19:41:07.486" v="170" actId="478"/>
          <ac:spMkLst>
            <pc:docMk/>
            <pc:sldMk cId="2373325461" sldId="1041"/>
            <ac:spMk id="49" creationId="{16A3DAA6-62E5-4434-B81E-7D48C011833E}"/>
          </ac:spMkLst>
        </pc:spChg>
        <pc:spChg chg="del">
          <ac:chgData name="عادل العنزي" userId="aa33fee87aa4d4e8" providerId="LiveId" clId="{A20DFCB3-EA2B-46FD-90CD-75AB0FA6201E}" dt="2025-03-04T19:41:11.114" v="172" actId="478"/>
          <ac:spMkLst>
            <pc:docMk/>
            <pc:sldMk cId="2373325461" sldId="1041"/>
            <ac:spMk id="51" creationId="{0DEC990E-CBDC-493A-A99F-7680EDAC755F}"/>
          </ac:spMkLst>
        </pc:spChg>
        <pc:spChg chg="del">
          <ac:chgData name="عادل العنزي" userId="aa33fee87aa4d4e8" providerId="LiveId" clId="{A20DFCB3-EA2B-46FD-90CD-75AB0FA6201E}" dt="2025-03-04T19:41:09.256" v="171" actId="478"/>
          <ac:spMkLst>
            <pc:docMk/>
            <pc:sldMk cId="2373325461" sldId="1041"/>
            <ac:spMk id="53" creationId="{F6AC423E-BDBC-4959-B341-92A728566475}"/>
          </ac:spMkLst>
        </pc:spChg>
        <pc:spChg chg="del">
          <ac:chgData name="عادل العنزي" userId="aa33fee87aa4d4e8" providerId="LiveId" clId="{A20DFCB3-EA2B-46FD-90CD-75AB0FA6201E}" dt="2025-03-04T19:41:16.288" v="175" actId="478"/>
          <ac:spMkLst>
            <pc:docMk/>
            <pc:sldMk cId="2373325461" sldId="1041"/>
            <ac:spMk id="55" creationId="{2EED3B06-91E4-49DF-B00B-9A54433FBFC2}"/>
          </ac:spMkLst>
        </pc:spChg>
        <pc:spChg chg="del">
          <ac:chgData name="عادل العنزي" userId="aa33fee87aa4d4e8" providerId="LiveId" clId="{A20DFCB3-EA2B-46FD-90CD-75AB0FA6201E}" dt="2025-03-04T19:41:12.727" v="173" actId="478"/>
          <ac:spMkLst>
            <pc:docMk/>
            <pc:sldMk cId="2373325461" sldId="1041"/>
            <ac:spMk id="57" creationId="{B0A1869F-16F0-4BFA-94AE-08044812E5D2}"/>
          </ac:spMkLst>
        </pc:spChg>
        <pc:spChg chg="del">
          <ac:chgData name="عادل العنزي" userId="aa33fee87aa4d4e8" providerId="LiveId" clId="{A20DFCB3-EA2B-46FD-90CD-75AB0FA6201E}" dt="2025-03-04T19:41:14.394" v="174" actId="478"/>
          <ac:spMkLst>
            <pc:docMk/>
            <pc:sldMk cId="2373325461" sldId="1041"/>
            <ac:spMk id="59" creationId="{676BE20C-5F82-4696-88D0-54C2DF62E6B0}"/>
          </ac:spMkLst>
        </pc:spChg>
        <pc:spChg chg="add del">
          <ac:chgData name="عادل العنزي" userId="aa33fee87aa4d4e8" providerId="LiveId" clId="{A20DFCB3-EA2B-46FD-90CD-75AB0FA6201E}" dt="2025-03-04T19:40:28.134" v="157" actId="478"/>
          <ac:spMkLst>
            <pc:docMk/>
            <pc:sldMk cId="2373325461" sldId="1041"/>
            <ac:spMk id="60" creationId="{DE3A8C9B-0395-4B9D-BBC3-8D667E348C1B}"/>
          </ac:spMkLst>
        </pc:spChg>
        <pc:spChg chg="del">
          <ac:chgData name="عادل العنزي" userId="aa33fee87aa4d4e8" providerId="LiveId" clId="{A20DFCB3-EA2B-46FD-90CD-75AB0FA6201E}" dt="2025-03-04T19:40:40.890" v="161" actId="478"/>
          <ac:spMkLst>
            <pc:docMk/>
            <pc:sldMk cId="2373325461" sldId="1041"/>
            <ac:spMk id="61" creationId="{5AD40580-9ECC-49B7-B8F5-A5A66C7FD442}"/>
          </ac:spMkLst>
        </pc:spChg>
        <pc:spChg chg="del">
          <ac:chgData name="عادل العنزي" userId="aa33fee87aa4d4e8" providerId="LiveId" clId="{A20DFCB3-EA2B-46FD-90CD-75AB0FA6201E}" dt="2025-03-04T19:40:42.691" v="162" actId="478"/>
          <ac:spMkLst>
            <pc:docMk/>
            <pc:sldMk cId="2373325461" sldId="1041"/>
            <ac:spMk id="62" creationId="{4A6BF2A2-B9D3-4DA0-942D-CCC7C1F1F7E5}"/>
          </ac:spMkLst>
        </pc:spChg>
        <pc:spChg chg="del">
          <ac:chgData name="عادل العنزي" userId="aa33fee87aa4d4e8" providerId="LiveId" clId="{A20DFCB3-EA2B-46FD-90CD-75AB0FA6201E}" dt="2025-03-04T19:40:44.632" v="163" actId="478"/>
          <ac:spMkLst>
            <pc:docMk/>
            <pc:sldMk cId="2373325461" sldId="1041"/>
            <ac:spMk id="63" creationId="{30E3552A-A323-446E-8188-0FCD74EAF5C8}"/>
          </ac:spMkLst>
        </pc:spChg>
        <pc:spChg chg="del">
          <ac:chgData name="عادل العنزي" userId="aa33fee87aa4d4e8" providerId="LiveId" clId="{A20DFCB3-EA2B-46FD-90CD-75AB0FA6201E}" dt="2025-03-04T19:39:54.990" v="140" actId="478"/>
          <ac:spMkLst>
            <pc:docMk/>
            <pc:sldMk cId="2373325461" sldId="1041"/>
            <ac:spMk id="65" creationId="{453B6162-7ABC-44B4-9C35-C1075054A811}"/>
          </ac:spMkLst>
        </pc:spChg>
        <pc:spChg chg="del">
          <ac:chgData name="عادل العنزي" userId="aa33fee87aa4d4e8" providerId="LiveId" clId="{A20DFCB3-EA2B-46FD-90CD-75AB0FA6201E}" dt="2025-03-04T19:40:01.072" v="143" actId="478"/>
          <ac:spMkLst>
            <pc:docMk/>
            <pc:sldMk cId="2373325461" sldId="1041"/>
            <ac:spMk id="66" creationId="{806DFD9C-0D3D-44B0-A24B-34B04B76955B}"/>
          </ac:spMkLst>
        </pc:spChg>
        <pc:picChg chg="add del">
          <ac:chgData name="عادل العنزي" userId="aa33fee87aa4d4e8" providerId="LiveId" clId="{A20DFCB3-EA2B-46FD-90CD-75AB0FA6201E}" dt="2025-03-04T19:41:40.154" v="179" actId="478"/>
          <ac:picMkLst>
            <pc:docMk/>
            <pc:sldMk cId="2373325461" sldId="1041"/>
            <ac:picMk id="3" creationId="{62857700-B844-F1FB-2438-8E1842D17C3A}"/>
          </ac:picMkLst>
        </pc:picChg>
        <pc:picChg chg="add del">
          <ac:chgData name="عادل العنزي" userId="aa33fee87aa4d4e8" providerId="LiveId" clId="{A20DFCB3-EA2B-46FD-90CD-75AB0FA6201E}" dt="2025-03-04T19:42:02.984" v="182" actId="478"/>
          <ac:picMkLst>
            <pc:docMk/>
            <pc:sldMk cId="2373325461" sldId="1041"/>
            <ac:picMk id="6" creationId="{58ECD825-FAAE-4D7B-9704-B49EF4398EB1}"/>
          </ac:picMkLst>
        </pc:picChg>
        <pc:picChg chg="add del">
          <ac:chgData name="عادل العنزي" userId="aa33fee87aa4d4e8" providerId="LiveId" clId="{A20DFCB3-EA2B-46FD-90CD-75AB0FA6201E}" dt="2025-03-04T19:42:04.502" v="183" actId="478"/>
          <ac:picMkLst>
            <pc:docMk/>
            <pc:sldMk cId="2373325461" sldId="1041"/>
            <ac:picMk id="7" creationId="{50E57A63-D69D-22ED-6360-10F51FA81DC3}"/>
          </ac:picMkLst>
        </pc:picChg>
        <pc:picChg chg="del">
          <ac:chgData name="عادل العنزي" userId="aa33fee87aa4d4e8" providerId="LiveId" clId="{A20DFCB3-EA2B-46FD-90CD-75AB0FA6201E}" dt="2025-03-04T19:40:36.871" v="160" actId="478"/>
          <ac:picMkLst>
            <pc:docMk/>
            <pc:sldMk cId="2373325461" sldId="1041"/>
            <ac:picMk id="12" creationId="{40F4D981-4580-47C8-AB4D-AE807327EF6A}"/>
          </ac:picMkLst>
        </pc:picChg>
        <pc:picChg chg="del">
          <ac:chgData name="عادل العنزي" userId="aa33fee87aa4d4e8" providerId="LiveId" clId="{A20DFCB3-EA2B-46FD-90CD-75AB0FA6201E}" dt="2025-03-04T19:40:02.789" v="144" actId="478"/>
          <ac:picMkLst>
            <pc:docMk/>
            <pc:sldMk cId="2373325461" sldId="1041"/>
            <ac:picMk id="13" creationId="{B6989FFC-5156-4D50-AA00-56B4D7215BB3}"/>
          </ac:picMkLst>
        </pc:picChg>
        <pc:picChg chg="add del">
          <ac:chgData name="عادل العنزي" userId="aa33fee87aa4d4e8" providerId="LiveId" clId="{A20DFCB3-EA2B-46FD-90CD-75AB0FA6201E}" dt="2025-03-04T19:40:27.504" v="156" actId="478"/>
          <ac:picMkLst>
            <pc:docMk/>
            <pc:sldMk cId="2373325461" sldId="1041"/>
            <ac:picMk id="50" creationId="{38E8EE99-3AF2-483F-982A-5D1C8196605A}"/>
          </ac:picMkLst>
        </pc:picChg>
      </pc:sldChg>
      <pc:sldChg chg="addSp delSp modSp mod addAnim delAnim">
        <pc:chgData name="عادل العنزي" userId="aa33fee87aa4d4e8" providerId="LiveId" clId="{A20DFCB3-EA2B-46FD-90CD-75AB0FA6201E}" dt="2025-03-04T20:16:27.544" v="1454" actId="1036"/>
        <pc:sldMkLst>
          <pc:docMk/>
          <pc:sldMk cId="1558812719" sldId="1052"/>
        </pc:sldMkLst>
        <pc:spChg chg="mod">
          <ac:chgData name="عادل العنزي" userId="aa33fee87aa4d4e8" providerId="LiveId" clId="{A20DFCB3-EA2B-46FD-90CD-75AB0FA6201E}" dt="2025-03-04T19:59:32.880" v="1316" actId="20577"/>
          <ac:spMkLst>
            <pc:docMk/>
            <pc:sldMk cId="1558812719" sldId="1052"/>
            <ac:spMk id="3" creationId="{999DC424-2A3B-4182-8D56-04B2D0EF8D08}"/>
          </ac:spMkLst>
        </pc:spChg>
        <pc:spChg chg="add mod">
          <ac:chgData name="عادل العنزي" userId="aa33fee87aa4d4e8" providerId="LiveId" clId="{A20DFCB3-EA2B-46FD-90CD-75AB0FA6201E}" dt="2025-03-04T19:45:30.940" v="680" actId="20577"/>
          <ac:spMkLst>
            <pc:docMk/>
            <pc:sldMk cId="1558812719" sldId="1052"/>
            <ac:spMk id="7" creationId="{B38DF303-9605-2381-CFC6-60E13F8A5B19}"/>
          </ac:spMkLst>
        </pc:spChg>
        <pc:picChg chg="add mod">
          <ac:chgData name="عادل العنزي" userId="aa33fee87aa4d4e8" providerId="LiveId" clId="{A20DFCB3-EA2B-46FD-90CD-75AB0FA6201E}" dt="2025-03-04T20:16:27.544" v="1454" actId="1036"/>
          <ac:picMkLst>
            <pc:docMk/>
            <pc:sldMk cId="1558812719" sldId="1052"/>
            <ac:picMk id="5" creationId="{033C43EA-3981-7143-944C-496A050D31A9}"/>
          </ac:picMkLst>
        </pc:picChg>
        <pc:picChg chg="mod">
          <ac:chgData name="عادل العنزي" userId="aa33fee87aa4d4e8" providerId="LiveId" clId="{A20DFCB3-EA2B-46FD-90CD-75AB0FA6201E}" dt="2025-03-04T19:44:01.267" v="235" actId="1076"/>
          <ac:picMkLst>
            <pc:docMk/>
            <pc:sldMk cId="1558812719" sldId="1052"/>
            <ac:picMk id="6" creationId="{58ECD825-FAAE-4D7B-9704-B49EF4398EB1}"/>
          </ac:picMkLst>
        </pc:picChg>
        <pc:picChg chg="del">
          <ac:chgData name="عادل العنزي" userId="aa33fee87aa4d4e8" providerId="LiveId" clId="{A20DFCB3-EA2B-46FD-90CD-75AB0FA6201E}" dt="2025-03-04T20:15:52.721" v="1446" actId="478"/>
          <ac:picMkLst>
            <pc:docMk/>
            <pc:sldMk cId="1558812719" sldId="1052"/>
            <ac:picMk id="10" creationId="{EE36D4A1-A5D4-46D6-AF6F-00316BFA6AD3}"/>
          </ac:picMkLst>
        </pc:picChg>
        <pc:picChg chg="add del mod">
          <ac:chgData name="عادل العنزي" userId="aa33fee87aa4d4e8" providerId="LiveId" clId="{A20DFCB3-EA2B-46FD-90CD-75AB0FA6201E}" dt="2025-03-04T20:16:00.290" v="1450" actId="478"/>
          <ac:picMkLst>
            <pc:docMk/>
            <pc:sldMk cId="1558812719" sldId="1052"/>
            <ac:picMk id="11" creationId="{BBD18C2C-9C81-4A96-B9FF-CA3C6A889411}"/>
          </ac:picMkLst>
        </pc:picChg>
        <pc:picChg chg="del">
          <ac:chgData name="عادل العنزي" userId="aa33fee87aa4d4e8" providerId="LiveId" clId="{A20DFCB3-EA2B-46FD-90CD-75AB0FA6201E}" dt="2025-03-04T20:15:56.492" v="1448" actId="478"/>
          <ac:picMkLst>
            <pc:docMk/>
            <pc:sldMk cId="1558812719" sldId="1052"/>
            <ac:picMk id="40" creationId="{556EBEE8-B6B9-4E1B-A71B-5E01933F9851}"/>
          </ac:picMkLst>
        </pc:picChg>
        <pc:picChg chg="del">
          <ac:chgData name="عادل العنزي" userId="aa33fee87aa4d4e8" providerId="LiveId" clId="{A20DFCB3-EA2B-46FD-90CD-75AB0FA6201E}" dt="2025-03-04T20:15:54.937" v="1447" actId="478"/>
          <ac:picMkLst>
            <pc:docMk/>
            <pc:sldMk cId="1558812719" sldId="1052"/>
            <ac:picMk id="42" creationId="{57A934BE-8D32-4890-93A7-870DBAEE31D9}"/>
          </ac:picMkLst>
        </pc:picChg>
        <pc:picChg chg="del">
          <ac:chgData name="عادل العنزي" userId="aa33fee87aa4d4e8" providerId="LiveId" clId="{A20DFCB3-EA2B-46FD-90CD-75AB0FA6201E}" dt="2025-03-04T19:43:12.782" v="201" actId="478"/>
          <ac:picMkLst>
            <pc:docMk/>
            <pc:sldMk cId="1558812719" sldId="1052"/>
            <ac:picMk id="4098" creationId="{04BA7B71-3158-4BF1-BC6D-3C84F36F7F8D}"/>
          </ac:picMkLst>
        </pc:picChg>
      </pc:sldChg>
      <pc:sldChg chg="addSp delSp modSp mod">
        <pc:chgData name="عادل العنزي" userId="aa33fee87aa4d4e8" providerId="LiveId" clId="{A20DFCB3-EA2B-46FD-90CD-75AB0FA6201E}" dt="2025-03-04T20:16:53.452" v="1455" actId="1076"/>
        <pc:sldMkLst>
          <pc:docMk/>
          <pc:sldMk cId="2449141439" sldId="1053"/>
        </pc:sldMkLst>
        <pc:spChg chg="add mod">
          <ac:chgData name="عادل العنزي" userId="aa33fee87aa4d4e8" providerId="LiveId" clId="{A20DFCB3-EA2B-46FD-90CD-75AB0FA6201E}" dt="2025-03-04T19:47:03.143" v="717" actId="1076"/>
          <ac:spMkLst>
            <pc:docMk/>
            <pc:sldMk cId="2449141439" sldId="1053"/>
            <ac:spMk id="5" creationId="{710C51ED-E2C5-49EF-2D0E-6374A089A06C}"/>
          </ac:spMkLst>
        </pc:spChg>
        <pc:spChg chg="mod">
          <ac:chgData name="عادل العنزي" userId="aa33fee87aa4d4e8" providerId="LiveId" clId="{A20DFCB3-EA2B-46FD-90CD-75AB0FA6201E}" dt="2025-03-04T19:45:48.744" v="690" actId="20577"/>
          <ac:spMkLst>
            <pc:docMk/>
            <pc:sldMk cId="2449141439" sldId="1053"/>
            <ac:spMk id="8" creationId="{AC180EAC-7B6D-4AE9-A63E-9B39F3075A83}"/>
          </ac:spMkLst>
        </pc:spChg>
        <pc:spChg chg="add mod">
          <ac:chgData name="عادل العنزي" userId="aa33fee87aa4d4e8" providerId="LiveId" clId="{A20DFCB3-EA2B-46FD-90CD-75AB0FA6201E}" dt="2025-03-04T19:47:48.038" v="889" actId="20577"/>
          <ac:spMkLst>
            <pc:docMk/>
            <pc:sldMk cId="2449141439" sldId="1053"/>
            <ac:spMk id="13" creationId="{FDAA8BB1-B6E7-E275-3206-4953DC9F838C}"/>
          </ac:spMkLst>
        </pc:spChg>
        <pc:picChg chg="del">
          <ac:chgData name="عادل العنزي" userId="aa33fee87aa4d4e8" providerId="LiveId" clId="{A20DFCB3-EA2B-46FD-90CD-75AB0FA6201E}" dt="2025-03-04T19:45:44.211" v="682" actId="478"/>
          <ac:picMkLst>
            <pc:docMk/>
            <pc:sldMk cId="2449141439" sldId="1053"/>
            <ac:picMk id="15" creationId="{F4D60F09-964C-445F-A8B1-8FEB0EAA1D6A}"/>
          </ac:picMkLst>
        </pc:picChg>
        <pc:picChg chg="add mod">
          <ac:chgData name="عادل العنزي" userId="aa33fee87aa4d4e8" providerId="LiveId" clId="{A20DFCB3-EA2B-46FD-90CD-75AB0FA6201E}" dt="2025-03-04T20:16:53.452" v="1455" actId="1076"/>
          <ac:picMkLst>
            <pc:docMk/>
            <pc:sldMk cId="2449141439" sldId="1053"/>
            <ac:picMk id="17" creationId="{61CB1B9F-A341-FF4B-2354-4E8A183A6F8E}"/>
          </ac:picMkLst>
        </pc:picChg>
        <pc:picChg chg="del">
          <ac:chgData name="عادل العنزي" userId="aa33fee87aa4d4e8" providerId="LiveId" clId="{A20DFCB3-EA2B-46FD-90CD-75AB0FA6201E}" dt="2025-03-04T19:45:50.779" v="691" actId="478"/>
          <ac:picMkLst>
            <pc:docMk/>
            <pc:sldMk cId="2449141439" sldId="1053"/>
            <ac:picMk id="19" creationId="{E03CB2BC-2FB2-4979-96FE-1350B85059EA}"/>
          </ac:picMkLst>
        </pc:picChg>
      </pc:sldChg>
      <pc:sldChg chg="ord">
        <pc:chgData name="عادل العنزي" userId="aa33fee87aa4d4e8" providerId="LiveId" clId="{A20DFCB3-EA2B-46FD-90CD-75AB0FA6201E}" dt="2025-03-04T20:17:27.959" v="1461"/>
        <pc:sldMkLst>
          <pc:docMk/>
          <pc:sldMk cId="1346943361" sldId="1062"/>
        </pc:sldMkLst>
      </pc:sldChg>
      <pc:sldChg chg="ord">
        <pc:chgData name="عادل العنزي" userId="aa33fee87aa4d4e8" providerId="LiveId" clId="{A20DFCB3-EA2B-46FD-90CD-75AB0FA6201E}" dt="2025-03-04T19:58:19.115" v="1308"/>
        <pc:sldMkLst>
          <pc:docMk/>
          <pc:sldMk cId="3552686325" sldId="1069"/>
        </pc:sldMkLst>
      </pc:sldChg>
      <pc:sldChg chg="addSp delSp modSp mod delAnim">
        <pc:chgData name="عادل العنزي" userId="aa33fee87aa4d4e8" providerId="LiveId" clId="{A20DFCB3-EA2B-46FD-90CD-75AB0FA6201E}" dt="2025-03-04T20:15:29.109" v="1442" actId="1076"/>
        <pc:sldMkLst>
          <pc:docMk/>
          <pc:sldMk cId="115986820" sldId="1086"/>
        </pc:sldMkLst>
        <pc:spChg chg="add mod">
          <ac:chgData name="عادل العنزي" userId="aa33fee87aa4d4e8" providerId="LiveId" clId="{A20DFCB3-EA2B-46FD-90CD-75AB0FA6201E}" dt="2025-03-04T20:15:29.109" v="1442" actId="1076"/>
          <ac:spMkLst>
            <pc:docMk/>
            <pc:sldMk cId="115986820" sldId="1086"/>
            <ac:spMk id="7" creationId="{047433F1-F239-9952-3D41-005835EEBF4E}"/>
          </ac:spMkLst>
        </pc:spChg>
        <pc:spChg chg="add mod">
          <ac:chgData name="عادل العنزي" userId="aa33fee87aa4d4e8" providerId="LiveId" clId="{A20DFCB3-EA2B-46FD-90CD-75AB0FA6201E}" dt="2025-03-04T20:13:31.492" v="1415" actId="20577"/>
          <ac:spMkLst>
            <pc:docMk/>
            <pc:sldMk cId="115986820" sldId="1086"/>
            <ac:spMk id="9" creationId="{252B1DC3-C7FB-0F61-49BC-8D3EB8F8FF3A}"/>
          </ac:spMkLst>
        </pc:spChg>
        <pc:spChg chg="add mod">
          <ac:chgData name="عادل العنزي" userId="aa33fee87aa4d4e8" providerId="LiveId" clId="{A20DFCB3-EA2B-46FD-90CD-75AB0FA6201E}" dt="2025-03-04T19:33:58.203" v="17" actId="1076"/>
          <ac:spMkLst>
            <pc:docMk/>
            <pc:sldMk cId="115986820" sldId="1086"/>
            <ac:spMk id="12" creationId="{30087DEF-AEA7-DCA5-7EB6-29878C89C143}"/>
          </ac:spMkLst>
        </pc:spChg>
        <pc:spChg chg="del mod">
          <ac:chgData name="عادل العنزي" userId="aa33fee87aa4d4e8" providerId="LiveId" clId="{A20DFCB3-EA2B-46FD-90CD-75AB0FA6201E}" dt="2025-03-04T19:32:11.218" v="3" actId="478"/>
          <ac:spMkLst>
            <pc:docMk/>
            <pc:sldMk cId="115986820" sldId="1086"/>
            <ac:spMk id="27" creationId="{DDD5A5C3-610B-4AA8-9C49-51028BF868BC}"/>
          </ac:spMkLst>
        </pc:spChg>
        <pc:picChg chg="add mod">
          <ac:chgData name="عادل العنزي" userId="aa33fee87aa4d4e8" providerId="LiveId" clId="{A20DFCB3-EA2B-46FD-90CD-75AB0FA6201E}" dt="2025-03-04T19:32:47.101" v="9" actId="1076"/>
          <ac:picMkLst>
            <pc:docMk/>
            <pc:sldMk cId="115986820" sldId="1086"/>
            <ac:picMk id="5" creationId="{BF075F56-1D06-5374-C301-721D9F54AC6A}"/>
          </ac:picMkLst>
        </pc:picChg>
        <pc:picChg chg="del">
          <ac:chgData name="عادل العنزي" userId="aa33fee87aa4d4e8" providerId="LiveId" clId="{A20DFCB3-EA2B-46FD-90CD-75AB0FA6201E}" dt="2025-03-04T19:32:03.534" v="0" actId="478"/>
          <ac:picMkLst>
            <pc:docMk/>
            <pc:sldMk cId="115986820" sldId="1086"/>
            <ac:picMk id="7" creationId="{9753E895-865A-FA7C-9487-601F35D9B52C}"/>
          </ac:picMkLst>
        </pc:picChg>
        <pc:picChg chg="add mod">
          <ac:chgData name="عادل العنزي" userId="aa33fee87aa4d4e8" providerId="LiveId" clId="{A20DFCB3-EA2B-46FD-90CD-75AB0FA6201E}" dt="2025-03-04T19:33:12.298" v="12" actId="14100"/>
          <ac:picMkLst>
            <pc:docMk/>
            <pc:sldMk cId="115986820" sldId="1086"/>
            <ac:picMk id="8" creationId="{8C52A346-315E-936E-63A7-31AD5FA003E6}"/>
          </ac:picMkLst>
        </pc:picChg>
        <pc:picChg chg="del">
          <ac:chgData name="عادل العنزي" userId="aa33fee87aa4d4e8" providerId="LiveId" clId="{A20DFCB3-EA2B-46FD-90CD-75AB0FA6201E}" dt="2025-03-04T19:32:13.207" v="4" actId="478"/>
          <ac:picMkLst>
            <pc:docMk/>
            <pc:sldMk cId="115986820" sldId="1086"/>
            <ac:picMk id="31" creationId="{929A5F67-8E18-41B8-AE32-E871FA6AB47B}"/>
          </ac:picMkLst>
        </pc:picChg>
        <pc:picChg chg="del">
          <ac:chgData name="عادل العنزي" userId="aa33fee87aa4d4e8" providerId="LiveId" clId="{A20DFCB3-EA2B-46FD-90CD-75AB0FA6201E}" dt="2025-03-04T19:32:06.633" v="1" actId="478"/>
          <ac:picMkLst>
            <pc:docMk/>
            <pc:sldMk cId="115986820" sldId="1086"/>
            <ac:picMk id="34" creationId="{B31BFEC8-827F-43E8-8142-63D2D02D4617}"/>
          </ac:picMkLst>
        </pc:picChg>
        <pc:picChg chg="mod">
          <ac:chgData name="عادل العنزي" userId="aa33fee87aa4d4e8" providerId="LiveId" clId="{A20DFCB3-EA2B-46FD-90CD-75AB0FA6201E}" dt="2025-03-04T19:32:19.251" v="5" actId="1076"/>
          <ac:picMkLst>
            <pc:docMk/>
            <pc:sldMk cId="115986820" sldId="1086"/>
            <ac:picMk id="35" creationId="{2B3B962F-C595-4A89-89C1-BD4A7661F907}"/>
          </ac:picMkLst>
        </pc:picChg>
      </pc:sldChg>
      <pc:sldChg chg="del">
        <pc:chgData name="عادل العنزي" userId="aa33fee87aa4d4e8" providerId="LiveId" clId="{A20DFCB3-EA2B-46FD-90CD-75AB0FA6201E}" dt="2025-03-04T19:59:07.581" v="1313" actId="2696"/>
        <pc:sldMkLst>
          <pc:docMk/>
          <pc:sldMk cId="2019245874" sldId="1087"/>
        </pc:sldMkLst>
      </pc:sldChg>
      <pc:sldChg chg="addSp delSp modSp mod">
        <pc:chgData name="عادل العنزي" userId="aa33fee87aa4d4e8" providerId="LiveId" clId="{A20DFCB3-EA2B-46FD-90CD-75AB0FA6201E}" dt="2025-03-04T19:54:14.755" v="1286" actId="1076"/>
        <pc:sldMkLst>
          <pc:docMk/>
          <pc:sldMk cId="763973882" sldId="1090"/>
        </pc:sldMkLst>
        <pc:spChg chg="add mod">
          <ac:chgData name="عادل العنزي" userId="aa33fee87aa4d4e8" providerId="LiveId" clId="{A20DFCB3-EA2B-46FD-90CD-75AB0FA6201E}" dt="2025-03-04T19:52:35.270" v="1270" actId="20577"/>
          <ac:spMkLst>
            <pc:docMk/>
            <pc:sldMk cId="763973882" sldId="1090"/>
            <ac:spMk id="8" creationId="{7A99A34D-B72B-D9DD-D3C3-DF6554979B46}"/>
          </ac:spMkLst>
        </pc:spChg>
        <pc:picChg chg="mod">
          <ac:chgData name="عادل العنزي" userId="aa33fee87aa4d4e8" providerId="LiveId" clId="{A20DFCB3-EA2B-46FD-90CD-75AB0FA6201E}" dt="2025-03-04T19:51:59.820" v="1220" actId="1076"/>
          <ac:picMkLst>
            <pc:docMk/>
            <pc:sldMk cId="763973882" sldId="1090"/>
            <ac:picMk id="6" creationId="{58ECD825-FAAE-4D7B-9704-B49EF4398EB1}"/>
          </ac:picMkLst>
        </pc:picChg>
        <pc:picChg chg="add mod">
          <ac:chgData name="عادل العنزي" userId="aa33fee87aa4d4e8" providerId="LiveId" clId="{A20DFCB3-EA2B-46FD-90CD-75AB0FA6201E}" dt="2025-03-04T19:54:14.755" v="1286" actId="1076"/>
          <ac:picMkLst>
            <pc:docMk/>
            <pc:sldMk cId="763973882" sldId="1090"/>
            <ac:picMk id="12" creationId="{4E39E258-E3CA-20BD-7938-B00940BD74D4}"/>
          </ac:picMkLst>
        </pc:picChg>
        <pc:picChg chg="del">
          <ac:chgData name="عادل العنزي" userId="aa33fee87aa4d4e8" providerId="LiveId" clId="{A20DFCB3-EA2B-46FD-90CD-75AB0FA6201E}" dt="2025-03-04T19:51:29.938" v="1218" actId="478"/>
          <ac:picMkLst>
            <pc:docMk/>
            <pc:sldMk cId="763973882" sldId="1090"/>
            <ac:picMk id="28" creationId="{E268C98E-DAA7-4267-94FB-5594AB08E3B1}"/>
          </ac:picMkLst>
        </pc:picChg>
      </pc:sldChg>
      <pc:sldChg chg="del">
        <pc:chgData name="عادل العنزي" userId="aa33fee87aa4d4e8" providerId="LiveId" clId="{A20DFCB3-EA2B-46FD-90CD-75AB0FA6201E}" dt="2025-03-04T19:57:15.326" v="1296" actId="2696"/>
        <pc:sldMkLst>
          <pc:docMk/>
          <pc:sldMk cId="3719475802" sldId="1104"/>
        </pc:sldMkLst>
      </pc:sldChg>
      <pc:sldChg chg="addSp delSp modSp mod">
        <pc:chgData name="عادل العنزي" userId="aa33fee87aa4d4e8" providerId="LiveId" clId="{A20DFCB3-EA2B-46FD-90CD-75AB0FA6201E}" dt="2025-03-04T19:51:17.335" v="1217" actId="14100"/>
        <pc:sldMkLst>
          <pc:docMk/>
          <pc:sldMk cId="712472776" sldId="1105"/>
        </pc:sldMkLst>
        <pc:spChg chg="mod">
          <ac:chgData name="عادل العنزي" userId="aa33fee87aa4d4e8" providerId="LiveId" clId="{A20DFCB3-EA2B-46FD-90CD-75AB0FA6201E}" dt="2025-03-04T19:50:42.865" v="1212" actId="20577"/>
          <ac:spMkLst>
            <pc:docMk/>
            <pc:sldMk cId="712472776" sldId="1105"/>
            <ac:spMk id="31" creationId="{B8DBF735-E02B-4846-AF9D-767A54BB22DC}"/>
          </ac:spMkLst>
        </pc:spChg>
        <pc:picChg chg="add mod">
          <ac:chgData name="عادل العنزي" userId="aa33fee87aa4d4e8" providerId="LiveId" clId="{A20DFCB3-EA2B-46FD-90CD-75AB0FA6201E}" dt="2025-03-04T19:51:17.335" v="1217" actId="14100"/>
          <ac:picMkLst>
            <pc:docMk/>
            <pc:sldMk cId="712472776" sldId="1105"/>
            <ac:picMk id="3" creationId="{26C8F849-BBCF-AF96-F0EB-825DDF5C019E}"/>
          </ac:picMkLst>
        </pc:picChg>
        <pc:picChg chg="del">
          <ac:chgData name="عادل العنزي" userId="aa33fee87aa4d4e8" providerId="LiveId" clId="{A20DFCB3-EA2B-46FD-90CD-75AB0FA6201E}" dt="2025-03-04T19:50:38.668" v="1202" actId="478"/>
          <ac:picMkLst>
            <pc:docMk/>
            <pc:sldMk cId="712472776" sldId="1105"/>
            <ac:picMk id="29" creationId="{F23808D2-89A5-4182-8B42-1919B9ABEF02}"/>
          </ac:picMkLst>
        </pc:picChg>
      </pc:sldChg>
      <pc:sldChg chg="delSp mod">
        <pc:chgData name="عادل العنزي" userId="aa33fee87aa4d4e8" providerId="LiveId" clId="{A20DFCB3-EA2B-46FD-90CD-75AB0FA6201E}" dt="2025-03-04T20:08:51.476" v="1317" actId="478"/>
        <pc:sldMkLst>
          <pc:docMk/>
          <pc:sldMk cId="2375449150" sldId="1107"/>
        </pc:sldMkLst>
        <pc:picChg chg="del">
          <ac:chgData name="عادل العنزي" userId="aa33fee87aa4d4e8" providerId="LiveId" clId="{A20DFCB3-EA2B-46FD-90CD-75AB0FA6201E}" dt="2025-03-04T20:08:51.476" v="1317" actId="478"/>
          <ac:picMkLst>
            <pc:docMk/>
            <pc:sldMk cId="2375449150" sldId="1107"/>
            <ac:picMk id="3" creationId="{7CFA785D-BD8A-4971-A9B9-FD65C17A1649}"/>
          </ac:picMkLst>
        </pc:picChg>
      </pc:sldChg>
      <pc:sldChg chg="addSp delSp modSp mod ord">
        <pc:chgData name="عادل العنزي" userId="aa33fee87aa4d4e8" providerId="LiveId" clId="{A20DFCB3-EA2B-46FD-90CD-75AB0FA6201E}" dt="2025-03-04T19:55:28.658" v="1292" actId="14100"/>
        <pc:sldMkLst>
          <pc:docMk/>
          <pc:sldMk cId="1956678218" sldId="1108"/>
        </pc:sldMkLst>
        <pc:spChg chg="del mod">
          <ac:chgData name="عادل العنزي" userId="aa33fee87aa4d4e8" providerId="LiveId" clId="{A20DFCB3-EA2B-46FD-90CD-75AB0FA6201E}" dt="2025-03-04T19:53:30.837" v="1279"/>
          <ac:spMkLst>
            <pc:docMk/>
            <pc:sldMk cId="1956678218" sldId="1108"/>
            <ac:spMk id="25" creationId="{9F9EF1AB-A27F-4F4F-A22F-06645831D5C2}"/>
          </ac:spMkLst>
        </pc:spChg>
        <pc:spChg chg="mod">
          <ac:chgData name="عادل العنزي" userId="aa33fee87aa4d4e8" providerId="LiveId" clId="{A20DFCB3-EA2B-46FD-90CD-75AB0FA6201E}" dt="2025-03-04T19:53:16.554" v="1274" actId="20577"/>
          <ac:spMkLst>
            <pc:docMk/>
            <pc:sldMk cId="1956678218" sldId="1108"/>
            <ac:spMk id="29" creationId="{18A8187E-1A9B-453F-88F1-C7F463FEFCE1}"/>
          </ac:spMkLst>
        </pc:spChg>
        <pc:spChg chg="mod">
          <ac:chgData name="عادل العنزي" userId="aa33fee87aa4d4e8" providerId="LiveId" clId="{A20DFCB3-EA2B-46FD-90CD-75AB0FA6201E}" dt="2025-03-04T19:53:12.248" v="1273" actId="20577"/>
          <ac:spMkLst>
            <pc:docMk/>
            <pc:sldMk cId="1956678218" sldId="1108"/>
            <ac:spMk id="34" creationId="{4FDC4821-F5B5-4AC4-95F1-39F56C4A4E5A}"/>
          </ac:spMkLst>
        </pc:spChg>
        <pc:spChg chg="del">
          <ac:chgData name="عادل العنزي" userId="aa33fee87aa4d4e8" providerId="LiveId" clId="{A20DFCB3-EA2B-46FD-90CD-75AB0FA6201E}" dt="2025-03-04T19:53:22.374" v="1275" actId="478"/>
          <ac:spMkLst>
            <pc:docMk/>
            <pc:sldMk cId="1956678218" sldId="1108"/>
            <ac:spMk id="35" creationId="{D41113BB-3A71-46AA-B280-EABD79E89BA3}"/>
          </ac:spMkLst>
        </pc:spChg>
        <pc:picChg chg="add del">
          <ac:chgData name="عادل العنزي" userId="aa33fee87aa4d4e8" providerId="LiveId" clId="{A20DFCB3-EA2B-46FD-90CD-75AB0FA6201E}" dt="2025-03-04T19:53:59.768" v="1282" actId="478"/>
          <ac:picMkLst>
            <pc:docMk/>
            <pc:sldMk cId="1956678218" sldId="1108"/>
            <ac:picMk id="3" creationId="{44AF55AC-79B2-2687-CCE8-60654F4CC219}"/>
          </ac:picMkLst>
        </pc:picChg>
        <pc:picChg chg="del">
          <ac:chgData name="عادل العنزي" userId="aa33fee87aa4d4e8" providerId="LiveId" clId="{A20DFCB3-EA2B-46FD-90CD-75AB0FA6201E}" dt="2025-03-04T19:53:30.805" v="1277" actId="478"/>
          <ac:picMkLst>
            <pc:docMk/>
            <pc:sldMk cId="1956678218" sldId="1108"/>
            <ac:picMk id="5" creationId="{0E97E47D-EA7A-40FD-A833-DE8F8969F738}"/>
          </ac:picMkLst>
        </pc:picChg>
        <pc:picChg chg="add mod">
          <ac:chgData name="عادل العنزي" userId="aa33fee87aa4d4e8" providerId="LiveId" clId="{A20DFCB3-EA2B-46FD-90CD-75AB0FA6201E}" dt="2025-03-04T19:55:28.658" v="1292" actId="14100"/>
          <ac:picMkLst>
            <pc:docMk/>
            <pc:sldMk cId="1956678218" sldId="1108"/>
            <ac:picMk id="8" creationId="{F6CA85FB-865C-54A3-6924-E736AC026DBF}"/>
          </ac:picMkLst>
        </pc:picChg>
        <pc:picChg chg="del">
          <ac:chgData name="عادل العنزي" userId="aa33fee87aa4d4e8" providerId="LiveId" clId="{A20DFCB3-EA2B-46FD-90CD-75AB0FA6201E}" dt="2025-03-04T19:53:51.154" v="1280" actId="478"/>
          <ac:picMkLst>
            <pc:docMk/>
            <pc:sldMk cId="1956678218" sldId="1108"/>
            <ac:picMk id="31" creationId="{C1E2FD25-4ECA-44E0-B95E-C080B1A600EF}"/>
          </ac:picMkLst>
        </pc:picChg>
        <pc:picChg chg="del">
          <ac:chgData name="عادل العنزي" userId="aa33fee87aa4d4e8" providerId="LiveId" clId="{A20DFCB3-EA2B-46FD-90CD-75AB0FA6201E}" dt="2025-03-04T19:53:02.606" v="1271" actId="478"/>
          <ac:picMkLst>
            <pc:docMk/>
            <pc:sldMk cId="1956678218" sldId="1108"/>
            <ac:picMk id="33" creationId="{262A2058-92C8-4F53-923C-4F166C435CB8}"/>
          </ac:picMkLst>
        </pc:picChg>
        <pc:picChg chg="del">
          <ac:chgData name="عادل العنزي" userId="aa33fee87aa4d4e8" providerId="LiveId" clId="{A20DFCB3-EA2B-46FD-90CD-75AB0FA6201E}" dt="2025-03-04T19:53:04.057" v="1272" actId="478"/>
          <ac:picMkLst>
            <pc:docMk/>
            <pc:sldMk cId="1956678218" sldId="1108"/>
            <ac:picMk id="1026" creationId="{FBFE9446-F275-43CD-A070-499AE1BAC309}"/>
          </ac:picMkLst>
        </pc:picChg>
      </pc:sldChg>
      <pc:sldChg chg="del">
        <pc:chgData name="عادل العنزي" userId="aa33fee87aa4d4e8" providerId="LiveId" clId="{A20DFCB3-EA2B-46FD-90CD-75AB0FA6201E}" dt="2025-03-04T19:57:10.605" v="1295" actId="2696"/>
        <pc:sldMkLst>
          <pc:docMk/>
          <pc:sldMk cId="2498958450" sldId="1109"/>
        </pc:sldMkLst>
      </pc:sldChg>
      <pc:sldChg chg="del">
        <pc:chgData name="عادل العنزي" userId="aa33fee87aa4d4e8" providerId="LiveId" clId="{A20DFCB3-EA2B-46FD-90CD-75AB0FA6201E}" dt="2025-03-04T19:57:21.414" v="1297" actId="2696"/>
        <pc:sldMkLst>
          <pc:docMk/>
          <pc:sldMk cId="3091917260" sldId="1110"/>
        </pc:sldMkLst>
      </pc:sldChg>
      <pc:sldChg chg="del">
        <pc:chgData name="عادل العنزي" userId="aa33fee87aa4d4e8" providerId="LiveId" clId="{A20DFCB3-EA2B-46FD-90CD-75AB0FA6201E}" dt="2025-03-04T19:57:24.939" v="1298" actId="2696"/>
        <pc:sldMkLst>
          <pc:docMk/>
          <pc:sldMk cId="446955347" sldId="1111"/>
        </pc:sldMkLst>
      </pc:sldChg>
      <pc:sldChg chg="del">
        <pc:chgData name="عادل العنزي" userId="aa33fee87aa4d4e8" providerId="LiveId" clId="{A20DFCB3-EA2B-46FD-90CD-75AB0FA6201E}" dt="2025-03-04T19:57:28.707" v="1299" actId="2696"/>
        <pc:sldMkLst>
          <pc:docMk/>
          <pc:sldMk cId="2491645104" sldId="1112"/>
        </pc:sldMkLst>
      </pc:sldChg>
      <pc:sldChg chg="del">
        <pc:chgData name="عادل العنزي" userId="aa33fee87aa4d4e8" providerId="LiveId" clId="{A20DFCB3-EA2B-46FD-90CD-75AB0FA6201E}" dt="2025-03-04T19:57:44.660" v="1300" actId="2696"/>
        <pc:sldMkLst>
          <pc:docMk/>
          <pc:sldMk cId="2947471343" sldId="1113"/>
        </pc:sldMkLst>
      </pc:sldChg>
      <pc:sldChg chg="del">
        <pc:chgData name="عادل العنزي" userId="aa33fee87aa4d4e8" providerId="LiveId" clId="{A20DFCB3-EA2B-46FD-90CD-75AB0FA6201E}" dt="2025-03-04T19:57:49.583" v="1301" actId="2696"/>
        <pc:sldMkLst>
          <pc:docMk/>
          <pc:sldMk cId="359585109" sldId="1114"/>
        </pc:sldMkLst>
      </pc:sldChg>
      <pc:sldChg chg="del">
        <pc:chgData name="عادل العنزي" userId="aa33fee87aa4d4e8" providerId="LiveId" clId="{A20DFCB3-EA2B-46FD-90CD-75AB0FA6201E}" dt="2025-03-04T19:57:53.134" v="1302" actId="2696"/>
        <pc:sldMkLst>
          <pc:docMk/>
          <pc:sldMk cId="727388947" sldId="1115"/>
        </pc:sldMkLst>
      </pc:sldChg>
      <pc:sldChg chg="del">
        <pc:chgData name="عادل العنزي" userId="aa33fee87aa4d4e8" providerId="LiveId" clId="{A20DFCB3-EA2B-46FD-90CD-75AB0FA6201E}" dt="2025-03-04T19:57:57.132" v="1303" actId="2696"/>
        <pc:sldMkLst>
          <pc:docMk/>
          <pc:sldMk cId="2934064486" sldId="1116"/>
        </pc:sldMkLst>
      </pc:sldChg>
      <pc:sldChg chg="delSp del mod">
        <pc:chgData name="عادل العنزي" userId="aa33fee87aa4d4e8" providerId="LiveId" clId="{A20DFCB3-EA2B-46FD-90CD-75AB0FA6201E}" dt="2025-03-04T19:39:33.628" v="136" actId="2696"/>
        <pc:sldMkLst>
          <pc:docMk/>
          <pc:sldMk cId="583465597" sldId="1117"/>
        </pc:sldMkLst>
        <pc:picChg chg="del">
          <ac:chgData name="عادل العنزي" userId="aa33fee87aa4d4e8" providerId="LiveId" clId="{A20DFCB3-EA2B-46FD-90CD-75AB0FA6201E}" dt="2025-03-04T19:34:07.900" v="18" actId="478"/>
          <ac:picMkLst>
            <pc:docMk/>
            <pc:sldMk cId="583465597" sldId="1117"/>
            <ac:picMk id="3" creationId="{39D0851D-6673-F072-3DB4-360B38409870}"/>
          </ac:picMkLst>
        </pc:picChg>
      </pc:sldChg>
      <pc:sldChg chg="del">
        <pc:chgData name="عادل العنزي" userId="aa33fee87aa4d4e8" providerId="LiveId" clId="{A20DFCB3-EA2B-46FD-90CD-75AB0FA6201E}" dt="2025-03-04T19:39:38.709" v="137" actId="2696"/>
        <pc:sldMkLst>
          <pc:docMk/>
          <pc:sldMk cId="972343290" sldId="1118"/>
        </pc:sldMkLst>
      </pc:sldChg>
      <pc:sldChg chg="ord">
        <pc:chgData name="عادل العنزي" userId="aa33fee87aa4d4e8" providerId="LiveId" clId="{A20DFCB3-EA2B-46FD-90CD-75AB0FA6201E}" dt="2025-03-04T20:17:35.093" v="1463"/>
        <pc:sldMkLst>
          <pc:docMk/>
          <pc:sldMk cId="210485955" sldId="1119"/>
        </pc:sldMkLst>
      </pc:sldChg>
      <pc:sldChg chg="del">
        <pc:chgData name="عادل العنزي" userId="aa33fee87aa4d4e8" providerId="LiveId" clId="{A20DFCB3-EA2B-46FD-90CD-75AB0FA6201E}" dt="2025-03-04T19:58:11.874" v="1306" actId="2696"/>
        <pc:sldMkLst>
          <pc:docMk/>
          <pc:sldMk cId="4076677963" sldId="1120"/>
        </pc:sldMkLst>
      </pc:sldChg>
      <pc:sldChg chg="new del">
        <pc:chgData name="عادل العنزي" userId="aa33fee87aa4d4e8" providerId="LiveId" clId="{A20DFCB3-EA2B-46FD-90CD-75AB0FA6201E}" dt="2025-03-04T19:57:02.918" v="1294" actId="2696"/>
        <pc:sldMkLst>
          <pc:docMk/>
          <pc:sldMk cId="3012269642" sldId="1121"/>
        </pc:sldMkLst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381300" y="685800"/>
            <a:ext cx="609607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311494818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172115777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" name="Google Shape;51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2" name="Google Shape;52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208597064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3691654638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4254286720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1383587497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2046003904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3874604826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3003670764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4032292312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ar-SA" dirty="0"/>
          </a:p>
        </p:txBody>
      </p:sp>
    </p:spTree>
    <p:extLst>
      <p:ext uri="{BB962C8B-B14F-4D97-AF65-F5344CB8AC3E}">
        <p14:creationId xmlns:p14="http://schemas.microsoft.com/office/powerpoint/2010/main" val="1473499556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عنصر نائب لصورة الشريحة 1"/>
          <p:cNvSpPr>
            <a:spLocks noGrp="1" noRot="1" noChangeAspect="1"/>
          </p:cNvSpPr>
          <p:nvPr>
            <p:ph type="sldImg"/>
          </p:nvPr>
        </p:nvSpPr>
        <p:spPr>
          <a:xfrm>
            <a:off x="381000" y="685800"/>
            <a:ext cx="6096000" cy="3429000"/>
          </a:xfrm>
        </p:spPr>
      </p:sp>
      <p:sp>
        <p:nvSpPr>
          <p:cNvPr id="3" name="عنصر نائب للملاحظات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ar-SA" dirty="0"/>
              <a:t>مفيد</a:t>
            </a:r>
          </a:p>
        </p:txBody>
      </p:sp>
    </p:spTree>
    <p:extLst>
      <p:ext uri="{BB962C8B-B14F-4D97-AF65-F5344CB8AC3E}">
        <p14:creationId xmlns:p14="http://schemas.microsoft.com/office/powerpoint/2010/main" val="275770532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>
            <a:spLocks noGrp="1"/>
          </p:cNvSpPr>
          <p:nvPr>
            <p:ph type="ctrTitle"/>
          </p:nvPr>
        </p:nvSpPr>
        <p:spPr>
          <a:xfrm>
            <a:off x="311708" y="744575"/>
            <a:ext cx="8520600" cy="20526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1pPr>
            <a:lvl2pPr lvl="1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2pPr>
            <a:lvl3pPr lvl="2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3pPr>
            <a:lvl4pPr lvl="3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4pPr>
            <a:lvl5pPr lvl="4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5pPr>
            <a:lvl6pPr lvl="5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6pPr>
            <a:lvl7pPr lvl="6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7pPr>
            <a:lvl8pPr lvl="7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8pPr>
            <a:lvl9pPr lvl="8" algn="ctr">
              <a:spcBef>
                <a:spcPts val="0"/>
              </a:spcBef>
              <a:spcAft>
                <a:spcPts val="0"/>
              </a:spcAft>
              <a:buSzPts val="5200"/>
              <a:buNone/>
              <a:defRPr sz="5200"/>
            </a:lvl9pPr>
          </a:lstStyle>
          <a:p>
            <a:endParaRPr/>
          </a:p>
        </p:txBody>
      </p:sp>
      <p:sp>
        <p:nvSpPr>
          <p:cNvPr id="11" name="Google Shape;11;p2"/>
          <p:cNvSpPr txBox="1">
            <a:spLocks noGrp="1"/>
          </p:cNvSpPr>
          <p:nvPr>
            <p:ph type="subTitle" idx="1"/>
          </p:nvPr>
        </p:nvSpPr>
        <p:spPr>
          <a:xfrm>
            <a:off x="311700" y="2834125"/>
            <a:ext cx="8520600" cy="7926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800"/>
              <a:buNone/>
              <a:defRPr sz="2800"/>
            </a:lvl9pPr>
          </a:lstStyle>
          <a:p>
            <a:endParaRPr/>
          </a:p>
        </p:txBody>
      </p:sp>
      <p:sp>
        <p:nvSpPr>
          <p:cNvPr id="12" name="Google Shape;12;p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body" type="tx">
  <p:cSld name="TITLE_AND_BODY">
    <p:spTree>
      <p:nvGrpSpPr>
        <p:cNvPr id="1" name="Shape 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Google Shape;17;p4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18" name="Google Shape;18;p4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19" name="Google Shape;19;p4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two columns" type="twoColTx">
  <p:cSld name="TITLE_AND_TWO_COLUMNS">
    <p:spTree>
      <p:nvGrpSpPr>
        <p:cNvPr id="1" name="Shape 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Google Shape;21;p5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5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3" name="Google Shape;23;p5"/>
          <p:cNvSpPr txBox="1">
            <a:spLocks noGrp="1"/>
          </p:cNvSpPr>
          <p:nvPr>
            <p:ph type="body" idx="2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17500"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24" name="Google Shape;24;p5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Google Shape;26;p6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28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6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One column text">
  <p:cSld name="ONE_COLUMN_TEXT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Google Shape;29;p7"/>
          <p:cNvSpPr txBox="1">
            <a:spLocks noGrp="1"/>
          </p:cNvSpPr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>
            <a:endParaRPr/>
          </a:p>
        </p:txBody>
      </p:sp>
      <p:sp>
        <p:nvSpPr>
          <p:cNvPr id="30" name="Google Shape;30;p7"/>
          <p:cNvSpPr txBox="1">
            <a:spLocks noGrp="1"/>
          </p:cNvSpPr>
          <p:nvPr>
            <p:ph type="body" idx="1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04800"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marL="914400" lvl="1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marL="1371600" lvl="2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marL="1828800" lvl="3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marL="2286000" lvl="4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marL="2743200" lvl="5" indent="-304800"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marL="3200400" lvl="6" indent="-304800"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marL="3657600" lvl="7" indent="-304800"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marL="4114800" lvl="8" indent="-304800"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>
            <a:endParaRPr/>
          </a:p>
        </p:txBody>
      </p:sp>
      <p:sp>
        <p:nvSpPr>
          <p:cNvPr id="31" name="Google Shape;31;p7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Main point">
  <p:cSld name="MAIN_POINT">
    <p:spTree>
      <p:nvGrpSpPr>
        <p:cNvPr id="1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Google Shape;33;p8"/>
          <p:cNvSpPr txBox="1">
            <a:spLocks noGrp="1"/>
          </p:cNvSpPr>
          <p:nvPr>
            <p:ph type="title"/>
          </p:nvPr>
        </p:nvSpPr>
        <p:spPr>
          <a:xfrm>
            <a:off x="490250" y="450150"/>
            <a:ext cx="6367800" cy="40908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>
            <a:endParaRPr/>
          </a:p>
        </p:txBody>
      </p:sp>
      <p:sp>
        <p:nvSpPr>
          <p:cNvPr id="34" name="Google Shape;34;p8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title and description">
  <p:cSld name="SECTION_TITLE_AND_DESCRIPTION">
    <p:spTree>
      <p:nvGrpSpPr>
        <p:cNvPr id="1" name="Shape 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" name="Google Shape;36;p9"/>
          <p:cNvSpPr/>
          <p:nvPr/>
        </p:nvSpPr>
        <p:spPr>
          <a:xfrm>
            <a:off x="4572000" y="-125"/>
            <a:ext cx="4572000" cy="5143500"/>
          </a:xfrm>
          <a:prstGeom prst="rect">
            <a:avLst/>
          </a:prstGeom>
          <a:solidFill>
            <a:schemeClr val="lt2"/>
          </a:solidFill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37" name="Google Shape;37;p9"/>
          <p:cNvSpPr txBox="1">
            <a:spLocks noGrp="1"/>
          </p:cNvSpPr>
          <p:nvPr>
            <p:ph type="title"/>
          </p:nvPr>
        </p:nvSpPr>
        <p:spPr>
          <a:xfrm>
            <a:off x="265500" y="1233175"/>
            <a:ext cx="4045200" cy="14823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>
            <a:endParaRPr/>
          </a:p>
        </p:txBody>
      </p:sp>
      <p:sp>
        <p:nvSpPr>
          <p:cNvPr id="38" name="Google Shape;38;p9"/>
          <p:cNvSpPr txBox="1">
            <a:spLocks noGrp="1"/>
          </p:cNvSpPr>
          <p:nvPr>
            <p:ph type="subTitle" idx="1"/>
          </p:nvPr>
        </p:nvSpPr>
        <p:spPr>
          <a:xfrm>
            <a:off x="265500" y="2803075"/>
            <a:ext cx="4045200" cy="12351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>
            <a:endParaRPr/>
          </a:p>
        </p:txBody>
      </p:sp>
      <p:sp>
        <p:nvSpPr>
          <p:cNvPr id="39" name="Google Shape;39;p9"/>
          <p:cNvSpPr txBox="1">
            <a:spLocks noGrp="1"/>
          </p:cNvSpPr>
          <p:nvPr>
            <p:ph type="body" idx="2"/>
          </p:nvPr>
        </p:nvSpPr>
        <p:spPr>
          <a:xfrm>
            <a:off x="4939500" y="724075"/>
            <a:ext cx="3837000" cy="369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342900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0" name="Google Shape;40;p9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aption">
  <p:cSld name="CAPTION_ONLY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10"/>
          <p:cNvSpPr txBox="1">
            <a:spLocks noGrp="1"/>
          </p:cNvSpPr>
          <p:nvPr>
            <p:ph type="body" idx="1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marL="457200" lvl="0" indent="-22860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  <a:defRPr/>
            </a:lvl1pPr>
          </a:lstStyle>
          <a:p>
            <a:endParaRPr/>
          </a:p>
        </p:txBody>
      </p:sp>
      <p:sp>
        <p:nvSpPr>
          <p:cNvPr id="43" name="Google Shape;43;p10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ig number">
  <p:cSld name="BIG_NUMBER">
    <p:spTree>
      <p:nvGrpSpPr>
        <p:cNvPr id="1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" name="Google Shape;45;p11"/>
          <p:cNvSpPr txBox="1">
            <a:spLocks noGrp="1"/>
          </p:cNvSpPr>
          <p:nvPr>
            <p:ph type="title" hasCustomPrompt="1"/>
          </p:nvPr>
        </p:nvSpPr>
        <p:spPr>
          <a:xfrm>
            <a:off x="311700" y="1106125"/>
            <a:ext cx="8520600" cy="1963500"/>
          </a:xfrm>
          <a:prstGeom prst="rect">
            <a:avLst/>
          </a:prstGeom>
        </p:spPr>
        <p:txBody>
          <a:bodyPr spcFirstLastPara="1" wrap="square" lIns="91425" tIns="91425" rIns="91425" bIns="91425" anchor="b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46" name="Google Shape;46;p11"/>
          <p:cNvSpPr txBox="1">
            <a:spLocks noGrp="1"/>
          </p:cNvSpPr>
          <p:nvPr>
            <p:ph type="body" idx="1"/>
          </p:nvPr>
        </p:nvSpPr>
        <p:spPr>
          <a:xfrm>
            <a:off x="311700" y="3152225"/>
            <a:ext cx="8520600" cy="1300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 algn="ctr"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marL="914400" lvl="1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marL="1371600" lvl="2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marL="1828800" lvl="3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marL="2286000" lvl="4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marL="2743200" lvl="5" indent="-317500" algn="ctr"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marL="3200400" lvl="6" indent="-317500" algn="ctr"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marL="3657600" lvl="7" indent="-317500" algn="ctr"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marL="4114800" lvl="8" indent="-317500" algn="ctr"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>
            <a:endParaRPr/>
          </a:p>
        </p:txBody>
      </p:sp>
      <p:sp>
        <p:nvSpPr>
          <p:cNvPr id="47" name="Google Shape;47;p1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" name="Google Shape;49;p12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spcFirstLastPara="1" wrap="square" lIns="91425" tIns="91425" rIns="91425" bIns="91425" anchor="ctr" anchorCtr="0">
            <a:noAutofit/>
          </a:bodyPr>
          <a:lstStyle>
            <a:lvl1pPr lvl="0">
              <a:buNone/>
              <a:defRPr/>
            </a:lvl1pPr>
            <a:lvl2pPr lvl="1">
              <a:buNone/>
              <a:defRPr/>
            </a:lvl2pPr>
            <a:lvl3pPr lvl="2">
              <a:buNone/>
              <a:defRPr/>
            </a:lvl3pPr>
            <a:lvl4pPr lvl="3">
              <a:buNone/>
              <a:defRPr/>
            </a:lvl4pPr>
            <a:lvl5pPr lvl="4">
              <a:buNone/>
              <a:defRPr/>
            </a:lvl5pPr>
            <a:lvl6pPr lvl="5">
              <a:buNone/>
              <a:defRPr/>
            </a:lvl6pPr>
            <a:lvl7pPr lvl="6">
              <a:buNone/>
              <a:defRPr/>
            </a:lvl7pPr>
            <a:lvl8pPr lvl="7">
              <a:buNone/>
              <a:defRPr/>
            </a:lvl8pPr>
            <a:lvl9pPr lvl="8"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-2"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lv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2pPr>
            <a:lvl3pPr lvl="2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3pPr>
            <a:lvl4pPr lvl="3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4pPr>
            <a:lvl5pPr lvl="4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5pPr>
            <a:lvl6pPr lvl="5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6pPr>
            <a:lvl7pPr lvl="6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7pPr>
            <a:lvl8pPr lvl="7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8pPr>
            <a:lvl9pPr lvl="8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800"/>
              <a:buNone/>
              <a:defRPr sz="2800"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34290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Char char="●"/>
              <a:defRPr sz="1800">
                <a:solidFill>
                  <a:schemeClr val="dk2"/>
                </a:solidFill>
              </a:defRPr>
            </a:lvl1pPr>
            <a:lvl2pPr marL="914400" lvl="1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2pPr>
            <a:lvl3pPr marL="1371600" lvl="2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3pPr>
            <a:lvl4pPr marL="1828800" lvl="3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4pPr>
            <a:lvl5pPr marL="2286000" lvl="4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5pPr>
            <a:lvl6pPr marL="2743200" lvl="5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6pPr>
            <a:lvl7pPr marL="3200400" lvl="6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>
                <a:solidFill>
                  <a:schemeClr val="dk2"/>
                </a:solidFill>
              </a:defRPr>
            </a:lvl7pPr>
            <a:lvl8pPr marL="3657600" lvl="7" indent="-317500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400"/>
              <a:buChar char="○"/>
              <a:defRPr>
                <a:solidFill>
                  <a:schemeClr val="dk2"/>
                </a:solidFill>
              </a:defRPr>
            </a:lvl8pPr>
            <a:lvl9pPr marL="4114800" lvl="8" indent="-317500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400"/>
              <a:buChar char="■"/>
              <a:defRPr>
                <a:solidFill>
                  <a:schemeClr val="dk2"/>
                </a:solidFill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sldNum" idx="12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ctr" anchorCtr="0">
            <a:noAutofit/>
          </a:bodyPr>
          <a:lstStyle>
            <a:lvl1pPr lvl="0" algn="r">
              <a:buNone/>
              <a:defRPr sz="1000">
                <a:solidFill>
                  <a:schemeClr val="dk2"/>
                </a:solidFill>
              </a:defRPr>
            </a:lvl1pPr>
            <a:lvl2pPr lvl="1" algn="r">
              <a:buNone/>
              <a:defRPr sz="1000">
                <a:solidFill>
                  <a:schemeClr val="dk2"/>
                </a:solidFill>
              </a:defRPr>
            </a:lvl2pPr>
            <a:lvl3pPr lvl="2" algn="r">
              <a:buNone/>
              <a:defRPr sz="1000">
                <a:solidFill>
                  <a:schemeClr val="dk2"/>
                </a:solidFill>
              </a:defRPr>
            </a:lvl3pPr>
            <a:lvl4pPr lvl="3" algn="r">
              <a:buNone/>
              <a:defRPr sz="1000">
                <a:solidFill>
                  <a:schemeClr val="dk2"/>
                </a:solidFill>
              </a:defRPr>
            </a:lvl4pPr>
            <a:lvl5pPr lvl="4" algn="r">
              <a:buNone/>
              <a:defRPr sz="1000">
                <a:solidFill>
                  <a:schemeClr val="dk2"/>
                </a:solidFill>
              </a:defRPr>
            </a:lvl5pPr>
            <a:lvl6pPr lvl="5" algn="r">
              <a:buNone/>
              <a:defRPr sz="1000">
                <a:solidFill>
                  <a:schemeClr val="dk2"/>
                </a:solidFill>
              </a:defRPr>
            </a:lvl6pPr>
            <a:lvl7pPr lvl="6" algn="r">
              <a:buNone/>
              <a:defRPr sz="1000">
                <a:solidFill>
                  <a:schemeClr val="dk2"/>
                </a:solidFill>
              </a:defRPr>
            </a:lvl7pPr>
            <a:lvl8pPr lvl="7" algn="r">
              <a:buNone/>
              <a:defRPr sz="1000">
                <a:solidFill>
                  <a:schemeClr val="dk2"/>
                </a:solidFill>
              </a:defRPr>
            </a:lvl8pPr>
            <a:lvl9pPr lvl="8" algn="r">
              <a:buNone/>
              <a:defRPr sz="10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ar"/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4.png"/><Relationship Id="rId3" Type="http://schemas.openxmlformats.org/officeDocument/2006/relationships/image" Target="../media/image1.png"/><Relationship Id="rId21" Type="http://schemas.openxmlformats.org/officeDocument/2006/relationships/hyperlink" Target="https://www.classdojo.com/signup/" TargetMode="External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3.png"/><Relationship Id="rId25" Type="http://schemas.openxmlformats.org/officeDocument/2006/relationships/image" Target="../media/image20.jpeg"/><Relationship Id="rId2" Type="http://schemas.openxmlformats.org/officeDocument/2006/relationships/notesSlide" Target="../notesSlides/notesSlide1.xml"/><Relationship Id="rId16" Type="http://schemas.openxmlformats.org/officeDocument/2006/relationships/image" Target="../media/image12.png"/><Relationship Id="rId20" Type="http://schemas.openxmlformats.org/officeDocument/2006/relationships/image" Target="../media/image16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9.png"/><Relationship Id="rId5" Type="http://schemas.microsoft.com/office/2007/relationships/hdphoto" Target="../media/hdphoto1.wdp"/><Relationship Id="rId15" Type="http://schemas.openxmlformats.org/officeDocument/2006/relationships/hyperlink" Target="https://wordwall.net/ar/resource/1830431/%D8%A7%D9%82%D8%B1%D8%A3-%D8%A7%D9%84%D8%B3%D8%A7%D8%B9%D8%A9" TargetMode="External"/><Relationship Id="rId23" Type="http://schemas.openxmlformats.org/officeDocument/2006/relationships/image" Target="../media/image18.png"/><Relationship Id="rId10" Type="http://schemas.openxmlformats.org/officeDocument/2006/relationships/image" Target="../media/image7.png"/><Relationship Id="rId19" Type="http://schemas.openxmlformats.org/officeDocument/2006/relationships/image" Target="../media/image15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11.png"/><Relationship Id="rId22" Type="http://schemas.openxmlformats.org/officeDocument/2006/relationships/image" Target="../media/image17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3.png"/><Relationship Id="rId26" Type="http://schemas.openxmlformats.org/officeDocument/2006/relationships/image" Target="../media/image22.png"/><Relationship Id="rId3" Type="http://schemas.openxmlformats.org/officeDocument/2006/relationships/image" Target="../media/image1.png"/><Relationship Id="rId21" Type="http://schemas.openxmlformats.org/officeDocument/2006/relationships/image" Target="../media/image16.png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2.png"/><Relationship Id="rId25" Type="http://schemas.openxmlformats.org/officeDocument/2006/relationships/image" Target="../media/image19.png"/><Relationship Id="rId2" Type="http://schemas.openxmlformats.org/officeDocument/2006/relationships/notesSlide" Target="../notesSlides/notesSlide2.xml"/><Relationship Id="rId16" Type="http://schemas.openxmlformats.org/officeDocument/2006/relationships/hyperlink" Target="https://wordwall.net/ar/resource/1830431/%D8%A7%D9%82%D8%B1%D8%A3-%D8%A7%D9%84%D8%B3%D8%A7%D8%B9%D8%A9" TargetMode="External"/><Relationship Id="rId20" Type="http://schemas.openxmlformats.org/officeDocument/2006/relationships/image" Target="../media/image15.png"/><Relationship Id="rId29" Type="http://schemas.openxmlformats.org/officeDocument/2006/relationships/image" Target="../media/image24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8.png"/><Relationship Id="rId5" Type="http://schemas.microsoft.com/office/2007/relationships/hdphoto" Target="../media/hdphoto1.wdp"/><Relationship Id="rId15" Type="http://schemas.openxmlformats.org/officeDocument/2006/relationships/image" Target="../media/image11.png"/><Relationship Id="rId23" Type="http://schemas.openxmlformats.org/officeDocument/2006/relationships/image" Target="../media/image17.png"/><Relationship Id="rId28" Type="http://schemas.openxmlformats.org/officeDocument/2006/relationships/image" Target="../media/image23.png"/><Relationship Id="rId10" Type="http://schemas.openxmlformats.org/officeDocument/2006/relationships/image" Target="../media/image7.png"/><Relationship Id="rId19" Type="http://schemas.openxmlformats.org/officeDocument/2006/relationships/image" Target="../media/image14.png"/><Relationship Id="rId31" Type="http://schemas.openxmlformats.org/officeDocument/2006/relationships/image" Target="../media/image26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21.png"/><Relationship Id="rId22" Type="http://schemas.openxmlformats.org/officeDocument/2006/relationships/hyperlink" Target="https://www.classdojo.com/signup/" TargetMode="External"/><Relationship Id="rId27" Type="http://schemas.openxmlformats.org/officeDocument/2006/relationships/slide" Target="slide3.xml"/><Relationship Id="rId30" Type="http://schemas.openxmlformats.org/officeDocument/2006/relationships/image" Target="../media/image25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8.png"/><Relationship Id="rId13" Type="http://schemas.openxmlformats.org/officeDocument/2006/relationships/image" Target="../media/image30.png"/><Relationship Id="rId18" Type="http://schemas.openxmlformats.org/officeDocument/2006/relationships/image" Target="../media/image8.png"/><Relationship Id="rId26" Type="http://schemas.openxmlformats.org/officeDocument/2006/relationships/image" Target="../media/image34.jpg"/><Relationship Id="rId3" Type="http://schemas.openxmlformats.org/officeDocument/2006/relationships/slideLayout" Target="../slideLayouts/slideLayout1.xml"/><Relationship Id="rId21" Type="http://schemas.openxmlformats.org/officeDocument/2006/relationships/image" Target="../media/image10.png"/><Relationship Id="rId7" Type="http://schemas.openxmlformats.org/officeDocument/2006/relationships/image" Target="../media/image4.png"/><Relationship Id="rId12" Type="http://schemas.openxmlformats.org/officeDocument/2006/relationships/image" Target="../media/image14.png"/><Relationship Id="rId17" Type="http://schemas.openxmlformats.org/officeDocument/2006/relationships/image" Target="../media/image7.png"/><Relationship Id="rId25" Type="http://schemas.openxmlformats.org/officeDocument/2006/relationships/image" Target="../media/image33.png"/><Relationship Id="rId2" Type="http://schemas.openxmlformats.org/officeDocument/2006/relationships/video" Target="../media/media1.mp4"/><Relationship Id="rId16" Type="http://schemas.openxmlformats.org/officeDocument/2006/relationships/image" Target="../media/image6.png"/><Relationship Id="rId20" Type="http://schemas.openxmlformats.org/officeDocument/2006/relationships/image" Target="../media/image19.png"/><Relationship Id="rId29" Type="http://schemas.openxmlformats.org/officeDocument/2006/relationships/image" Target="../media/image37.jpeg"/><Relationship Id="rId1" Type="http://schemas.microsoft.com/office/2007/relationships/media" Target="../media/media1.mp4"/><Relationship Id="rId6" Type="http://schemas.openxmlformats.org/officeDocument/2006/relationships/image" Target="../media/image3.png"/><Relationship Id="rId11" Type="http://schemas.openxmlformats.org/officeDocument/2006/relationships/slide" Target="slide4.xml"/><Relationship Id="rId24" Type="http://schemas.openxmlformats.org/officeDocument/2006/relationships/image" Target="../media/image32.jpeg"/><Relationship Id="rId5" Type="http://schemas.openxmlformats.org/officeDocument/2006/relationships/image" Target="../media/image27.jpg"/><Relationship Id="rId15" Type="http://schemas.openxmlformats.org/officeDocument/2006/relationships/image" Target="../media/image31.png"/><Relationship Id="rId23" Type="http://schemas.openxmlformats.org/officeDocument/2006/relationships/slide" Target="slide2.xml"/><Relationship Id="rId28" Type="http://schemas.openxmlformats.org/officeDocument/2006/relationships/image" Target="../media/image36.jpg"/><Relationship Id="rId10" Type="http://schemas.openxmlformats.org/officeDocument/2006/relationships/image" Target="../media/image13.png"/><Relationship Id="rId19" Type="http://schemas.openxmlformats.org/officeDocument/2006/relationships/slide" Target="slide8.xml"/><Relationship Id="rId31" Type="http://schemas.openxmlformats.org/officeDocument/2006/relationships/image" Target="../media/image39.png"/><Relationship Id="rId4" Type="http://schemas.openxmlformats.org/officeDocument/2006/relationships/notesSlide" Target="../notesSlides/notesSlide3.xml"/><Relationship Id="rId9" Type="http://schemas.openxmlformats.org/officeDocument/2006/relationships/image" Target="../media/image29.png"/><Relationship Id="rId14" Type="http://schemas.openxmlformats.org/officeDocument/2006/relationships/image" Target="../media/image5.png"/><Relationship Id="rId22" Type="http://schemas.openxmlformats.org/officeDocument/2006/relationships/image" Target="../media/image11.png"/><Relationship Id="rId27" Type="http://schemas.openxmlformats.org/officeDocument/2006/relationships/image" Target="../media/image35.png"/><Relationship Id="rId30" Type="http://schemas.openxmlformats.org/officeDocument/2006/relationships/image" Target="../media/image38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3.png"/><Relationship Id="rId26" Type="http://schemas.openxmlformats.org/officeDocument/2006/relationships/image" Target="../media/image22.png"/><Relationship Id="rId3" Type="http://schemas.openxmlformats.org/officeDocument/2006/relationships/image" Target="../media/image1.png"/><Relationship Id="rId21" Type="http://schemas.openxmlformats.org/officeDocument/2006/relationships/image" Target="../media/image16.png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2.png"/><Relationship Id="rId25" Type="http://schemas.openxmlformats.org/officeDocument/2006/relationships/image" Target="../media/image19.png"/><Relationship Id="rId2" Type="http://schemas.openxmlformats.org/officeDocument/2006/relationships/notesSlide" Target="../notesSlides/notesSlide4.xml"/><Relationship Id="rId16" Type="http://schemas.openxmlformats.org/officeDocument/2006/relationships/hyperlink" Target="https://wordwall.net/ar/resource/1830431/%D8%A7%D9%82%D8%B1%D8%A3-%D8%A7%D9%84%D8%B3%D8%A7%D8%B9%D8%A9" TargetMode="External"/><Relationship Id="rId20" Type="http://schemas.openxmlformats.org/officeDocument/2006/relationships/image" Target="../media/image15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8.png"/><Relationship Id="rId5" Type="http://schemas.microsoft.com/office/2007/relationships/hdphoto" Target="../media/hdphoto1.wdp"/><Relationship Id="rId15" Type="http://schemas.openxmlformats.org/officeDocument/2006/relationships/image" Target="../media/image11.png"/><Relationship Id="rId23" Type="http://schemas.openxmlformats.org/officeDocument/2006/relationships/image" Target="../media/image17.png"/><Relationship Id="rId28" Type="http://schemas.openxmlformats.org/officeDocument/2006/relationships/image" Target="../media/image23.png"/><Relationship Id="rId10" Type="http://schemas.openxmlformats.org/officeDocument/2006/relationships/image" Target="../media/image7.png"/><Relationship Id="rId19" Type="http://schemas.openxmlformats.org/officeDocument/2006/relationships/image" Target="../media/image14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21.png"/><Relationship Id="rId22" Type="http://schemas.openxmlformats.org/officeDocument/2006/relationships/hyperlink" Target="https://www.classdojo.com/signup/" TargetMode="External"/><Relationship Id="rId27" Type="http://schemas.openxmlformats.org/officeDocument/2006/relationships/slide" Target="slide3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21.png"/><Relationship Id="rId18" Type="http://schemas.openxmlformats.org/officeDocument/2006/relationships/image" Target="../media/image14.png"/><Relationship Id="rId3" Type="http://schemas.openxmlformats.org/officeDocument/2006/relationships/image" Target="../media/image1.png"/><Relationship Id="rId21" Type="http://schemas.openxmlformats.org/officeDocument/2006/relationships/image" Target="../media/image18.png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3.png"/><Relationship Id="rId2" Type="http://schemas.openxmlformats.org/officeDocument/2006/relationships/notesSlide" Target="../notesSlides/notesSlide5.xml"/><Relationship Id="rId16" Type="http://schemas.openxmlformats.org/officeDocument/2006/relationships/image" Target="../media/image12.png"/><Relationship Id="rId20" Type="http://schemas.openxmlformats.org/officeDocument/2006/relationships/image" Target="../media/image17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9.png"/><Relationship Id="rId24" Type="http://schemas.openxmlformats.org/officeDocument/2006/relationships/image" Target="../media/image39.png"/><Relationship Id="rId5" Type="http://schemas.microsoft.com/office/2007/relationships/hdphoto" Target="../media/hdphoto1.wdp"/><Relationship Id="rId15" Type="http://schemas.openxmlformats.org/officeDocument/2006/relationships/hyperlink" Target="https://wordwall.net/ar/resource/1830431/%D8%A7%D9%82%D8%B1%D8%A3-%D8%A7%D9%84%D8%B3%D8%A7%D8%B9%D8%A9" TargetMode="External"/><Relationship Id="rId23" Type="http://schemas.openxmlformats.org/officeDocument/2006/relationships/image" Target="../media/image22.png"/><Relationship Id="rId10" Type="http://schemas.openxmlformats.org/officeDocument/2006/relationships/image" Target="../media/image8.png"/><Relationship Id="rId19" Type="http://schemas.openxmlformats.org/officeDocument/2006/relationships/hyperlink" Target="https://www.classdojo.com/signup/" TargetMode="External"/><Relationship Id="rId4" Type="http://schemas.openxmlformats.org/officeDocument/2006/relationships/image" Target="../media/image2.png"/><Relationship Id="rId9" Type="http://schemas.openxmlformats.org/officeDocument/2006/relationships/image" Target="../media/image7.png"/><Relationship Id="rId14" Type="http://schemas.openxmlformats.org/officeDocument/2006/relationships/image" Target="../media/image11.png"/><Relationship Id="rId22" Type="http://schemas.openxmlformats.org/officeDocument/2006/relationships/image" Target="../media/image19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3.png"/><Relationship Id="rId26" Type="http://schemas.openxmlformats.org/officeDocument/2006/relationships/image" Target="../media/image22.png"/><Relationship Id="rId3" Type="http://schemas.openxmlformats.org/officeDocument/2006/relationships/image" Target="../media/image1.png"/><Relationship Id="rId21" Type="http://schemas.openxmlformats.org/officeDocument/2006/relationships/image" Target="../media/image16.png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2.png"/><Relationship Id="rId25" Type="http://schemas.openxmlformats.org/officeDocument/2006/relationships/image" Target="../media/image19.png"/><Relationship Id="rId2" Type="http://schemas.openxmlformats.org/officeDocument/2006/relationships/notesSlide" Target="../notesSlides/notesSlide6.xml"/><Relationship Id="rId16" Type="http://schemas.openxmlformats.org/officeDocument/2006/relationships/hyperlink" Target="https://wordwall.net/ar/resource/1830431/%D8%A7%D9%82%D8%B1%D8%A3-%D8%A7%D9%84%D8%B3%D8%A7%D8%B9%D8%A9" TargetMode="External"/><Relationship Id="rId20" Type="http://schemas.openxmlformats.org/officeDocument/2006/relationships/image" Target="../media/image15.png"/><Relationship Id="rId29" Type="http://schemas.openxmlformats.org/officeDocument/2006/relationships/image" Target="../media/image23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8.png"/><Relationship Id="rId5" Type="http://schemas.microsoft.com/office/2007/relationships/hdphoto" Target="../media/hdphoto1.wdp"/><Relationship Id="rId15" Type="http://schemas.openxmlformats.org/officeDocument/2006/relationships/image" Target="../media/image11.png"/><Relationship Id="rId23" Type="http://schemas.openxmlformats.org/officeDocument/2006/relationships/image" Target="../media/image17.png"/><Relationship Id="rId28" Type="http://schemas.openxmlformats.org/officeDocument/2006/relationships/slide" Target="slide3.xml"/><Relationship Id="rId10" Type="http://schemas.openxmlformats.org/officeDocument/2006/relationships/image" Target="../media/image7.png"/><Relationship Id="rId19" Type="http://schemas.openxmlformats.org/officeDocument/2006/relationships/image" Target="../media/image14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21.png"/><Relationship Id="rId22" Type="http://schemas.openxmlformats.org/officeDocument/2006/relationships/hyperlink" Target="https://www.classdojo.com/signup/" TargetMode="External"/><Relationship Id="rId27" Type="http://schemas.openxmlformats.org/officeDocument/2006/relationships/image" Target="../media/image40.png"/><Relationship Id="rId30" Type="http://schemas.openxmlformats.org/officeDocument/2006/relationships/image" Target="../media/image41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4.png"/><Relationship Id="rId13" Type="http://schemas.openxmlformats.org/officeDocument/2006/relationships/image" Target="../media/image9.png"/><Relationship Id="rId18" Type="http://schemas.openxmlformats.org/officeDocument/2006/relationships/image" Target="../media/image12.png"/><Relationship Id="rId26" Type="http://schemas.openxmlformats.org/officeDocument/2006/relationships/image" Target="../media/image22.png"/><Relationship Id="rId3" Type="http://schemas.openxmlformats.org/officeDocument/2006/relationships/audio" Target="../media/audio1.wav"/><Relationship Id="rId21" Type="http://schemas.openxmlformats.org/officeDocument/2006/relationships/image" Target="../media/image15.png"/><Relationship Id="rId7" Type="http://schemas.openxmlformats.org/officeDocument/2006/relationships/image" Target="../media/image3.png"/><Relationship Id="rId12" Type="http://schemas.openxmlformats.org/officeDocument/2006/relationships/image" Target="../media/image8.png"/><Relationship Id="rId17" Type="http://schemas.openxmlformats.org/officeDocument/2006/relationships/hyperlink" Target="https://wordwall.net/ar/resource/1830431/%D8%A7%D9%82%D8%B1%D8%A3-%D8%A7%D9%84%D8%B3%D8%A7%D8%B9%D8%A9" TargetMode="External"/><Relationship Id="rId25" Type="http://schemas.openxmlformats.org/officeDocument/2006/relationships/image" Target="../media/image18.png"/><Relationship Id="rId2" Type="http://schemas.openxmlformats.org/officeDocument/2006/relationships/notesSlide" Target="../notesSlides/notesSlide7.xml"/><Relationship Id="rId16" Type="http://schemas.openxmlformats.org/officeDocument/2006/relationships/image" Target="../media/image11.png"/><Relationship Id="rId20" Type="http://schemas.openxmlformats.org/officeDocument/2006/relationships/image" Target="../media/image14.png"/><Relationship Id="rId1" Type="http://schemas.openxmlformats.org/officeDocument/2006/relationships/slideLayout" Target="../slideLayouts/slideLayout10.xml"/><Relationship Id="rId6" Type="http://schemas.microsoft.com/office/2007/relationships/hdphoto" Target="../media/hdphoto1.wdp"/><Relationship Id="rId11" Type="http://schemas.openxmlformats.org/officeDocument/2006/relationships/image" Target="../media/image7.png"/><Relationship Id="rId24" Type="http://schemas.openxmlformats.org/officeDocument/2006/relationships/image" Target="../media/image17.png"/><Relationship Id="rId5" Type="http://schemas.openxmlformats.org/officeDocument/2006/relationships/image" Target="../media/image2.png"/><Relationship Id="rId15" Type="http://schemas.openxmlformats.org/officeDocument/2006/relationships/image" Target="../media/image21.png"/><Relationship Id="rId23" Type="http://schemas.openxmlformats.org/officeDocument/2006/relationships/hyperlink" Target="https://www.classdojo.com/signup/" TargetMode="External"/><Relationship Id="rId10" Type="http://schemas.openxmlformats.org/officeDocument/2006/relationships/image" Target="../media/image6.png"/><Relationship Id="rId19" Type="http://schemas.openxmlformats.org/officeDocument/2006/relationships/image" Target="../media/image13.png"/><Relationship Id="rId4" Type="http://schemas.openxmlformats.org/officeDocument/2006/relationships/image" Target="../media/image1.png"/><Relationship Id="rId9" Type="http://schemas.openxmlformats.org/officeDocument/2006/relationships/image" Target="../media/image5.png"/><Relationship Id="rId14" Type="http://schemas.openxmlformats.org/officeDocument/2006/relationships/image" Target="../media/image10.png"/><Relationship Id="rId22" Type="http://schemas.openxmlformats.org/officeDocument/2006/relationships/image" Target="../media/image16.png"/><Relationship Id="rId27" Type="http://schemas.openxmlformats.org/officeDocument/2006/relationships/image" Target="../media/image19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13" Type="http://schemas.openxmlformats.org/officeDocument/2006/relationships/image" Target="../media/image8.png"/><Relationship Id="rId18" Type="http://schemas.openxmlformats.org/officeDocument/2006/relationships/image" Target="../media/image12.png"/><Relationship Id="rId26" Type="http://schemas.openxmlformats.org/officeDocument/2006/relationships/image" Target="../media/image42.png"/><Relationship Id="rId3" Type="http://schemas.openxmlformats.org/officeDocument/2006/relationships/slideLayout" Target="../slideLayouts/slideLayout10.xml"/><Relationship Id="rId21" Type="http://schemas.openxmlformats.org/officeDocument/2006/relationships/hyperlink" Target="https://www.classdojo.com/signup/" TargetMode="External"/><Relationship Id="rId7" Type="http://schemas.microsoft.com/office/2007/relationships/hdphoto" Target="../media/hdphoto1.wdp"/><Relationship Id="rId12" Type="http://schemas.openxmlformats.org/officeDocument/2006/relationships/image" Target="../media/image7.png"/><Relationship Id="rId17" Type="http://schemas.openxmlformats.org/officeDocument/2006/relationships/hyperlink" Target="https://wordwall.net/ar/resource/1830431/%D8%A7%D9%82%D8%B1%D8%A3-%D8%A7%D9%84%D8%B3%D8%A7%D8%B9%D8%A9" TargetMode="External"/><Relationship Id="rId25" Type="http://schemas.openxmlformats.org/officeDocument/2006/relationships/image" Target="../media/image22.png"/><Relationship Id="rId2" Type="http://schemas.openxmlformats.org/officeDocument/2006/relationships/video" Target="../media/media2.mp4"/><Relationship Id="rId16" Type="http://schemas.openxmlformats.org/officeDocument/2006/relationships/image" Target="../media/image11.png"/><Relationship Id="rId20" Type="http://schemas.openxmlformats.org/officeDocument/2006/relationships/image" Target="../media/image16.png"/><Relationship Id="rId29" Type="http://schemas.openxmlformats.org/officeDocument/2006/relationships/image" Target="../media/image43.png"/><Relationship Id="rId1" Type="http://schemas.microsoft.com/office/2007/relationships/media" Target="../media/media2.mp4"/><Relationship Id="rId6" Type="http://schemas.openxmlformats.org/officeDocument/2006/relationships/image" Target="../media/image2.png"/><Relationship Id="rId11" Type="http://schemas.openxmlformats.org/officeDocument/2006/relationships/image" Target="../media/image6.png"/><Relationship Id="rId24" Type="http://schemas.openxmlformats.org/officeDocument/2006/relationships/image" Target="../media/image19.png"/><Relationship Id="rId5" Type="http://schemas.openxmlformats.org/officeDocument/2006/relationships/image" Target="../media/image1.png"/><Relationship Id="rId15" Type="http://schemas.openxmlformats.org/officeDocument/2006/relationships/image" Target="../media/image10.png"/><Relationship Id="rId23" Type="http://schemas.openxmlformats.org/officeDocument/2006/relationships/image" Target="../media/image18.png"/><Relationship Id="rId28" Type="http://schemas.openxmlformats.org/officeDocument/2006/relationships/image" Target="../media/image23.png"/><Relationship Id="rId10" Type="http://schemas.openxmlformats.org/officeDocument/2006/relationships/image" Target="../media/image5.png"/><Relationship Id="rId19" Type="http://schemas.openxmlformats.org/officeDocument/2006/relationships/image" Target="../media/image15.png"/><Relationship Id="rId4" Type="http://schemas.openxmlformats.org/officeDocument/2006/relationships/notesSlide" Target="../notesSlides/notesSlide8.xml"/><Relationship Id="rId9" Type="http://schemas.openxmlformats.org/officeDocument/2006/relationships/image" Target="../media/image4.png"/><Relationship Id="rId14" Type="http://schemas.openxmlformats.org/officeDocument/2006/relationships/image" Target="../media/image9.png"/><Relationship Id="rId22" Type="http://schemas.openxmlformats.org/officeDocument/2006/relationships/image" Target="../media/image17.png"/><Relationship Id="rId27" Type="http://schemas.openxmlformats.org/officeDocument/2006/relationships/slide" Target="slide13.xml"/><Relationship Id="rId30" Type="http://schemas.openxmlformats.org/officeDocument/2006/relationships/image" Target="../media/image44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3.png"/><Relationship Id="rId26" Type="http://schemas.openxmlformats.org/officeDocument/2006/relationships/image" Target="../media/image19.png"/><Relationship Id="rId3" Type="http://schemas.openxmlformats.org/officeDocument/2006/relationships/image" Target="../media/image1.png"/><Relationship Id="rId21" Type="http://schemas.openxmlformats.org/officeDocument/2006/relationships/image" Target="../media/image16.png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2.png"/><Relationship Id="rId25" Type="http://schemas.openxmlformats.org/officeDocument/2006/relationships/image" Target="../media/image22.png"/><Relationship Id="rId2" Type="http://schemas.openxmlformats.org/officeDocument/2006/relationships/notesSlide" Target="../notesSlides/notesSlide9.xml"/><Relationship Id="rId16" Type="http://schemas.openxmlformats.org/officeDocument/2006/relationships/hyperlink" Target="https://wordwall.net/ar/resource/1830431/%D8%A7%D9%82%D8%B1%D8%A3-%D8%A7%D9%84%D8%B3%D8%A7%D8%B9%D8%A9" TargetMode="External"/><Relationship Id="rId20" Type="http://schemas.openxmlformats.org/officeDocument/2006/relationships/image" Target="../media/image15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8.png"/><Relationship Id="rId5" Type="http://schemas.microsoft.com/office/2007/relationships/hdphoto" Target="../media/hdphoto1.wdp"/><Relationship Id="rId15" Type="http://schemas.openxmlformats.org/officeDocument/2006/relationships/image" Target="../media/image11.png"/><Relationship Id="rId23" Type="http://schemas.openxmlformats.org/officeDocument/2006/relationships/image" Target="../media/image17.png"/><Relationship Id="rId28" Type="http://schemas.openxmlformats.org/officeDocument/2006/relationships/image" Target="../media/image46.png"/><Relationship Id="rId10" Type="http://schemas.openxmlformats.org/officeDocument/2006/relationships/image" Target="../media/image7.png"/><Relationship Id="rId19" Type="http://schemas.openxmlformats.org/officeDocument/2006/relationships/image" Target="../media/image14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21.png"/><Relationship Id="rId22" Type="http://schemas.openxmlformats.org/officeDocument/2006/relationships/hyperlink" Target="https://www.classdojo.com/signup/" TargetMode="External"/><Relationship Id="rId27" Type="http://schemas.openxmlformats.org/officeDocument/2006/relationships/image" Target="../media/image45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10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13" Type="http://schemas.openxmlformats.org/officeDocument/2006/relationships/image" Target="../media/image6.png"/><Relationship Id="rId18" Type="http://schemas.openxmlformats.org/officeDocument/2006/relationships/image" Target="../media/image11.png"/><Relationship Id="rId26" Type="http://schemas.openxmlformats.org/officeDocument/2006/relationships/image" Target="../media/image22.png"/><Relationship Id="rId3" Type="http://schemas.microsoft.com/office/2007/relationships/media" Target="../media/media4.mp4"/><Relationship Id="rId21" Type="http://schemas.openxmlformats.org/officeDocument/2006/relationships/image" Target="../media/image15.png"/><Relationship Id="rId7" Type="http://schemas.openxmlformats.org/officeDocument/2006/relationships/image" Target="../media/image1.png"/><Relationship Id="rId12" Type="http://schemas.openxmlformats.org/officeDocument/2006/relationships/image" Target="../media/image5.png"/><Relationship Id="rId17" Type="http://schemas.openxmlformats.org/officeDocument/2006/relationships/image" Target="../media/image10.png"/><Relationship Id="rId25" Type="http://schemas.openxmlformats.org/officeDocument/2006/relationships/image" Target="../media/image18.png"/><Relationship Id="rId2" Type="http://schemas.openxmlformats.org/officeDocument/2006/relationships/video" Target="../media/media3.mp4"/><Relationship Id="rId16" Type="http://schemas.openxmlformats.org/officeDocument/2006/relationships/image" Target="../media/image9.png"/><Relationship Id="rId20" Type="http://schemas.openxmlformats.org/officeDocument/2006/relationships/image" Target="../media/image12.png"/><Relationship Id="rId29" Type="http://schemas.openxmlformats.org/officeDocument/2006/relationships/image" Target="../media/image42.png"/><Relationship Id="rId1" Type="http://schemas.microsoft.com/office/2007/relationships/media" Target="../media/media3.mp4"/><Relationship Id="rId6" Type="http://schemas.openxmlformats.org/officeDocument/2006/relationships/notesSlide" Target="../notesSlides/notesSlide10.xml"/><Relationship Id="rId11" Type="http://schemas.openxmlformats.org/officeDocument/2006/relationships/image" Target="../media/image4.png"/><Relationship Id="rId24" Type="http://schemas.openxmlformats.org/officeDocument/2006/relationships/image" Target="../media/image17.png"/><Relationship Id="rId5" Type="http://schemas.openxmlformats.org/officeDocument/2006/relationships/slideLayout" Target="../slideLayouts/slideLayout10.xml"/><Relationship Id="rId15" Type="http://schemas.openxmlformats.org/officeDocument/2006/relationships/image" Target="../media/image8.png"/><Relationship Id="rId23" Type="http://schemas.openxmlformats.org/officeDocument/2006/relationships/hyperlink" Target="https://www.classdojo.com/signup/" TargetMode="External"/><Relationship Id="rId28" Type="http://schemas.openxmlformats.org/officeDocument/2006/relationships/image" Target="../media/image49.png"/><Relationship Id="rId10" Type="http://schemas.openxmlformats.org/officeDocument/2006/relationships/image" Target="../media/image3.png"/><Relationship Id="rId19" Type="http://schemas.openxmlformats.org/officeDocument/2006/relationships/hyperlink" Target="https://wordwall.net/ar/resource/1830431/%D8%A7%D9%82%D8%B1%D8%A3-%D8%A7%D9%84%D8%B3%D8%A7%D8%B9%D8%A9" TargetMode="External"/><Relationship Id="rId4" Type="http://schemas.openxmlformats.org/officeDocument/2006/relationships/video" Target="../media/media4.mp4"/><Relationship Id="rId9" Type="http://schemas.microsoft.com/office/2007/relationships/hdphoto" Target="../media/hdphoto1.wdp"/><Relationship Id="rId14" Type="http://schemas.openxmlformats.org/officeDocument/2006/relationships/image" Target="../media/image7.png"/><Relationship Id="rId22" Type="http://schemas.openxmlformats.org/officeDocument/2006/relationships/image" Target="../media/image16.png"/><Relationship Id="rId27" Type="http://schemas.openxmlformats.org/officeDocument/2006/relationships/image" Target="../media/image48.png"/><Relationship Id="rId30" Type="http://schemas.openxmlformats.org/officeDocument/2006/relationships/image" Target="../media/image50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.png"/><Relationship Id="rId13" Type="http://schemas.openxmlformats.org/officeDocument/2006/relationships/image" Target="../media/image10.png"/><Relationship Id="rId18" Type="http://schemas.openxmlformats.org/officeDocument/2006/relationships/image" Target="../media/image13.png"/><Relationship Id="rId26" Type="http://schemas.openxmlformats.org/officeDocument/2006/relationships/image" Target="../media/image22.png"/><Relationship Id="rId3" Type="http://schemas.openxmlformats.org/officeDocument/2006/relationships/image" Target="../media/image1.png"/><Relationship Id="rId21" Type="http://schemas.openxmlformats.org/officeDocument/2006/relationships/image" Target="../media/image16.png"/><Relationship Id="rId7" Type="http://schemas.openxmlformats.org/officeDocument/2006/relationships/image" Target="../media/image4.png"/><Relationship Id="rId12" Type="http://schemas.openxmlformats.org/officeDocument/2006/relationships/image" Target="../media/image9.png"/><Relationship Id="rId17" Type="http://schemas.openxmlformats.org/officeDocument/2006/relationships/image" Target="../media/image12.png"/><Relationship Id="rId25" Type="http://schemas.openxmlformats.org/officeDocument/2006/relationships/image" Target="../media/image19.png"/><Relationship Id="rId2" Type="http://schemas.openxmlformats.org/officeDocument/2006/relationships/notesSlide" Target="../notesSlides/notesSlide11.xml"/><Relationship Id="rId16" Type="http://schemas.openxmlformats.org/officeDocument/2006/relationships/hyperlink" Target="https://wordwall.net/ar/resource/1830431/%D8%A7%D9%82%D8%B1%D8%A3-%D8%A7%D9%84%D8%B3%D8%A7%D8%B9%D8%A9" TargetMode="External"/><Relationship Id="rId20" Type="http://schemas.openxmlformats.org/officeDocument/2006/relationships/image" Target="../media/image15.png"/><Relationship Id="rId29" Type="http://schemas.openxmlformats.org/officeDocument/2006/relationships/image" Target="../media/image51.jpe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3.png"/><Relationship Id="rId11" Type="http://schemas.openxmlformats.org/officeDocument/2006/relationships/image" Target="../media/image8.png"/><Relationship Id="rId24" Type="http://schemas.openxmlformats.org/officeDocument/2006/relationships/image" Target="../media/image18.png"/><Relationship Id="rId5" Type="http://schemas.microsoft.com/office/2007/relationships/hdphoto" Target="../media/hdphoto1.wdp"/><Relationship Id="rId15" Type="http://schemas.openxmlformats.org/officeDocument/2006/relationships/image" Target="../media/image11.png"/><Relationship Id="rId23" Type="http://schemas.openxmlformats.org/officeDocument/2006/relationships/image" Target="../media/image17.png"/><Relationship Id="rId28" Type="http://schemas.openxmlformats.org/officeDocument/2006/relationships/image" Target="../media/image23.png"/><Relationship Id="rId10" Type="http://schemas.openxmlformats.org/officeDocument/2006/relationships/image" Target="../media/image7.png"/><Relationship Id="rId19" Type="http://schemas.openxmlformats.org/officeDocument/2006/relationships/image" Target="../media/image14.png"/><Relationship Id="rId4" Type="http://schemas.openxmlformats.org/officeDocument/2006/relationships/image" Target="../media/image2.png"/><Relationship Id="rId9" Type="http://schemas.openxmlformats.org/officeDocument/2006/relationships/image" Target="../media/image6.png"/><Relationship Id="rId14" Type="http://schemas.openxmlformats.org/officeDocument/2006/relationships/image" Target="../media/image21.png"/><Relationship Id="rId22" Type="http://schemas.openxmlformats.org/officeDocument/2006/relationships/hyperlink" Target="https://www.classdojo.com/signup/" TargetMode="External"/><Relationship Id="rId27" Type="http://schemas.openxmlformats.org/officeDocument/2006/relationships/slide" Target="slide3.xml"/><Relationship Id="rId30" Type="http://schemas.openxmlformats.org/officeDocument/2006/relationships/image" Target="../media/image52.jpg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13" Type="http://schemas.openxmlformats.org/officeDocument/2006/relationships/image" Target="../media/image6.png"/><Relationship Id="rId18" Type="http://schemas.openxmlformats.org/officeDocument/2006/relationships/image" Target="../media/image11.png"/><Relationship Id="rId26" Type="http://schemas.openxmlformats.org/officeDocument/2006/relationships/image" Target="../media/image22.png"/><Relationship Id="rId3" Type="http://schemas.microsoft.com/office/2007/relationships/media" Target="../media/media4.mp4"/><Relationship Id="rId21" Type="http://schemas.openxmlformats.org/officeDocument/2006/relationships/image" Target="../media/image15.png"/><Relationship Id="rId7" Type="http://schemas.openxmlformats.org/officeDocument/2006/relationships/image" Target="../media/image1.png"/><Relationship Id="rId12" Type="http://schemas.openxmlformats.org/officeDocument/2006/relationships/image" Target="../media/image5.png"/><Relationship Id="rId17" Type="http://schemas.openxmlformats.org/officeDocument/2006/relationships/image" Target="../media/image10.png"/><Relationship Id="rId25" Type="http://schemas.openxmlformats.org/officeDocument/2006/relationships/image" Target="../media/image18.png"/><Relationship Id="rId2" Type="http://schemas.openxmlformats.org/officeDocument/2006/relationships/video" Target="../media/media3.mp4"/><Relationship Id="rId16" Type="http://schemas.openxmlformats.org/officeDocument/2006/relationships/image" Target="../media/image9.png"/><Relationship Id="rId20" Type="http://schemas.openxmlformats.org/officeDocument/2006/relationships/image" Target="../media/image12.png"/><Relationship Id="rId29" Type="http://schemas.openxmlformats.org/officeDocument/2006/relationships/slide" Target="slide12.xml"/><Relationship Id="rId1" Type="http://schemas.microsoft.com/office/2007/relationships/media" Target="../media/media3.mp4"/><Relationship Id="rId6" Type="http://schemas.openxmlformats.org/officeDocument/2006/relationships/notesSlide" Target="../notesSlides/notesSlide12.xml"/><Relationship Id="rId11" Type="http://schemas.openxmlformats.org/officeDocument/2006/relationships/image" Target="../media/image4.png"/><Relationship Id="rId24" Type="http://schemas.openxmlformats.org/officeDocument/2006/relationships/image" Target="../media/image17.png"/><Relationship Id="rId32" Type="http://schemas.openxmlformats.org/officeDocument/2006/relationships/image" Target="../media/image53.png"/><Relationship Id="rId5" Type="http://schemas.openxmlformats.org/officeDocument/2006/relationships/slideLayout" Target="../slideLayouts/slideLayout10.xml"/><Relationship Id="rId15" Type="http://schemas.openxmlformats.org/officeDocument/2006/relationships/image" Target="../media/image8.png"/><Relationship Id="rId23" Type="http://schemas.openxmlformats.org/officeDocument/2006/relationships/hyperlink" Target="https://www.classdojo.com/signup/" TargetMode="External"/><Relationship Id="rId28" Type="http://schemas.openxmlformats.org/officeDocument/2006/relationships/image" Target="../media/image49.png"/><Relationship Id="rId10" Type="http://schemas.openxmlformats.org/officeDocument/2006/relationships/image" Target="../media/image3.png"/><Relationship Id="rId19" Type="http://schemas.openxmlformats.org/officeDocument/2006/relationships/hyperlink" Target="https://wordwall.net/ar/resource/1830431/%D8%A7%D9%82%D8%B1%D8%A3-%D8%A7%D9%84%D8%B3%D8%A7%D8%B9%D8%A9" TargetMode="External"/><Relationship Id="rId31" Type="http://schemas.openxmlformats.org/officeDocument/2006/relationships/image" Target="../media/image42.png"/><Relationship Id="rId4" Type="http://schemas.openxmlformats.org/officeDocument/2006/relationships/video" Target="../media/media4.mp4"/><Relationship Id="rId9" Type="http://schemas.microsoft.com/office/2007/relationships/hdphoto" Target="../media/hdphoto1.wdp"/><Relationship Id="rId14" Type="http://schemas.openxmlformats.org/officeDocument/2006/relationships/image" Target="../media/image7.png"/><Relationship Id="rId22" Type="http://schemas.openxmlformats.org/officeDocument/2006/relationships/image" Target="../media/image16.png"/><Relationship Id="rId27" Type="http://schemas.openxmlformats.org/officeDocument/2006/relationships/image" Target="../media/image48.png"/><Relationship Id="rId30" Type="http://schemas.openxmlformats.org/officeDocument/2006/relationships/image" Target="../media/image23.pn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21.png"/><Relationship Id="rId18" Type="http://schemas.openxmlformats.org/officeDocument/2006/relationships/image" Target="../media/image14.png"/><Relationship Id="rId26" Type="http://schemas.openxmlformats.org/officeDocument/2006/relationships/image" Target="../media/image23.png"/><Relationship Id="rId3" Type="http://schemas.openxmlformats.org/officeDocument/2006/relationships/image" Target="../media/image1.png"/><Relationship Id="rId21" Type="http://schemas.openxmlformats.org/officeDocument/2006/relationships/hyperlink" Target="https://www.classdojo.com/signup/" TargetMode="External"/><Relationship Id="rId7" Type="http://schemas.openxmlformats.org/officeDocument/2006/relationships/image" Target="../media/image5.png"/><Relationship Id="rId12" Type="http://schemas.openxmlformats.org/officeDocument/2006/relationships/image" Target="../media/image10.png"/><Relationship Id="rId17" Type="http://schemas.openxmlformats.org/officeDocument/2006/relationships/image" Target="../media/image13.png"/><Relationship Id="rId25" Type="http://schemas.openxmlformats.org/officeDocument/2006/relationships/slide" Target="slide3.xml"/><Relationship Id="rId2" Type="http://schemas.openxmlformats.org/officeDocument/2006/relationships/notesSlide" Target="../notesSlides/notesSlide13.xml"/><Relationship Id="rId16" Type="http://schemas.openxmlformats.org/officeDocument/2006/relationships/image" Target="../media/image12.png"/><Relationship Id="rId20" Type="http://schemas.openxmlformats.org/officeDocument/2006/relationships/image" Target="../media/image16.png"/><Relationship Id="rId1" Type="http://schemas.openxmlformats.org/officeDocument/2006/relationships/slideLayout" Target="../slideLayouts/slideLayout10.xml"/><Relationship Id="rId6" Type="http://schemas.openxmlformats.org/officeDocument/2006/relationships/image" Target="../media/image4.png"/><Relationship Id="rId11" Type="http://schemas.openxmlformats.org/officeDocument/2006/relationships/image" Target="../media/image9.png"/><Relationship Id="rId24" Type="http://schemas.openxmlformats.org/officeDocument/2006/relationships/image" Target="../media/image19.png"/><Relationship Id="rId5" Type="http://schemas.microsoft.com/office/2007/relationships/hdphoto" Target="../media/hdphoto1.wdp"/><Relationship Id="rId15" Type="http://schemas.openxmlformats.org/officeDocument/2006/relationships/hyperlink" Target="https://wordwall.net/ar/resource/1830431/%D8%A7%D9%82%D8%B1%D8%A3-%D8%A7%D9%84%D8%B3%D8%A7%D8%B9%D8%A9" TargetMode="External"/><Relationship Id="rId23" Type="http://schemas.openxmlformats.org/officeDocument/2006/relationships/image" Target="../media/image18.png"/><Relationship Id="rId28" Type="http://schemas.openxmlformats.org/officeDocument/2006/relationships/image" Target="../media/image54.jpeg"/><Relationship Id="rId10" Type="http://schemas.openxmlformats.org/officeDocument/2006/relationships/image" Target="../media/image8.png"/><Relationship Id="rId19" Type="http://schemas.openxmlformats.org/officeDocument/2006/relationships/image" Target="../media/image15.png"/><Relationship Id="rId4" Type="http://schemas.openxmlformats.org/officeDocument/2006/relationships/image" Target="../media/image2.png"/><Relationship Id="rId9" Type="http://schemas.openxmlformats.org/officeDocument/2006/relationships/image" Target="../media/image7.png"/><Relationship Id="rId14" Type="http://schemas.openxmlformats.org/officeDocument/2006/relationships/image" Target="../media/image11.png"/><Relationship Id="rId22" Type="http://schemas.openxmlformats.org/officeDocument/2006/relationships/image" Target="../media/image17.png"/><Relationship Id="rId27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28417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98897" y="76994"/>
            <a:ext cx="6101277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93568"/>
            <a:ext cx="1861900" cy="218411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36288" y="2204427"/>
            <a:ext cx="1551357" cy="750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335598" y="3046153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5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1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174925" y="3280406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8" name="Picture 2" descr="منتجات أساسية لإنجاح تجربة الدراسة عن بعد - Mumzworld">
            <a:extLst>
              <a:ext uri="{FF2B5EF4-FFF2-40B4-BE49-F238E27FC236}">
                <a16:creationId xmlns:a16="http://schemas.microsoft.com/office/drawing/2014/main" id="{76CAF900-293B-4269-AE2A-800C6DF84A2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17993" y="1487868"/>
            <a:ext cx="2588128" cy="15196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مربع نص 11">
            <a:extLst>
              <a:ext uri="{FF2B5EF4-FFF2-40B4-BE49-F238E27FC236}">
                <a16:creationId xmlns:a16="http://schemas.microsoft.com/office/drawing/2014/main" id="{A5A3F59F-A226-423F-81A7-4B9C52108C61}"/>
              </a:ext>
            </a:extLst>
          </p:cNvPr>
          <p:cNvSpPr txBox="1"/>
          <p:nvPr/>
        </p:nvSpPr>
        <p:spPr>
          <a:xfrm>
            <a:off x="1553559" y="574274"/>
            <a:ext cx="3293517" cy="3046988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pPr algn="ctr"/>
            <a:r>
              <a:rPr lang="ar-SA" sz="2400" b="1" dirty="0"/>
              <a:t>نحن جيل الرؤية </a:t>
            </a:r>
          </a:p>
          <a:p>
            <a:pPr algn="ctr"/>
            <a:r>
              <a:rPr lang="ar-SA" sz="2400" b="1" dirty="0"/>
              <a:t>جيل لا يعرف المستحيل</a:t>
            </a:r>
            <a:endParaRPr lang="en-US" sz="2400" b="1" dirty="0"/>
          </a:p>
          <a:p>
            <a:pPr algn="ctr"/>
            <a:endParaRPr lang="ar-SA" sz="800" b="1" dirty="0"/>
          </a:p>
          <a:p>
            <a:pPr algn="ctr"/>
            <a:endParaRPr lang="ar-SA" sz="2400" b="1" dirty="0">
              <a:solidFill>
                <a:srgbClr val="FF0000"/>
              </a:solidFill>
            </a:endParaRPr>
          </a:p>
          <a:p>
            <a:pPr algn="ctr"/>
            <a:endParaRPr lang="ar-SA" sz="800" b="1" dirty="0"/>
          </a:p>
          <a:p>
            <a:pPr algn="ctr"/>
            <a:endParaRPr lang="ar-SA" sz="800" b="1" dirty="0"/>
          </a:p>
          <a:p>
            <a:pPr algn="ctr"/>
            <a:r>
              <a:rPr lang="ar-SA" sz="2400" b="1" dirty="0"/>
              <a:t>لنحقق أمل وطن عظيم</a:t>
            </a:r>
          </a:p>
          <a:p>
            <a:pPr algn="ctr"/>
            <a:r>
              <a:rPr lang="ar-SA" sz="2400" b="1" dirty="0"/>
              <a:t>لدينا هدف نسعى لتحقيقه </a:t>
            </a:r>
          </a:p>
          <a:p>
            <a:pPr algn="ctr"/>
            <a:r>
              <a:rPr lang="ar-SA" sz="2400" b="1" dirty="0"/>
              <a:t>تدفعنا له همة عالية </a:t>
            </a:r>
          </a:p>
          <a:p>
            <a:pPr algn="ctr"/>
            <a:r>
              <a:rPr lang="ar-SA" sz="2400" b="1" dirty="0"/>
              <a:t>لنحول التحديات إلى إنجازات.</a:t>
            </a:r>
          </a:p>
        </p:txBody>
      </p:sp>
    </p:spTree>
    <p:extLst>
      <p:ext uri="{BB962C8B-B14F-4D97-AF65-F5344CB8AC3E}">
        <p14:creationId xmlns:p14="http://schemas.microsoft.com/office/powerpoint/2010/main" val="2375449150"/>
      </p:ext>
    </p:extLst>
  </p:cSld>
  <p:clrMapOvr>
    <a:masterClrMapping/>
  </p:clrMapOvr>
  <p:transition>
    <p:pull dir="r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749886" y="76994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6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2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6404679" y="3314701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6404679" y="1057649"/>
            <a:ext cx="3483491" cy="4960767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39">
            <a:hlinkClick r:id="rId27" action="ppaction://hlinksldjump"/>
            <a:extLst>
              <a:ext uri="{FF2B5EF4-FFF2-40B4-BE49-F238E27FC236}">
                <a16:creationId xmlns:a16="http://schemas.microsoft.com/office/drawing/2014/main" id="{7CFA785D-BD8A-4971-A9B9-FD65C17A1649}"/>
              </a:ext>
            </a:extLst>
          </p:cNvPr>
          <p:cNvPicPr>
            <a:picLocks noChangeAspect="1"/>
          </p:cNvPicPr>
          <p:nvPr/>
        </p:nvPicPr>
        <p:blipFill>
          <a:blip r:embed="rId28"/>
          <a:stretch>
            <a:fillRect/>
          </a:stretch>
        </p:blipFill>
        <p:spPr>
          <a:xfrm>
            <a:off x="2261296" y="4238127"/>
            <a:ext cx="626335" cy="626335"/>
          </a:xfrm>
          <a:prstGeom prst="rect">
            <a:avLst/>
          </a:prstGeom>
        </p:spPr>
      </p:pic>
      <p:pic>
        <p:nvPicPr>
          <p:cNvPr id="35" name="Picture 33">
            <a:extLst>
              <a:ext uri="{FF2B5EF4-FFF2-40B4-BE49-F238E27FC236}">
                <a16:creationId xmlns:a16="http://schemas.microsoft.com/office/drawing/2014/main" id="{2B3B962F-C595-4A89-89C1-BD4A7661F907}"/>
              </a:ext>
            </a:extLst>
          </p:cNvPr>
          <p:cNvPicPr>
            <a:picLocks noChangeAspect="1"/>
          </p:cNvPicPr>
          <p:nvPr/>
        </p:nvPicPr>
        <p:blipFill>
          <a:blip r:embed="rId29"/>
          <a:stretch>
            <a:fillRect/>
          </a:stretch>
        </p:blipFill>
        <p:spPr>
          <a:xfrm>
            <a:off x="1922081" y="3081949"/>
            <a:ext cx="857210" cy="857210"/>
          </a:xfrm>
          <a:prstGeom prst="rect">
            <a:avLst/>
          </a:prstGeom>
        </p:spPr>
      </p:pic>
      <p:pic>
        <p:nvPicPr>
          <p:cNvPr id="5" name="صورة 4">
            <a:extLst>
              <a:ext uri="{FF2B5EF4-FFF2-40B4-BE49-F238E27FC236}">
                <a16:creationId xmlns:a16="http://schemas.microsoft.com/office/drawing/2014/main" id="{BF075F56-1D06-5374-C301-721D9F54AC6A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5377946" y="701205"/>
            <a:ext cx="2042136" cy="965776"/>
          </a:xfrm>
          <a:prstGeom prst="rect">
            <a:avLst/>
          </a:prstGeom>
        </p:spPr>
      </p:pic>
      <p:pic>
        <p:nvPicPr>
          <p:cNvPr id="8" name="صورة 7">
            <a:extLst>
              <a:ext uri="{FF2B5EF4-FFF2-40B4-BE49-F238E27FC236}">
                <a16:creationId xmlns:a16="http://schemas.microsoft.com/office/drawing/2014/main" id="{8C52A346-315E-936E-63A7-31AD5FA003E6}"/>
              </a:ext>
            </a:extLst>
          </p:cNvPr>
          <p:cNvPicPr>
            <a:picLocks noChangeAspect="1"/>
          </p:cNvPicPr>
          <p:nvPr/>
        </p:nvPicPr>
        <p:blipFill>
          <a:blip r:embed="rId31"/>
          <a:stretch>
            <a:fillRect/>
          </a:stretch>
        </p:blipFill>
        <p:spPr>
          <a:xfrm>
            <a:off x="4846865" y="2471942"/>
            <a:ext cx="2252146" cy="1465430"/>
          </a:xfrm>
          <a:prstGeom prst="rect">
            <a:avLst/>
          </a:prstGeom>
        </p:spPr>
      </p:pic>
      <p:sp>
        <p:nvSpPr>
          <p:cNvPr id="12" name="مربع نص 11">
            <a:extLst>
              <a:ext uri="{FF2B5EF4-FFF2-40B4-BE49-F238E27FC236}">
                <a16:creationId xmlns:a16="http://schemas.microsoft.com/office/drawing/2014/main" id="{30087DEF-AEA7-DCA5-7EB6-29878C89C143}"/>
              </a:ext>
            </a:extLst>
          </p:cNvPr>
          <p:cNvSpPr txBox="1"/>
          <p:nvPr/>
        </p:nvSpPr>
        <p:spPr>
          <a:xfrm>
            <a:off x="1649636" y="1595996"/>
            <a:ext cx="5599086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sz="3200" dirty="0"/>
              <a:t>ورشة عمل الاختبارات الوطنية (نافس ) </a:t>
            </a:r>
          </a:p>
        </p:txBody>
      </p:sp>
      <p:sp>
        <p:nvSpPr>
          <p:cNvPr id="7" name="مربع نص 6">
            <a:extLst>
              <a:ext uri="{FF2B5EF4-FFF2-40B4-BE49-F238E27FC236}">
                <a16:creationId xmlns:a16="http://schemas.microsoft.com/office/drawing/2014/main" id="{047433F1-F239-9952-3D41-005835EEBF4E}"/>
              </a:ext>
            </a:extLst>
          </p:cNvPr>
          <p:cNvSpPr txBox="1"/>
          <p:nvPr/>
        </p:nvSpPr>
        <p:spPr>
          <a:xfrm>
            <a:off x="3623613" y="2103152"/>
            <a:ext cx="2446504" cy="307777"/>
          </a:xfrm>
          <a:prstGeom prst="rect">
            <a:avLst/>
          </a:prstGeom>
          <a:noFill/>
        </p:spPr>
        <p:txBody>
          <a:bodyPr wrap="none" rtlCol="1">
            <a:spAutoFit/>
          </a:bodyPr>
          <a:lstStyle/>
          <a:p>
            <a:r>
              <a:rPr lang="ar-SA" dirty="0"/>
              <a:t>التاريخ :28-2-  الى تاريخ 9-3-1446</a:t>
            </a:r>
          </a:p>
        </p:txBody>
      </p:sp>
      <p:sp>
        <p:nvSpPr>
          <p:cNvPr id="9" name="مربع نص 8">
            <a:extLst>
              <a:ext uri="{FF2B5EF4-FFF2-40B4-BE49-F238E27FC236}">
                <a16:creationId xmlns:a16="http://schemas.microsoft.com/office/drawing/2014/main" id="{252B1DC3-C7FB-0F61-49BC-8D3EB8F8FF3A}"/>
              </a:ext>
            </a:extLst>
          </p:cNvPr>
          <p:cNvSpPr txBox="1"/>
          <p:nvPr/>
        </p:nvSpPr>
        <p:spPr>
          <a:xfrm>
            <a:off x="2887631" y="2144534"/>
            <a:ext cx="1370763" cy="307777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r>
              <a:rPr lang="ar-SA" dirty="0"/>
              <a:t>                </a:t>
            </a:r>
          </a:p>
        </p:txBody>
      </p:sp>
    </p:spTree>
    <p:extLst>
      <p:ext uri="{BB962C8B-B14F-4D97-AF65-F5344CB8AC3E}">
        <p14:creationId xmlns:p14="http://schemas.microsoft.com/office/powerpoint/2010/main" val="115986820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5">
            <a:alphaModFix/>
          </a:blip>
          <a:stretch>
            <a:fillRect/>
          </a:stretch>
        </a:blipFill>
        <a:effectLst/>
      </p:bgPr>
    </p:bg>
    <p:spTree>
      <p:nvGrpSpPr>
        <p:cNvPr id="1" name="Shape 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4" name="Google Shape;54;p13"/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377878" y="907952"/>
            <a:ext cx="5488971" cy="3860586"/>
          </a:xfrm>
          <a:prstGeom prst="rect">
            <a:avLst/>
          </a:prstGeom>
          <a:noFill/>
          <a:ln>
            <a:noFill/>
          </a:ln>
        </p:spPr>
      </p:pic>
      <p:pic>
        <p:nvPicPr>
          <p:cNvPr id="55" name="Google Shape;55;p13"/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6846100" y="953675"/>
            <a:ext cx="2285676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56" name="Google Shape;56;p13"/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160013" y="3331424"/>
            <a:ext cx="1657861" cy="1618075"/>
          </a:xfrm>
          <a:prstGeom prst="rect">
            <a:avLst/>
          </a:prstGeom>
          <a:noFill/>
          <a:ln>
            <a:noFill/>
          </a:ln>
        </p:spPr>
      </p:pic>
      <p:pic>
        <p:nvPicPr>
          <p:cNvPr id="57" name="Google Shape;57;p13"/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7279938" y="2678900"/>
            <a:ext cx="1418026" cy="945350"/>
          </a:xfrm>
          <a:prstGeom prst="rect">
            <a:avLst/>
          </a:prstGeom>
          <a:noFill/>
          <a:ln>
            <a:noFill/>
          </a:ln>
        </p:spPr>
      </p:pic>
      <p:pic>
        <p:nvPicPr>
          <p:cNvPr id="63" name="Google Shape;63;p13"/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 flipH="1">
            <a:off x="8214676" y="480275"/>
            <a:ext cx="637130" cy="831750"/>
          </a:xfrm>
          <a:prstGeom prst="rect">
            <a:avLst/>
          </a:prstGeom>
          <a:noFill/>
          <a:ln>
            <a:noFill/>
          </a:ln>
        </p:spPr>
      </p:pic>
      <p:sp>
        <p:nvSpPr>
          <p:cNvPr id="64" name="Google Shape;64;p13">
            <a:hlinkClick r:id="rId11" action="ppaction://hlinksldjump"/>
          </p:cNvPr>
          <p:cNvSpPr txBox="1"/>
          <p:nvPr/>
        </p:nvSpPr>
        <p:spPr>
          <a:xfrm>
            <a:off x="8152251" y="864014"/>
            <a:ext cx="762000" cy="463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endParaRPr b="1" dirty="0"/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7C16E4B4-6C96-4771-A87C-4B3A0280D90C}"/>
              </a:ext>
            </a:extLst>
          </p:cNvPr>
          <p:cNvGrpSpPr/>
          <p:nvPr/>
        </p:nvGrpSpPr>
        <p:grpSpPr>
          <a:xfrm>
            <a:off x="6963948" y="480275"/>
            <a:ext cx="690300" cy="831750"/>
            <a:chOff x="7324037" y="480275"/>
            <a:chExt cx="690300" cy="831750"/>
          </a:xfrm>
        </p:grpSpPr>
        <p:pic>
          <p:nvPicPr>
            <p:cNvPr id="62" name="Google Shape;62;p13"/>
            <p:cNvPicPr preferRelativeResize="0"/>
            <p:nvPr/>
          </p:nvPicPr>
          <p:blipFill>
            <a:blip r:embed="rId12">
              <a:alphaModFix/>
            </a:blip>
            <a:stretch>
              <a:fillRect/>
            </a:stretch>
          </p:blipFill>
          <p:spPr>
            <a:xfrm flipH="1">
              <a:off x="7342376" y="480275"/>
              <a:ext cx="637130" cy="831750"/>
            </a:xfrm>
            <a:prstGeom prst="rect">
              <a:avLst/>
            </a:prstGeom>
            <a:noFill/>
            <a:ln>
              <a:noFill/>
            </a:ln>
          </p:spPr>
        </p:pic>
        <p:sp>
          <p:nvSpPr>
            <p:cNvPr id="65" name="Google Shape;65;p13">
              <a:hlinkClick r:id="rId11" action="ppaction://hlinksldjump"/>
            </p:cNvPr>
            <p:cNvSpPr txBox="1"/>
            <p:nvPr/>
          </p:nvSpPr>
          <p:spPr>
            <a:xfrm>
              <a:off x="7324037" y="739517"/>
              <a:ext cx="690300" cy="524537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91425" rIns="91425" bIns="91425" anchor="t" anchorCtr="0">
              <a:noAutofit/>
            </a:bodyPr>
            <a:lstStyle/>
            <a:p>
              <a:pPr marL="0" lvl="0" indent="0" algn="ctr" rtl="1">
                <a:spcBef>
                  <a:spcPts val="0"/>
                </a:spcBef>
                <a:spcAft>
                  <a:spcPts val="0"/>
                </a:spcAft>
                <a:buNone/>
              </a:pPr>
              <a:endParaRPr sz="1200" b="1" dirty="0"/>
            </a:p>
          </p:txBody>
        </p:sp>
      </p:grpSp>
      <p:pic>
        <p:nvPicPr>
          <p:cNvPr id="68" name="Google Shape;68;p13"/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3151500" y="4055075"/>
            <a:ext cx="3181250" cy="1243876"/>
          </a:xfrm>
          <a:prstGeom prst="rect">
            <a:avLst/>
          </a:prstGeom>
          <a:noFill/>
          <a:ln>
            <a:noFill/>
          </a:ln>
        </p:spPr>
      </p:pic>
      <p:pic>
        <p:nvPicPr>
          <p:cNvPr id="69" name="Google Shape;69;p13"/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49838" y="-306437"/>
            <a:ext cx="1375378" cy="1718558"/>
          </a:xfrm>
          <a:prstGeom prst="rect">
            <a:avLst/>
          </a:prstGeom>
          <a:noFill/>
          <a:ln>
            <a:noFill/>
          </a:ln>
        </p:spPr>
      </p:pic>
      <p:pic>
        <p:nvPicPr>
          <p:cNvPr id="70" name="Google Shape;70;p13" descr="Bitmoji Image"/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5776160" y="2116389"/>
            <a:ext cx="2487758" cy="3318442"/>
          </a:xfrm>
          <a:prstGeom prst="rect">
            <a:avLst/>
          </a:prstGeom>
          <a:noFill/>
          <a:ln>
            <a:noFill/>
          </a:ln>
        </p:spPr>
      </p:pic>
      <p:pic>
        <p:nvPicPr>
          <p:cNvPr id="71" name="Google Shape;71;p13"/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-146272" y="2570344"/>
            <a:ext cx="1654662" cy="1867595"/>
          </a:xfrm>
          <a:prstGeom prst="rect">
            <a:avLst/>
          </a:prstGeom>
          <a:noFill/>
          <a:ln>
            <a:noFill/>
          </a:ln>
        </p:spPr>
      </p:pic>
      <p:pic>
        <p:nvPicPr>
          <p:cNvPr id="72" name="Google Shape;72;p13">
            <a:hlinkClick r:id="" action="ppaction://noaction"/>
          </p:cNvPr>
          <p:cNvPicPr preferRelativeResize="0"/>
          <p:nvPr/>
        </p:nvPicPr>
        <p:blipFill rotWithShape="1">
          <a:blip r:embed="rId17">
            <a:alphaModFix/>
          </a:blip>
          <a:srcRect b="9099"/>
          <a:stretch/>
        </p:blipFill>
        <p:spPr>
          <a:xfrm flipH="1">
            <a:off x="-34412" y="1940175"/>
            <a:ext cx="1440062" cy="657229"/>
          </a:xfrm>
          <a:prstGeom prst="rect">
            <a:avLst/>
          </a:prstGeom>
          <a:noFill/>
          <a:ln>
            <a:noFill/>
          </a:ln>
        </p:spPr>
      </p:pic>
      <p:pic>
        <p:nvPicPr>
          <p:cNvPr id="73" name="Google Shape;73;p13"/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748952" y="2687496"/>
            <a:ext cx="362963" cy="423855"/>
          </a:xfrm>
          <a:prstGeom prst="rect">
            <a:avLst/>
          </a:prstGeom>
          <a:noFill/>
          <a:ln>
            <a:noFill/>
          </a:ln>
        </p:spPr>
      </p:pic>
      <p:sp>
        <p:nvSpPr>
          <p:cNvPr id="76" name="Google Shape;76;p13">
            <a:hlinkClick r:id="rId19" action="ppaction://hlinksldjump"/>
          </p:cNvPr>
          <p:cNvSpPr txBox="1"/>
          <p:nvPr/>
        </p:nvSpPr>
        <p:spPr>
          <a:xfrm>
            <a:off x="7609275" y="2767200"/>
            <a:ext cx="762000" cy="573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endParaRPr sz="1600" b="1" dirty="0">
              <a:solidFill>
                <a:srgbClr val="FFFFFF"/>
              </a:solidFill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pic>
        <p:nvPicPr>
          <p:cNvPr id="79" name="Google Shape;79;p13"/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971552" y="3296153"/>
            <a:ext cx="1027045" cy="1451801"/>
          </a:xfrm>
          <a:prstGeom prst="rect">
            <a:avLst/>
          </a:prstGeom>
          <a:noFill/>
          <a:ln>
            <a:noFill/>
          </a:ln>
        </p:spPr>
      </p:pic>
      <p:pic>
        <p:nvPicPr>
          <p:cNvPr id="81" name="Google Shape;81;p13"/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132132" y="2712768"/>
            <a:ext cx="611382" cy="415755"/>
          </a:xfrm>
          <a:prstGeom prst="rect">
            <a:avLst/>
          </a:prstGeom>
          <a:noFill/>
          <a:ln>
            <a:noFill/>
          </a:ln>
        </p:spPr>
      </p:pic>
      <p:pic>
        <p:nvPicPr>
          <p:cNvPr id="83" name="Google Shape;83;p13">
            <a:hlinkClick r:id="rId11" action="ppaction://hlinksldjump"/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132881" y="3270946"/>
            <a:ext cx="479634" cy="415755"/>
          </a:xfrm>
          <a:prstGeom prst="rect">
            <a:avLst/>
          </a:prstGeom>
          <a:noFill/>
          <a:ln>
            <a:noFill/>
          </a:ln>
        </p:spPr>
      </p:pic>
      <p:pic>
        <p:nvPicPr>
          <p:cNvPr id="1026" name="Picture 2" descr="36 Inch Spin to Win Color Dry Erase Prize Wheel with 14 sections | Spinning  wheel for sale, Prize wheel, Wheels for sale">
            <a:hlinkClick r:id="rId23" action="ppaction://hlinksldjump"/>
            <a:extLst>
              <a:ext uri="{FF2B5EF4-FFF2-40B4-BE49-F238E27FC236}">
                <a16:creationId xmlns:a16="http://schemas.microsoft.com/office/drawing/2014/main" id="{30ED368D-B684-4A0C-B215-6FBBD52C80D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725" y="3746740"/>
            <a:ext cx="519707" cy="4660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3" name="PowerPoint Dice">
            <a:hlinkClick r:id="" action="ppaction://media"/>
            <a:extLst>
              <a:ext uri="{FF2B5EF4-FFF2-40B4-BE49-F238E27FC236}">
                <a16:creationId xmlns:a16="http://schemas.microsoft.com/office/drawing/2014/main" id="{F4C0C015-A504-47DD-B9FD-4FE256CDBA1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25">
            <a:duotone>
              <a:prstClr val="black"/>
              <a:schemeClr val="accent5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747511" y="3244085"/>
            <a:ext cx="423855" cy="423855"/>
          </a:xfrm>
          <a:prstGeom prst="roundRect">
            <a:avLst/>
          </a:prstGeom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  <a:scene3d>
            <a:camera prst="orthographicFront">
              <a:rot lat="0" lon="0" rev="0"/>
            </a:camera>
            <a:lightRig rig="contrasting" dir="t">
              <a:rot lat="0" lon="0" rev="7800000"/>
            </a:lightRig>
          </a:scene3d>
          <a:sp3d>
            <a:bevelT w="139700" h="139700"/>
          </a:sp3d>
        </p:spPr>
      </p:pic>
      <p:sp>
        <p:nvSpPr>
          <p:cNvPr id="7" name="Google Shape;75;p13">
            <a:extLst>
              <a:ext uri="{FF2B5EF4-FFF2-40B4-BE49-F238E27FC236}">
                <a16:creationId xmlns:a16="http://schemas.microsoft.com/office/drawing/2014/main" id="{C60FF191-DAC0-4C3E-AB5B-6288C7723AEC}"/>
              </a:ext>
            </a:extLst>
          </p:cNvPr>
          <p:cNvSpPr txBox="1"/>
          <p:nvPr/>
        </p:nvSpPr>
        <p:spPr>
          <a:xfrm>
            <a:off x="5157346" y="962744"/>
            <a:ext cx="1670475" cy="39509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endParaRPr sz="1100" b="1" dirty="0"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sp>
        <p:nvSpPr>
          <p:cNvPr id="8" name="Google Shape;75;p13">
            <a:extLst>
              <a:ext uri="{FF2B5EF4-FFF2-40B4-BE49-F238E27FC236}">
                <a16:creationId xmlns:a16="http://schemas.microsoft.com/office/drawing/2014/main" id="{FA00D936-F3F2-4423-99EA-E6FB30555A7C}"/>
              </a:ext>
            </a:extLst>
          </p:cNvPr>
          <p:cNvSpPr txBox="1"/>
          <p:nvPr/>
        </p:nvSpPr>
        <p:spPr>
          <a:xfrm>
            <a:off x="5436240" y="1170137"/>
            <a:ext cx="1670475" cy="68406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r>
              <a:rPr lang="ar-SA" sz="1200" b="1" dirty="0">
                <a:latin typeface="Lemonada Regular"/>
                <a:ea typeface="Lemonada Regular"/>
                <a:cs typeface="+mn-cs"/>
                <a:sym typeface="Lemonada Regular"/>
              </a:rPr>
              <a:t> </a:t>
            </a:r>
            <a:endParaRPr sz="1200" b="1" dirty="0"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sp>
        <p:nvSpPr>
          <p:cNvPr id="9" name="Google Shape;75;p13">
            <a:extLst>
              <a:ext uri="{FF2B5EF4-FFF2-40B4-BE49-F238E27FC236}">
                <a16:creationId xmlns:a16="http://schemas.microsoft.com/office/drawing/2014/main" id="{3FAFFD55-C2BD-48EF-9607-180F9F787465}"/>
              </a:ext>
            </a:extLst>
          </p:cNvPr>
          <p:cNvSpPr txBox="1"/>
          <p:nvPr/>
        </p:nvSpPr>
        <p:spPr>
          <a:xfrm>
            <a:off x="2703306" y="987506"/>
            <a:ext cx="2293504" cy="39509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r" rtl="1">
              <a:spcBef>
                <a:spcPts val="0"/>
              </a:spcBef>
              <a:spcAft>
                <a:spcPts val="0"/>
              </a:spcAft>
              <a:buNone/>
            </a:pPr>
            <a:r>
              <a:rPr lang="ar-SA" sz="1800" b="1" dirty="0">
                <a:solidFill>
                  <a:srgbClr val="FF0000"/>
                </a:solidFill>
                <a:latin typeface="Lemonada Regular"/>
                <a:ea typeface="Lemonada Regular"/>
                <a:cs typeface="+mn-cs"/>
                <a:sym typeface="Lemonada Regular"/>
              </a:rPr>
              <a:t> :</a:t>
            </a:r>
            <a:endParaRPr sz="1800" b="1" dirty="0">
              <a:solidFill>
                <a:srgbClr val="FF0000"/>
              </a:solidFill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sp>
        <p:nvSpPr>
          <p:cNvPr id="10" name="Google Shape;75;p13">
            <a:extLst>
              <a:ext uri="{FF2B5EF4-FFF2-40B4-BE49-F238E27FC236}">
                <a16:creationId xmlns:a16="http://schemas.microsoft.com/office/drawing/2014/main" id="{BCBB0FDF-F871-4AC4-9B46-81A3B19B9AE9}"/>
              </a:ext>
            </a:extLst>
          </p:cNvPr>
          <p:cNvSpPr txBox="1"/>
          <p:nvPr/>
        </p:nvSpPr>
        <p:spPr>
          <a:xfrm>
            <a:off x="2074599" y="987506"/>
            <a:ext cx="2093023" cy="40942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endParaRPr lang="ar-SA" sz="1600" b="1" dirty="0">
              <a:solidFill>
                <a:srgbClr val="00B0F0"/>
              </a:solidFill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pic>
        <p:nvPicPr>
          <p:cNvPr id="16" name="Google Shape;63;p13">
            <a:extLst>
              <a:ext uri="{FF2B5EF4-FFF2-40B4-BE49-F238E27FC236}">
                <a16:creationId xmlns:a16="http://schemas.microsoft.com/office/drawing/2014/main" id="{B1E0770B-2D11-4F9A-B5C9-9F0C6F5AD62C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 flipH="1">
            <a:off x="7595084" y="476661"/>
            <a:ext cx="637130" cy="831750"/>
          </a:xfrm>
          <a:prstGeom prst="rect">
            <a:avLst/>
          </a:prstGeom>
          <a:noFill/>
          <a:ln>
            <a:noFill/>
          </a:ln>
        </p:spPr>
      </p:pic>
      <p:sp>
        <p:nvSpPr>
          <p:cNvPr id="15" name="Google Shape;75;p13">
            <a:extLst>
              <a:ext uri="{FF2B5EF4-FFF2-40B4-BE49-F238E27FC236}">
                <a16:creationId xmlns:a16="http://schemas.microsoft.com/office/drawing/2014/main" id="{D93A7A5F-7669-4810-A880-2AA89C99AB3B}"/>
              </a:ext>
            </a:extLst>
          </p:cNvPr>
          <p:cNvSpPr txBox="1"/>
          <p:nvPr/>
        </p:nvSpPr>
        <p:spPr>
          <a:xfrm>
            <a:off x="1473358" y="1489601"/>
            <a:ext cx="2333282" cy="95306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ctr" rtl="1">
              <a:spcBef>
                <a:spcPts val="0"/>
              </a:spcBef>
              <a:spcAft>
                <a:spcPts val="0"/>
              </a:spcAft>
              <a:buNone/>
            </a:pPr>
            <a:endParaRPr lang="ar-SA" sz="1050" b="1" dirty="0">
              <a:solidFill>
                <a:schemeClr val="tx1"/>
              </a:solidFill>
              <a:latin typeface="Lemonada Regular"/>
              <a:ea typeface="Lemonada Regular"/>
              <a:cs typeface="+mn-cs"/>
              <a:sym typeface="Lemonada Regular"/>
            </a:endParaRPr>
          </a:p>
        </p:txBody>
      </p:sp>
      <p:pic>
        <p:nvPicPr>
          <p:cNvPr id="13" name="Google Shape;758;p68" descr="السيرة الذاتية لخادم الحرمين الشريفين الملك سلمان بن عبدالعزيز آل سعود |  صحيفة المواطن الإلكترونية">
            <a:extLst>
              <a:ext uri="{FF2B5EF4-FFF2-40B4-BE49-F238E27FC236}">
                <a16:creationId xmlns:a16="http://schemas.microsoft.com/office/drawing/2014/main" id="{919F8A4F-6A84-4BBC-B026-0929D3FDC47F}"/>
              </a:ext>
            </a:extLst>
          </p:cNvPr>
          <p:cNvPicPr preferRelativeResize="0"/>
          <p:nvPr/>
        </p:nvPicPr>
        <p:blipFill rotWithShape="1">
          <a:blip r:embed="rId26">
            <a:alphaModFix/>
          </a:blip>
          <a:srcRect t="14722"/>
          <a:stretch/>
        </p:blipFill>
        <p:spPr>
          <a:xfrm>
            <a:off x="1959980" y="151183"/>
            <a:ext cx="1104895" cy="691459"/>
          </a:xfrm>
          <a:prstGeom prst="rect">
            <a:avLst/>
          </a:prstGeom>
          <a:noFill/>
          <a:ln w="38100" cap="sq" cmpd="sng">
            <a:solidFill>
              <a:srgbClr val="F2F2F2"/>
            </a:solidFill>
            <a:prstDash val="solid"/>
            <a:miter lim="800000"/>
            <a:headEnd type="none" w="sm" len="sm"/>
            <a:tailEnd type="none" w="sm" len="sm"/>
          </a:ln>
          <a:effectLst>
            <a:outerShdw blurRad="50800" dist="38100" dir="2700000" algn="tl" rotWithShape="0">
              <a:srgbClr val="000000">
                <a:alpha val="42745"/>
              </a:srgbClr>
            </a:outerShdw>
          </a:effectLst>
        </p:spPr>
      </p:pic>
      <p:pic>
        <p:nvPicPr>
          <p:cNvPr id="21" name="Google Shape;757;p68" descr="علم السعودية - ويكيبيديا">
            <a:hlinkClick r:id="rId11" action="ppaction://hlinksldjump"/>
            <a:extLst>
              <a:ext uri="{FF2B5EF4-FFF2-40B4-BE49-F238E27FC236}">
                <a16:creationId xmlns:a16="http://schemas.microsoft.com/office/drawing/2014/main" id="{112CC987-8898-4201-809A-9B0A2CF5B9B5}"/>
              </a:ext>
            </a:extLst>
          </p:cNvPr>
          <p:cNvPicPr preferRelativeResize="0"/>
          <p:nvPr/>
        </p:nvPicPr>
        <p:blipFill rotWithShape="1">
          <a:blip r:embed="rId27">
            <a:alphaModFix/>
          </a:blip>
          <a:srcRect/>
          <a:stretch/>
        </p:blipFill>
        <p:spPr>
          <a:xfrm>
            <a:off x="3684467" y="264091"/>
            <a:ext cx="1019700" cy="572378"/>
          </a:xfrm>
          <a:prstGeom prst="rect">
            <a:avLst/>
          </a:prstGeom>
          <a:noFill/>
          <a:ln w="38100" cap="sq" cmpd="sng">
            <a:solidFill>
              <a:srgbClr val="F2F2F2"/>
            </a:solidFill>
            <a:prstDash val="solid"/>
            <a:miter lim="800000"/>
            <a:headEnd type="none" w="sm" len="sm"/>
            <a:tailEnd type="none" w="sm" len="sm"/>
          </a:ln>
          <a:effectLst>
            <a:outerShdw blurRad="50800" dist="38100" dir="2700000" algn="tl" rotWithShape="0">
              <a:srgbClr val="000000">
                <a:alpha val="42745"/>
              </a:srgbClr>
            </a:outerShdw>
          </a:effectLst>
        </p:spPr>
      </p:pic>
      <p:pic>
        <p:nvPicPr>
          <p:cNvPr id="22" name="Google Shape;759;p68" descr="صاحب السمو الملكي الأمير محمد بن سلمان بن عبد العزيز آل سعود ولي العهد نائب  رئيس مجلس الوزراء وزير الدفاع">
            <a:extLst>
              <a:ext uri="{FF2B5EF4-FFF2-40B4-BE49-F238E27FC236}">
                <a16:creationId xmlns:a16="http://schemas.microsoft.com/office/drawing/2014/main" id="{5D3A2961-8A22-412D-A5A4-481765E31475}"/>
              </a:ext>
            </a:extLst>
          </p:cNvPr>
          <p:cNvPicPr preferRelativeResize="0"/>
          <p:nvPr/>
        </p:nvPicPr>
        <p:blipFill rotWithShape="1">
          <a:blip r:embed="rId28">
            <a:alphaModFix/>
          </a:blip>
          <a:srcRect/>
          <a:stretch/>
        </p:blipFill>
        <p:spPr>
          <a:xfrm>
            <a:off x="5315038" y="151388"/>
            <a:ext cx="1019700" cy="691254"/>
          </a:xfrm>
          <a:prstGeom prst="rect">
            <a:avLst/>
          </a:prstGeom>
          <a:noFill/>
          <a:ln w="38100" cap="sq" cmpd="sng">
            <a:solidFill>
              <a:srgbClr val="F2F2F2"/>
            </a:solidFill>
            <a:prstDash val="solid"/>
            <a:miter lim="800000"/>
            <a:headEnd type="none" w="sm" len="sm"/>
            <a:tailEnd type="none" w="sm" len="sm"/>
          </a:ln>
          <a:effectLst>
            <a:outerShdw blurRad="50800" dist="38100" dir="2700000" algn="tl" rotWithShape="0">
              <a:srgbClr val="000000">
                <a:alpha val="42745"/>
              </a:srgbClr>
            </a:outerShdw>
          </a:effectLst>
        </p:spPr>
      </p:pic>
      <p:sp>
        <p:nvSpPr>
          <p:cNvPr id="12" name="مستطيل 11">
            <a:extLst>
              <a:ext uri="{FF2B5EF4-FFF2-40B4-BE49-F238E27FC236}">
                <a16:creationId xmlns:a16="http://schemas.microsoft.com/office/drawing/2014/main" id="{6C8A8FC0-9019-4A06-8539-63466654B4AA}"/>
              </a:ext>
            </a:extLst>
          </p:cNvPr>
          <p:cNvSpPr/>
          <p:nvPr/>
        </p:nvSpPr>
        <p:spPr>
          <a:xfrm>
            <a:off x="27280" y="1136519"/>
            <a:ext cx="1344677" cy="724855"/>
          </a:xfrm>
          <a:prstGeom prst="rect">
            <a:avLst/>
          </a:prstGeom>
          <a:blipFill>
            <a:blip r:embed="rId29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/>
            <a:r>
              <a:rPr lang="ar-SA" sz="1600" b="1" dirty="0">
                <a:solidFill>
                  <a:schemeClr val="tx1"/>
                </a:solidFill>
              </a:rPr>
              <a:t>ليس العلم</a:t>
            </a:r>
          </a:p>
          <a:p>
            <a:pPr algn="ctr"/>
            <a:r>
              <a:rPr lang="ar-SA" sz="1600" b="1" dirty="0">
                <a:solidFill>
                  <a:schemeClr val="tx1"/>
                </a:solidFill>
              </a:rPr>
              <a:t> ما حفظ </a:t>
            </a:r>
          </a:p>
          <a:p>
            <a:pPr algn="ctr"/>
            <a:r>
              <a:rPr lang="ar-SA" sz="1600" b="1" dirty="0">
                <a:solidFill>
                  <a:schemeClr val="tx1"/>
                </a:solidFill>
              </a:rPr>
              <a:t>إنما العلم ما نفع .</a:t>
            </a:r>
          </a:p>
        </p:txBody>
      </p:sp>
      <p:pic>
        <p:nvPicPr>
          <p:cNvPr id="3" name="صورة 2">
            <a:extLst>
              <a:ext uri="{FF2B5EF4-FFF2-40B4-BE49-F238E27FC236}">
                <a16:creationId xmlns:a16="http://schemas.microsoft.com/office/drawing/2014/main" id="{57851B40-A119-E1FB-F1F1-5297FFF498BA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1985403" y="1658126"/>
            <a:ext cx="4727715" cy="938865"/>
          </a:xfrm>
          <a:prstGeom prst="rect">
            <a:avLst/>
          </a:prstGeom>
        </p:spPr>
      </p:pic>
      <p:sp>
        <p:nvSpPr>
          <p:cNvPr id="19" name="مربع نص 18">
            <a:extLst>
              <a:ext uri="{FF2B5EF4-FFF2-40B4-BE49-F238E27FC236}">
                <a16:creationId xmlns:a16="http://schemas.microsoft.com/office/drawing/2014/main" id="{CBA5CC91-D14B-E91C-AEAE-F40C0C1F63C1}"/>
              </a:ext>
            </a:extLst>
          </p:cNvPr>
          <p:cNvSpPr txBox="1"/>
          <p:nvPr/>
        </p:nvSpPr>
        <p:spPr>
          <a:xfrm>
            <a:off x="2656305" y="958984"/>
            <a:ext cx="2646390" cy="52322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r>
              <a:rPr lang="ar-SA" sz="2800" dirty="0" err="1">
                <a:solidFill>
                  <a:srgbClr val="FF0000"/>
                </a:solidFill>
              </a:rPr>
              <a:t>ماهو</a:t>
            </a:r>
            <a:r>
              <a:rPr lang="ar-SA" sz="2800" dirty="0">
                <a:solidFill>
                  <a:srgbClr val="FF0000"/>
                </a:solidFill>
              </a:rPr>
              <a:t> اختبار نافس</a:t>
            </a:r>
          </a:p>
        </p:txBody>
      </p:sp>
      <p:sp>
        <p:nvSpPr>
          <p:cNvPr id="20" name="مربع نص 19">
            <a:extLst>
              <a:ext uri="{FF2B5EF4-FFF2-40B4-BE49-F238E27FC236}">
                <a16:creationId xmlns:a16="http://schemas.microsoft.com/office/drawing/2014/main" id="{F8CBA846-4BFB-2FF0-462B-133A8B7688FB}"/>
              </a:ext>
            </a:extLst>
          </p:cNvPr>
          <p:cNvSpPr txBox="1"/>
          <p:nvPr/>
        </p:nvSpPr>
        <p:spPr>
          <a:xfrm>
            <a:off x="3081435" y="2127558"/>
            <a:ext cx="3077417" cy="400110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r>
              <a:rPr lang="ar-SA" sz="2000" dirty="0">
                <a:solidFill>
                  <a:srgbClr val="FF0000"/>
                </a:solidFill>
              </a:rPr>
              <a:t>الهدف من اختبارات نافس</a:t>
            </a:r>
          </a:p>
        </p:txBody>
      </p:sp>
      <p:sp>
        <p:nvSpPr>
          <p:cNvPr id="24" name="مربع نص 23">
            <a:extLst>
              <a:ext uri="{FF2B5EF4-FFF2-40B4-BE49-F238E27FC236}">
                <a16:creationId xmlns:a16="http://schemas.microsoft.com/office/drawing/2014/main" id="{3D1844D0-DD20-8DF1-559F-F6E07CB73D56}"/>
              </a:ext>
            </a:extLst>
          </p:cNvPr>
          <p:cNvSpPr txBox="1"/>
          <p:nvPr/>
        </p:nvSpPr>
        <p:spPr>
          <a:xfrm>
            <a:off x="1972218" y="2629860"/>
            <a:ext cx="4646022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dirty="0"/>
              <a:t>تهدف الاختبارات الى معرفة ما حققه الطالب والطالبة من معارف ومهارات  في المواد </a:t>
            </a:r>
            <a:r>
              <a:rPr lang="ar-SA" dirty="0" err="1"/>
              <a:t>الدراسيةالمحددة</a:t>
            </a:r>
            <a:r>
              <a:rPr lang="ar-SA" dirty="0"/>
              <a:t> .</a:t>
            </a:r>
          </a:p>
          <a:p>
            <a:r>
              <a:rPr lang="ar-SA" dirty="0"/>
              <a:t>كما يهدف الاختبار لتحفيز التميز و التنافس بين المدارس و مكاتب التعليم و تعريف أولياء الأمور بمستوى التحصيل الدراسي لمدارس أبنائهم </a:t>
            </a:r>
          </a:p>
        </p:txBody>
      </p:sp>
      <p:pic>
        <p:nvPicPr>
          <p:cNvPr id="4" name="صورة 3">
            <a:extLst>
              <a:ext uri="{FF2B5EF4-FFF2-40B4-BE49-F238E27FC236}">
                <a16:creationId xmlns:a16="http://schemas.microsoft.com/office/drawing/2014/main" id="{A6D10ED6-1F4B-6330-AC2A-936123FCD96A}"/>
              </a:ext>
            </a:extLst>
          </p:cNvPr>
          <p:cNvPicPr>
            <a:picLocks noChangeAspect="1"/>
          </p:cNvPicPr>
          <p:nvPr/>
        </p:nvPicPr>
        <p:blipFill>
          <a:blip r:embed="rId31"/>
          <a:stretch>
            <a:fillRect/>
          </a:stretch>
        </p:blipFill>
        <p:spPr>
          <a:xfrm>
            <a:off x="6866450" y="304417"/>
            <a:ext cx="2042337" cy="96325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Click="0"/>
    </mc:Choice>
    <mc:Fallback xmlns="">
      <p:transition spd="slow" advClick="0"/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4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3"/>
                  </p:tgtEl>
                </p:cond>
              </p:nextCondLst>
            </p:seq>
            <p:video>
              <p:cMediaNode vol="80000">
                <p:cTn id="7" repeatCount="indefinite" fill="hold" display="0">
                  <p:stCondLst>
                    <p:cond delay="indefinite"/>
                  </p:stCondLst>
                </p:cTn>
                <p:tgtEl>
                  <p:spTgt spid="43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93981" y="222052"/>
            <a:ext cx="5950288" cy="559655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6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205842" y="1076629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2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1106098" y="3461003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7009304" y="1234561"/>
            <a:ext cx="2565190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39">
            <a:hlinkClick r:id="rId27" action="ppaction://hlinksldjump"/>
            <a:extLst>
              <a:ext uri="{FF2B5EF4-FFF2-40B4-BE49-F238E27FC236}">
                <a16:creationId xmlns:a16="http://schemas.microsoft.com/office/drawing/2014/main" id="{BB799986-E10C-4476-98CC-1010156417D6}"/>
              </a:ext>
            </a:extLst>
          </p:cNvPr>
          <p:cNvPicPr>
            <a:picLocks noChangeAspect="1"/>
          </p:cNvPicPr>
          <p:nvPr/>
        </p:nvPicPr>
        <p:blipFill>
          <a:blip r:embed="rId28"/>
          <a:stretch>
            <a:fillRect/>
          </a:stretch>
        </p:blipFill>
        <p:spPr>
          <a:xfrm>
            <a:off x="984454" y="1446088"/>
            <a:ext cx="626335" cy="626335"/>
          </a:xfrm>
          <a:prstGeom prst="rect">
            <a:avLst/>
          </a:prstGeom>
        </p:spPr>
      </p:pic>
      <p:cxnSp>
        <p:nvCxnSpPr>
          <p:cNvPr id="8" name="رابط مستقيم 7">
            <a:extLst>
              <a:ext uri="{FF2B5EF4-FFF2-40B4-BE49-F238E27FC236}">
                <a16:creationId xmlns:a16="http://schemas.microsoft.com/office/drawing/2014/main" id="{7953E907-B4D7-4B8F-91C1-41BD15F23E62}"/>
              </a:ext>
            </a:extLst>
          </p:cNvPr>
          <p:cNvCxnSpPr>
            <a:cxnSpLocks/>
          </p:cNvCxnSpPr>
          <p:nvPr/>
        </p:nvCxnSpPr>
        <p:spPr>
          <a:xfrm flipH="1">
            <a:off x="2419194" y="1660255"/>
            <a:ext cx="4495226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5" name="مربع نص 14">
            <a:extLst>
              <a:ext uri="{FF2B5EF4-FFF2-40B4-BE49-F238E27FC236}">
                <a16:creationId xmlns:a16="http://schemas.microsoft.com/office/drawing/2014/main" id="{018605EA-ED11-E4AA-D8CB-4189EFB604EB}"/>
              </a:ext>
            </a:extLst>
          </p:cNvPr>
          <p:cNvSpPr txBox="1"/>
          <p:nvPr/>
        </p:nvSpPr>
        <p:spPr>
          <a:xfrm>
            <a:off x="2381521" y="947640"/>
            <a:ext cx="4889862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sz="2800" dirty="0">
                <a:solidFill>
                  <a:srgbClr val="FF0000"/>
                </a:solidFill>
              </a:rPr>
              <a:t>يطبق الاختبار على جميع مدارس المملكة </a:t>
            </a:r>
            <a:r>
              <a:rPr lang="en-US" sz="2800" dirty="0">
                <a:solidFill>
                  <a:srgbClr val="FF0000"/>
                </a:solidFill>
              </a:rPr>
              <a:t>   </a:t>
            </a:r>
            <a:r>
              <a:rPr lang="ar-SA" sz="2800" dirty="0">
                <a:solidFill>
                  <a:srgbClr val="FF0000"/>
                </a:solidFill>
              </a:rPr>
              <a:t>حضوريا وورقيا – الكترونيا في      تخصصات اللغة </a:t>
            </a:r>
            <a:r>
              <a:rPr lang="ar-SA" sz="2800" dirty="0" err="1">
                <a:solidFill>
                  <a:srgbClr val="FF0000"/>
                </a:solidFill>
              </a:rPr>
              <a:t>العربيه</a:t>
            </a:r>
            <a:r>
              <a:rPr lang="ar-SA" sz="2800" dirty="0">
                <a:solidFill>
                  <a:srgbClr val="FF0000"/>
                </a:solidFill>
              </a:rPr>
              <a:t> والرياضيات و العلوم لجميع المدارس – حكومي وأهلي  عالمي </a:t>
            </a:r>
          </a:p>
        </p:txBody>
      </p:sp>
    </p:spTree>
    <p:extLst>
      <p:ext uri="{BB962C8B-B14F-4D97-AF65-F5344CB8AC3E}">
        <p14:creationId xmlns:p14="http://schemas.microsoft.com/office/powerpoint/2010/main" val="2373325461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41502" y="338790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9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5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341295" y="1055613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19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6404679" y="3314701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 flipH="1">
            <a:off x="6673818" y="1334582"/>
            <a:ext cx="3024792" cy="4584049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مستطيل 2">
            <a:extLst>
              <a:ext uri="{FF2B5EF4-FFF2-40B4-BE49-F238E27FC236}">
                <a16:creationId xmlns:a16="http://schemas.microsoft.com/office/drawing/2014/main" id="{999DC424-2A3B-4182-8D56-04B2D0EF8D08}"/>
              </a:ext>
            </a:extLst>
          </p:cNvPr>
          <p:cNvSpPr/>
          <p:nvPr/>
        </p:nvSpPr>
        <p:spPr>
          <a:xfrm>
            <a:off x="1968012" y="297039"/>
            <a:ext cx="4968552" cy="1477328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rtl="1" eaLnBrk="1" hangingPunct="1">
              <a:defRPr/>
            </a:pPr>
            <a:r>
              <a:rPr lang="ar-SA" sz="4500" b="1" dirty="0">
                <a:ln w="18415" cmpd="sng">
                  <a:solidFill>
                    <a:srgbClr val="FFFFFF"/>
                  </a:solidFill>
                  <a:prstDash val="solid"/>
                </a:ln>
                <a:effectLst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</a:rPr>
              <a:t> </a:t>
            </a:r>
            <a:r>
              <a:rPr lang="ar-SA" sz="4500" b="1" dirty="0" err="1">
                <a:ln w="18415" cmpd="sng">
                  <a:solidFill>
                    <a:srgbClr val="FFFFFF"/>
                  </a:solidFill>
                  <a:prstDash val="solid"/>
                </a:ln>
                <a:effectLst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</a:rPr>
              <a:t>ماهو</a:t>
            </a:r>
            <a:r>
              <a:rPr lang="ar-SA" sz="4500" b="1" dirty="0">
                <a:ln w="18415" cmpd="sng">
                  <a:solidFill>
                    <a:srgbClr val="FFFFFF"/>
                  </a:solidFill>
                  <a:prstDash val="solid"/>
                </a:ln>
                <a:effectLst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</a:rPr>
              <a:t> المطلوب مني في هذا الاختبار</a:t>
            </a:r>
            <a:endParaRPr lang="ar-SA" sz="3600" b="1" dirty="0">
              <a:ln w="0">
                <a:solidFill>
                  <a:schemeClr val="tx1"/>
                </a:solidFill>
              </a:ln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7" name="مربع نص 6">
            <a:extLst>
              <a:ext uri="{FF2B5EF4-FFF2-40B4-BE49-F238E27FC236}">
                <a16:creationId xmlns:a16="http://schemas.microsoft.com/office/drawing/2014/main" id="{B38DF303-9605-2381-CFC6-60E13F8A5B19}"/>
              </a:ext>
            </a:extLst>
          </p:cNvPr>
          <p:cNvSpPr txBox="1"/>
          <p:nvPr/>
        </p:nvSpPr>
        <p:spPr>
          <a:xfrm>
            <a:off x="2235926" y="1847374"/>
            <a:ext cx="4889862" cy="24622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dirty="0"/>
              <a:t>بعد استلام الطلاب كتيب الاختبار ... يرجى التأكد بان لديك قلم رصاص يتم الإجابة به</a:t>
            </a:r>
          </a:p>
          <a:p>
            <a:r>
              <a:rPr lang="ar-SA" dirty="0"/>
              <a:t>يمنع منعا باتا استخدام قلم الحبر                                                        .</a:t>
            </a:r>
            <a:r>
              <a:rPr lang="en-US" dirty="0"/>
              <a:t>                                                                    </a:t>
            </a:r>
            <a:endParaRPr lang="ar-SA" dirty="0"/>
          </a:p>
          <a:p>
            <a:r>
              <a:rPr lang="ar-SA" dirty="0"/>
              <a:t>الاختبار مقسم الى قسمين لطلاب ثالث ابتدائي ( رياضيات و لغتي  ) كل قسم مكون من 15 سؤال                                                                            .</a:t>
            </a:r>
          </a:p>
          <a:p>
            <a:r>
              <a:rPr lang="ar-SA" dirty="0"/>
              <a:t>افتح كتيب الأسئلة ستجد فيه ورقة الإجابة .                                             </a:t>
            </a:r>
          </a:p>
          <a:p>
            <a:r>
              <a:rPr lang="ar-SA" dirty="0"/>
              <a:t>مهم جدا ( تعبئة البيانات كاملة بالاسم الرباعي )                                      .</a:t>
            </a:r>
          </a:p>
          <a:p>
            <a:r>
              <a:rPr lang="ar-SA" dirty="0"/>
              <a:t>كتيب الأسئلة فيه جميع اسالة الاختبار و يجب حل الأسئلة بالترتيب في ورقة الإجابة .</a:t>
            </a:r>
          </a:p>
          <a:p>
            <a:r>
              <a:rPr lang="ar-SA" dirty="0"/>
              <a:t>أنتباه : لا تسجل الإجابة على ورقة الأسئلة بل ورقة الإجابة أو نسجلها في الورقتين بشرط حل كل سؤال و نقل اجابته لورقة الإجابة أولا بأول .                  </a:t>
            </a:r>
          </a:p>
        </p:txBody>
      </p:sp>
      <p:pic>
        <p:nvPicPr>
          <p:cNvPr id="5" name="صورة 4">
            <a:extLst>
              <a:ext uri="{FF2B5EF4-FFF2-40B4-BE49-F238E27FC236}">
                <a16:creationId xmlns:a16="http://schemas.microsoft.com/office/drawing/2014/main" id="{033C43EA-3981-7143-944C-496A050D31A9}"/>
              </a:ext>
            </a:extLst>
          </p:cNvPr>
          <p:cNvPicPr>
            <a:picLocks noChangeAspect="1"/>
          </p:cNvPicPr>
          <p:nvPr/>
        </p:nvPicPr>
        <p:blipFill>
          <a:blip r:embed="rId24"/>
          <a:stretch>
            <a:fillRect/>
          </a:stretch>
        </p:blipFill>
        <p:spPr>
          <a:xfrm>
            <a:off x="7465968" y="932821"/>
            <a:ext cx="1757930" cy="96325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58812719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93854" y="222053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6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341295" y="1055613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2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6617553" y="3427630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6920344" y="1234561"/>
            <a:ext cx="2654149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BDC07F44-C0E5-40A0-9608-D95AC4CE7A18}"/>
              </a:ext>
            </a:extLst>
          </p:cNvPr>
          <p:cNvPicPr>
            <a:picLocks noChangeAspect="1"/>
          </p:cNvPicPr>
          <p:nvPr/>
        </p:nvPicPr>
        <p:blipFill rotWithShape="1">
          <a:blip r:embed="rId27"/>
          <a:srcRect l="26764" t="19039" r="40796" b="9273"/>
          <a:stretch/>
        </p:blipFill>
        <p:spPr>
          <a:xfrm>
            <a:off x="8420936" y="340395"/>
            <a:ext cx="520495" cy="650125"/>
          </a:xfrm>
          <a:prstGeom prst="rect">
            <a:avLst/>
          </a:prstGeom>
        </p:spPr>
      </p:pic>
      <p:pic>
        <p:nvPicPr>
          <p:cNvPr id="9" name="صورة 8">
            <a:extLst>
              <a:ext uri="{FF2B5EF4-FFF2-40B4-BE49-F238E27FC236}">
                <a16:creationId xmlns:a16="http://schemas.microsoft.com/office/drawing/2014/main" id="{E6DCED80-ED6D-4444-9B56-F1F989708EEE}"/>
              </a:ext>
            </a:extLst>
          </p:cNvPr>
          <p:cNvPicPr>
            <a:picLocks noChangeAspect="1"/>
          </p:cNvPicPr>
          <p:nvPr/>
        </p:nvPicPr>
        <p:blipFill rotWithShape="1">
          <a:blip r:embed="rId27"/>
          <a:srcRect l="26764" t="19039" r="40796" b="9273"/>
          <a:stretch/>
        </p:blipFill>
        <p:spPr>
          <a:xfrm>
            <a:off x="7852476" y="334142"/>
            <a:ext cx="520495" cy="650125"/>
          </a:xfrm>
          <a:prstGeom prst="rect">
            <a:avLst/>
          </a:prstGeom>
        </p:spPr>
      </p:pic>
      <p:pic>
        <p:nvPicPr>
          <p:cNvPr id="3" name="Picture 39">
            <a:hlinkClick r:id="rId28" action="ppaction://hlinksldjump"/>
            <a:extLst>
              <a:ext uri="{FF2B5EF4-FFF2-40B4-BE49-F238E27FC236}">
                <a16:creationId xmlns:a16="http://schemas.microsoft.com/office/drawing/2014/main" id="{0815A2DC-28ED-4D49-9630-A98C58155366}"/>
              </a:ext>
            </a:extLst>
          </p:cNvPr>
          <p:cNvPicPr>
            <a:picLocks noChangeAspect="1"/>
          </p:cNvPicPr>
          <p:nvPr/>
        </p:nvPicPr>
        <p:blipFill>
          <a:blip r:embed="rId29"/>
          <a:stretch>
            <a:fillRect/>
          </a:stretch>
        </p:blipFill>
        <p:spPr>
          <a:xfrm>
            <a:off x="1989225" y="487402"/>
            <a:ext cx="626335" cy="626335"/>
          </a:xfrm>
          <a:prstGeom prst="rect">
            <a:avLst/>
          </a:prstGeom>
        </p:spPr>
      </p:pic>
      <p:sp>
        <p:nvSpPr>
          <p:cNvPr id="8" name="مستطيل 6">
            <a:extLst>
              <a:ext uri="{FF2B5EF4-FFF2-40B4-BE49-F238E27FC236}">
                <a16:creationId xmlns:a16="http://schemas.microsoft.com/office/drawing/2014/main" id="{AC180EAC-7B6D-4AE9-A63E-9B39F3075A83}"/>
              </a:ext>
            </a:extLst>
          </p:cNvPr>
          <p:cNvSpPr>
            <a:spLocks noChangeArrowheads="1"/>
          </p:cNvSpPr>
          <p:nvPr/>
        </p:nvSpPr>
        <p:spPr bwMode="auto">
          <a:xfrm>
            <a:off x="1709605" y="422351"/>
            <a:ext cx="3798943" cy="441211"/>
          </a:xfrm>
          <a:prstGeom prst="rect">
            <a:avLst/>
          </a:prstGeom>
          <a:noFill/>
          <a:ln>
            <a:noFill/>
          </a:ln>
        </p:spPr>
        <p:txBody>
          <a:bodyPr wrap="square" lIns="71194" tIns="35592" rIns="71194" bIns="35592">
            <a:spAutoFit/>
          </a:bodyPr>
          <a:lstStyle>
            <a:lvl1pPr algn="r" defTabSz="711200" rtl="1"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Char char="•"/>
              <a:defRPr sz="21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algn="r" defTabSz="711200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algn="r" defTabSz="711200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5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algn="r" defTabSz="711200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algn="r" defTabSz="711200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defTabSz="7112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defTabSz="7112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defTabSz="7112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defTabSz="7112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algn="ctr">
              <a:lnSpc>
                <a:spcPct val="100000"/>
              </a:lnSpc>
              <a:spcBef>
                <a:spcPct val="0"/>
              </a:spcBef>
              <a:spcAft>
                <a:spcPts val="581"/>
              </a:spcAft>
              <a:buNone/>
            </a:pPr>
            <a:r>
              <a:rPr lang="ar-SA" sz="1600" dirty="0">
                <a:solidFill>
                  <a:srgbClr val="FF0000"/>
                </a:solidFill>
                <a:cs typeface="Mudir MT" pitchFamily="2" charset="-78"/>
              </a:rPr>
              <a:t> </a:t>
            </a:r>
            <a:r>
              <a:rPr lang="ar-SA" altLang="ar-SA" sz="2400" dirty="0">
                <a:solidFill>
                  <a:srgbClr val="FF0000"/>
                </a:solidFill>
                <a:latin typeface="Arial" panose="020B0604020202020204" pitchFamily="34" charset="0"/>
                <a:cs typeface="Mudir MT" pitchFamily="2" charset="-78"/>
              </a:rPr>
              <a:t> </a:t>
            </a:r>
            <a:r>
              <a:rPr lang="ar-SA" altLang="ar-SA" sz="2000" dirty="0">
                <a:solidFill>
                  <a:srgbClr val="000000"/>
                </a:solidFill>
                <a:latin typeface="Arial" panose="020B0604020202020204" pitchFamily="34" charset="0"/>
                <a:cs typeface="Mudir MT" pitchFamily="2" charset="-78"/>
              </a:rPr>
              <a:t> </a:t>
            </a:r>
          </a:p>
        </p:txBody>
      </p:sp>
      <p:sp>
        <p:nvSpPr>
          <p:cNvPr id="5" name="مربع نص 4">
            <a:extLst>
              <a:ext uri="{FF2B5EF4-FFF2-40B4-BE49-F238E27FC236}">
                <a16:creationId xmlns:a16="http://schemas.microsoft.com/office/drawing/2014/main" id="{710C51ED-E2C5-49EF-2D0E-6374A089A06C}"/>
              </a:ext>
            </a:extLst>
          </p:cNvPr>
          <p:cNvSpPr txBox="1"/>
          <p:nvPr/>
        </p:nvSpPr>
        <p:spPr>
          <a:xfrm>
            <a:off x="2960848" y="477403"/>
            <a:ext cx="3843398" cy="646331"/>
          </a:xfrm>
          <a:prstGeom prst="rect">
            <a:avLst/>
          </a:prstGeom>
          <a:noFill/>
        </p:spPr>
        <p:txBody>
          <a:bodyPr wrap="square" rtlCol="1">
            <a:spAutoFit/>
          </a:bodyPr>
          <a:lstStyle/>
          <a:p>
            <a:r>
              <a:rPr lang="ar-SA" sz="3600" dirty="0"/>
              <a:t>مكونات ورقة الاجابة</a:t>
            </a:r>
          </a:p>
        </p:txBody>
      </p:sp>
      <p:sp>
        <p:nvSpPr>
          <p:cNvPr id="13" name="مربع نص 12">
            <a:extLst>
              <a:ext uri="{FF2B5EF4-FFF2-40B4-BE49-F238E27FC236}">
                <a16:creationId xmlns:a16="http://schemas.microsoft.com/office/drawing/2014/main" id="{FDAA8BB1-B6E7-E275-3206-4953DC9F838C}"/>
              </a:ext>
            </a:extLst>
          </p:cNvPr>
          <p:cNvSpPr txBox="1"/>
          <p:nvPr/>
        </p:nvSpPr>
        <p:spPr>
          <a:xfrm>
            <a:off x="3663078" y="1239151"/>
            <a:ext cx="4889862" cy="116955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dirty="0"/>
              <a:t>مهم جدا تعبئة المعلومات الخاصة في الطالب            : </a:t>
            </a:r>
          </a:p>
          <a:p>
            <a:r>
              <a:rPr lang="ar-SA" dirty="0"/>
              <a:t>         اسم الطالب رباعي بخط واضح و جميل                            </a:t>
            </a:r>
          </a:p>
          <a:p>
            <a:r>
              <a:rPr lang="ar-SA" dirty="0"/>
              <a:t>الصف                                                </a:t>
            </a:r>
          </a:p>
          <a:p>
            <a:r>
              <a:rPr lang="ar-SA" dirty="0"/>
              <a:t>اسم المدرسة                                             </a:t>
            </a:r>
          </a:p>
          <a:p>
            <a:r>
              <a:rPr lang="ar-SA" dirty="0"/>
              <a:t>نتأكد من الخانات المخصصة لها                                 </a:t>
            </a:r>
          </a:p>
        </p:txBody>
      </p:sp>
      <p:pic>
        <p:nvPicPr>
          <p:cNvPr id="17" name="صورة 16">
            <a:extLst>
              <a:ext uri="{FF2B5EF4-FFF2-40B4-BE49-F238E27FC236}">
                <a16:creationId xmlns:a16="http://schemas.microsoft.com/office/drawing/2014/main" id="{61CB1B9F-A341-FF4B-2354-4E8A183A6F8E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2043421" y="1247498"/>
            <a:ext cx="2165527" cy="27155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9141439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1592433" y="200421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1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7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3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6863378" y="1434367"/>
            <a:ext cx="3024792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7">
            <a:alphaModFix/>
          </a:blip>
          <a:stretch>
            <a:fillRect/>
          </a:stretch>
        </p:blipFill>
        <p:spPr>
          <a:xfrm>
            <a:off x="6863378" y="3379798"/>
            <a:ext cx="1181961" cy="1940536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مستطيل 7">
            <a:extLst>
              <a:ext uri="{FF2B5EF4-FFF2-40B4-BE49-F238E27FC236}">
                <a16:creationId xmlns:a16="http://schemas.microsoft.com/office/drawing/2014/main" id="{78A6DADD-56A9-458E-A085-3E049EE01C27}"/>
              </a:ext>
            </a:extLst>
          </p:cNvPr>
          <p:cNvSpPr/>
          <p:nvPr/>
        </p:nvSpPr>
        <p:spPr>
          <a:xfrm>
            <a:off x="2024948" y="375848"/>
            <a:ext cx="4968552" cy="52322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rtl="1" eaLnBrk="1" hangingPunct="1">
              <a:defRPr/>
            </a:pPr>
            <a:r>
              <a:rPr lang="ar-SA" sz="2800" b="1" dirty="0">
                <a:ln w="0">
                  <a:solidFill>
                    <a:schemeClr val="tx1"/>
                  </a:solidFill>
                </a:ln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بعد تعبئة البيانات تبدأ بقراءة </a:t>
            </a:r>
            <a:r>
              <a:rPr lang="ar-SA" sz="2800" b="1" dirty="0" err="1">
                <a:ln w="0">
                  <a:solidFill>
                    <a:schemeClr val="tx1"/>
                  </a:solidFill>
                </a:ln>
                <a:solidFill>
                  <a:srgbClr val="FF0000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الاسئله</a:t>
            </a:r>
            <a:endParaRPr lang="ar-SA" sz="2800" b="1" dirty="0">
              <a:ln w="0">
                <a:solidFill>
                  <a:schemeClr val="tx1"/>
                </a:solidFill>
              </a:ln>
              <a:solidFill>
                <a:srgbClr val="FF0000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sp>
        <p:nvSpPr>
          <p:cNvPr id="5" name="مربع نص 4">
            <a:extLst>
              <a:ext uri="{FF2B5EF4-FFF2-40B4-BE49-F238E27FC236}">
                <a16:creationId xmlns:a16="http://schemas.microsoft.com/office/drawing/2014/main" id="{DF540AE7-DBD3-A9FB-8F27-459CD83216DB}"/>
              </a:ext>
            </a:extLst>
          </p:cNvPr>
          <p:cNvSpPr txBox="1"/>
          <p:nvPr/>
        </p:nvSpPr>
        <p:spPr>
          <a:xfrm>
            <a:off x="2407742" y="945235"/>
            <a:ext cx="5046616" cy="246221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dirty="0"/>
              <a:t>كل سؤال في كتيب الأسئلة له اجابه واحده صحيحه                                       </a:t>
            </a:r>
          </a:p>
          <a:p>
            <a:r>
              <a:rPr lang="ar-SA" dirty="0"/>
              <a:t>نقوم بتظليلها في ورقة الإجابة                                                      </a:t>
            </a:r>
          </a:p>
          <a:p>
            <a:r>
              <a:rPr lang="ar-SA" dirty="0"/>
              <a:t>نتأكد من طريقة التظليل الصحيحة و  مكان السؤال الصحيح و  عدم تظليل عدة إجابات في نفس السؤال                                                 </a:t>
            </a:r>
          </a:p>
          <a:p>
            <a:r>
              <a:rPr lang="ar-SA" dirty="0"/>
              <a:t>اذا انتهيت من حل الأسئلة في القسم لا تنتقل الى القسم الاخر بل راجع الإجابات التي تم          حلها و محاولة حل </a:t>
            </a:r>
            <a:r>
              <a:rPr lang="ar-SA" dirty="0" err="1"/>
              <a:t>الإجابه</a:t>
            </a:r>
            <a:r>
              <a:rPr lang="ar-SA" dirty="0"/>
              <a:t> على الأسئلة التي صعبت علينا                        </a:t>
            </a:r>
          </a:p>
          <a:p>
            <a:r>
              <a:rPr lang="ar-SA" dirty="0"/>
              <a:t>نهاية كل قسم سيكون هناك استراحة لمدة 5 دقائق                               </a:t>
            </a:r>
          </a:p>
          <a:p>
            <a:r>
              <a:rPr lang="ar-SA" dirty="0"/>
              <a:t>يمنع منعا باتا استخدام الهاتف المحمول او الساعة الرقمية او فتح الكتب المدرسية او الدفاتر و المذكرات في قاعة الاختبار                              </a:t>
            </a:r>
          </a:p>
          <a:p>
            <a:r>
              <a:rPr lang="ar-SA" dirty="0"/>
              <a:t>يمنع منعا باتا كذلك استخدام الأقلام السائلة في الاختبار او أقلام الحبر ..     اذا لم يكون لديك قلم اطلب من المراقب قلم رصاص                               </a:t>
            </a:r>
          </a:p>
        </p:txBody>
      </p:sp>
    </p:spTree>
    <p:extLst>
      <p:ext uri="{BB962C8B-B14F-4D97-AF65-F5344CB8AC3E}">
        <p14:creationId xmlns:p14="http://schemas.microsoft.com/office/powerpoint/2010/main" val="3398852579"/>
      </p:ext>
    </p:extLst>
  </p:cSld>
  <p:clrMapOvr>
    <a:masterClrMapping/>
  </p:clrMapOvr>
  <p:transition>
    <p:pull dir="ru"/>
    <p:sndAc>
      <p:stSnd>
        <p:snd r:embed="rId3" name="البسملة2.wav"/>
      </p:stSnd>
    </p:sndAc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1386095" y="65814"/>
            <a:ext cx="6295004" cy="6205894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73451" y="-706875"/>
            <a:ext cx="1333620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-212264" y="2412976"/>
            <a:ext cx="1769872" cy="2664712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2">
            <a:alphaModFix/>
          </a:blip>
          <a:srcRect b="9099"/>
          <a:stretch/>
        </p:blipFill>
        <p:spPr>
          <a:xfrm flipH="1">
            <a:off x="-23785" y="1670653"/>
            <a:ext cx="1492451" cy="735379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850567" y="3331247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384598" y="4289082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146073" y="3370403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235254" y="2680423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7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434834" y="1095468"/>
            <a:ext cx="835903" cy="681196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>
            <a:off x="8146236" y="1080777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413832" y="622168"/>
            <a:ext cx="528180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1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084889" y="3001628"/>
            <a:ext cx="1061347" cy="226677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 flipH="1">
            <a:off x="7227816" y="1351670"/>
            <a:ext cx="2483416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2054" name="Picture 6" descr="احالة الوزيرين) ما بين شراء الشعبيوات وتضليل الرأي العام وحزم وحسم الطراونة  .. مسلسل الاغتيال السياسي مازال مستمرا | اخبار محلية | وكالة عمان جو  الاخبارية">
            <a:extLst>
              <a:ext uri="{FF2B5EF4-FFF2-40B4-BE49-F238E27FC236}">
                <a16:creationId xmlns:a16="http://schemas.microsoft.com/office/drawing/2014/main" id="{8D2D5276-E3ED-43B8-AD97-12393A971C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4799" y="2552291"/>
            <a:ext cx="552834" cy="6250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39">
            <a:hlinkClick r:id="rId27" action="ppaction://hlinksldjump"/>
            <a:extLst>
              <a:ext uri="{FF2B5EF4-FFF2-40B4-BE49-F238E27FC236}">
                <a16:creationId xmlns:a16="http://schemas.microsoft.com/office/drawing/2014/main" id="{4878205A-F240-4897-9726-4BCEF282E6DE}"/>
              </a:ext>
            </a:extLst>
          </p:cNvPr>
          <p:cNvPicPr>
            <a:picLocks noChangeAspect="1"/>
          </p:cNvPicPr>
          <p:nvPr/>
        </p:nvPicPr>
        <p:blipFill>
          <a:blip r:embed="rId28"/>
          <a:stretch>
            <a:fillRect/>
          </a:stretch>
        </p:blipFill>
        <p:spPr>
          <a:xfrm>
            <a:off x="6489792" y="4491478"/>
            <a:ext cx="626335" cy="626335"/>
          </a:xfrm>
          <a:prstGeom prst="rect">
            <a:avLst/>
          </a:prstGeom>
        </p:spPr>
      </p:pic>
      <p:pic>
        <p:nvPicPr>
          <p:cNvPr id="15" name="IMG_8607">
            <a:hlinkClick r:id="" action="ppaction://media"/>
            <a:extLst>
              <a:ext uri="{FF2B5EF4-FFF2-40B4-BE49-F238E27FC236}">
                <a16:creationId xmlns:a16="http://schemas.microsoft.com/office/drawing/2014/main" id="{59333EB1-E3CA-449F-89FD-CBA074D19029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29"/>
          <a:stretch>
            <a:fillRect/>
          </a:stretch>
        </p:blipFill>
        <p:spPr>
          <a:xfrm>
            <a:off x="7807582" y="359900"/>
            <a:ext cx="551106" cy="551106"/>
          </a:xfrm>
          <a:prstGeom prst="rect">
            <a:avLst/>
          </a:prstGeom>
        </p:spPr>
      </p:pic>
      <p:sp>
        <p:nvSpPr>
          <p:cNvPr id="31" name="مستطيل 30">
            <a:extLst>
              <a:ext uri="{FF2B5EF4-FFF2-40B4-BE49-F238E27FC236}">
                <a16:creationId xmlns:a16="http://schemas.microsoft.com/office/drawing/2014/main" id="{B8DBF735-E02B-4846-AF9D-767A54BB22DC}"/>
              </a:ext>
            </a:extLst>
          </p:cNvPr>
          <p:cNvSpPr/>
          <p:nvPr/>
        </p:nvSpPr>
        <p:spPr>
          <a:xfrm>
            <a:off x="2024948" y="375848"/>
            <a:ext cx="4968552" cy="70788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rtl="1" eaLnBrk="1" hangingPunct="1">
              <a:defRPr/>
            </a:pPr>
            <a:r>
              <a:rPr lang="ar-SA" sz="4000" b="1" dirty="0">
                <a:ln w="18415" cmpd="sng">
                  <a:solidFill>
                    <a:srgbClr val="FFFFFF"/>
                  </a:solidFill>
                  <a:prstDash val="solid"/>
                </a:ln>
                <a:solidFill>
                  <a:srgbClr val="FF0000"/>
                </a:solidFill>
                <a:effectLst>
                  <a:outerShdw blurRad="63500" dir="3600000" algn="tl" rotWithShape="0">
                    <a:srgbClr val="000000">
                      <a:alpha val="70000"/>
                    </a:srgbClr>
                  </a:outerShdw>
                </a:effectLst>
              </a:rPr>
              <a:t> </a:t>
            </a:r>
            <a:endParaRPr lang="ar-SA" sz="2800" b="1" dirty="0">
              <a:ln w="0">
                <a:solidFill>
                  <a:schemeClr val="tx1"/>
                </a:solidFill>
              </a:ln>
              <a:solidFill>
                <a:srgbClr val="FF0000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pic>
        <p:nvPicPr>
          <p:cNvPr id="3" name="صورة 2">
            <a:extLst>
              <a:ext uri="{FF2B5EF4-FFF2-40B4-BE49-F238E27FC236}">
                <a16:creationId xmlns:a16="http://schemas.microsoft.com/office/drawing/2014/main" id="{26C8F849-BBCF-AF96-F0EB-825DDF5C019E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1769293" y="539930"/>
            <a:ext cx="5436870" cy="35062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2472776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" dur="6900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2" fill="hold" display="0">
                  <p:stCondLst>
                    <p:cond delay="indefinite"/>
                  </p:stCondLst>
                </p:cTn>
                <p:tgtEl>
                  <p:spTgt spid="15"/>
                </p:tgtEl>
              </p:cMediaNode>
            </p:video>
            <p:seq concurrent="1" nextAc="seek">
              <p:cTn id="13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4" fill="hold">
                      <p:stCondLst>
                        <p:cond delay="0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7" dur="1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22427" y="65814"/>
            <a:ext cx="6021715" cy="6205894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1" y="-706875"/>
            <a:ext cx="1333620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6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2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 flipH="1">
            <a:off x="6976910" y="1351670"/>
            <a:ext cx="2734322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>
            <a:off x="6964275" y="3001628"/>
            <a:ext cx="1181961" cy="2266776"/>
          </a:xfrm>
          <a:prstGeom prst="rect">
            <a:avLst/>
          </a:prstGeom>
          <a:noFill/>
          <a:ln>
            <a:noFill/>
          </a:ln>
        </p:spPr>
      </p:pic>
      <p:sp>
        <p:nvSpPr>
          <p:cNvPr id="31" name="مربع نص 30">
            <a:extLst>
              <a:ext uri="{FF2B5EF4-FFF2-40B4-BE49-F238E27FC236}">
                <a16:creationId xmlns:a16="http://schemas.microsoft.com/office/drawing/2014/main" id="{6D4E3871-D809-4627-BCD1-EA5F7DF4B59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351320" y="465805"/>
            <a:ext cx="4302401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algn="r" rtl="1">
              <a:lnSpc>
                <a:spcPct val="90000"/>
              </a:lnSpc>
              <a:spcBef>
                <a:spcPts val="750"/>
              </a:spcBef>
              <a:buFont typeface="Arial" panose="020B0604020202020204" pitchFamily="34" charset="0"/>
              <a:buChar char="•"/>
              <a:defRPr sz="21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1pPr>
            <a:lvl2pPr marL="742950" indent="-285750" algn="r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2pPr>
            <a:lvl3pPr marL="1143000" indent="-228600" algn="r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5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3pPr>
            <a:lvl4pPr marL="1600200" indent="-228600" algn="r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4pPr>
            <a:lvl5pPr marL="2057400" indent="-228600" algn="r" rtl="1">
              <a:lnSpc>
                <a:spcPct val="90000"/>
              </a:lnSpc>
              <a:spcBef>
                <a:spcPts val="375"/>
              </a:spcBef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375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1300">
                <a:solidFill>
                  <a:schemeClr val="tx1"/>
                </a:solidFill>
                <a:latin typeface="Calibri" panose="020F0502020204030204" pitchFamily="34" charset="0"/>
                <a:cs typeface="Arial" panose="020B0604020202020204" pitchFamily="34" charset="0"/>
              </a:defRPr>
            </a:lvl9pPr>
          </a:lstStyle>
          <a:p>
            <a:pPr algn="ctr" rtl="0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ar-SA" altLang="ar-SA" sz="2400" dirty="0">
                <a:solidFill>
                  <a:srgbClr val="002060"/>
                </a:solidFill>
                <a:latin typeface="Arial" panose="020B0604020202020204" pitchFamily="34" charset="0"/>
                <a:cs typeface="PT Bold Heading" panose="02010400000000000000" pitchFamily="2" charset="-78"/>
              </a:rPr>
              <a:t>أنا طالبة نشيطة أقرأ و أكتب ، وأعبر ،</a:t>
            </a:r>
          </a:p>
          <a:p>
            <a:pPr algn="ctr" rtl="0"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ar-SA" altLang="ar-SA" sz="2400" dirty="0">
                <a:solidFill>
                  <a:srgbClr val="002060"/>
                </a:solidFill>
                <a:latin typeface="Arial" panose="020B0604020202020204" pitchFamily="34" charset="0"/>
                <a:cs typeface="PT Bold Heading" panose="02010400000000000000" pitchFamily="2" charset="-78"/>
              </a:rPr>
              <a:t> وانافس واشارك بنشاط.</a:t>
            </a:r>
          </a:p>
        </p:txBody>
      </p:sp>
      <p:pic>
        <p:nvPicPr>
          <p:cNvPr id="3" name="صورة 5" descr="نتيجة بحث الصور عن تلميذ يقرأ">
            <a:extLst>
              <a:ext uri="{FF2B5EF4-FFF2-40B4-BE49-F238E27FC236}">
                <a16:creationId xmlns:a16="http://schemas.microsoft.com/office/drawing/2014/main" id="{EEB3FEB1-0290-482E-9CA7-F89FDBDD7E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70664" y="1434367"/>
            <a:ext cx="2816973" cy="227705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صورة 6">
            <a:extLst>
              <a:ext uri="{FF2B5EF4-FFF2-40B4-BE49-F238E27FC236}">
                <a16:creationId xmlns:a16="http://schemas.microsoft.com/office/drawing/2014/main" id="{D588CF69-BC2D-4FCF-AA52-EB4FE95CA139}"/>
              </a:ext>
            </a:extLst>
          </p:cNvPr>
          <p:cNvPicPr>
            <a:picLocks noChangeAspect="1"/>
          </p:cNvPicPr>
          <p:nvPr/>
        </p:nvPicPr>
        <p:blipFill rotWithShape="1">
          <a:blip r:embed="rId28"/>
          <a:srcRect l="22401" t="22449" r="39791" b="10688"/>
          <a:stretch/>
        </p:blipFill>
        <p:spPr>
          <a:xfrm>
            <a:off x="2458916" y="1551069"/>
            <a:ext cx="1422660" cy="270398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1346943361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53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صورة 2" descr="صورة تحتوي على رسم, رسوم متحركة, فن, شخص&#10;&#10;تم إنشاء الوصف تلقائياً">
            <a:extLst>
              <a:ext uri="{FF2B5EF4-FFF2-40B4-BE49-F238E27FC236}">
                <a16:creationId xmlns:a16="http://schemas.microsoft.com/office/drawing/2014/main" id="{5A2D68EA-F05C-C99C-82C3-BDD716BD604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8071" y="334736"/>
            <a:ext cx="7731579" cy="44658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048595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1494113" y="65814"/>
            <a:ext cx="6050029" cy="6205894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73451" y="-706875"/>
            <a:ext cx="1333620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-212264" y="2743440"/>
            <a:ext cx="1861900" cy="2334248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4">
            <a:alphaModFix/>
          </a:blip>
          <a:srcRect b="9099"/>
          <a:stretch/>
        </p:blipFill>
        <p:spPr>
          <a:xfrm flipH="1">
            <a:off x="-2" y="1973845"/>
            <a:ext cx="1551357" cy="769594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148315" y="2921364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9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3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7088115" y="1455227"/>
            <a:ext cx="2521556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G_8376">
            <a:hlinkClick r:id="" action="ppaction://media"/>
            <a:extLst>
              <a:ext uri="{FF2B5EF4-FFF2-40B4-BE49-F238E27FC236}">
                <a16:creationId xmlns:a16="http://schemas.microsoft.com/office/drawing/2014/main" id="{E13D966C-D4BB-43C5-BA61-6BE5D3B31F5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27"/>
          <a:stretch>
            <a:fillRect/>
          </a:stretch>
        </p:blipFill>
        <p:spPr>
          <a:xfrm>
            <a:off x="7808179" y="334874"/>
            <a:ext cx="589973" cy="570207"/>
          </a:xfrm>
          <a:prstGeom prst="rect">
            <a:avLst/>
          </a:prstGeom>
        </p:spPr>
      </p:pic>
      <p:pic>
        <p:nvPicPr>
          <p:cNvPr id="27" name="IMG_8378">
            <a:hlinkClick r:id="" action="ppaction://media"/>
            <a:extLst>
              <a:ext uri="{FF2B5EF4-FFF2-40B4-BE49-F238E27FC236}">
                <a16:creationId xmlns:a16="http://schemas.microsoft.com/office/drawing/2014/main" id="{60FC19DF-4845-4EB9-AD38-D599B2E80C52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28"/>
          <a:stretch>
            <a:fillRect/>
          </a:stretch>
        </p:blipFill>
        <p:spPr>
          <a:xfrm>
            <a:off x="8433022" y="320420"/>
            <a:ext cx="587048" cy="584661"/>
          </a:xfrm>
          <a:prstGeom prst="rect">
            <a:avLst/>
          </a:prstGeom>
        </p:spPr>
      </p:pic>
      <p:pic>
        <p:nvPicPr>
          <p:cNvPr id="7" name="Picture 6" descr="احالة الوزيرين) ما بين شراء الشعبيوات وتضليل الرأي العام وحزم وحسم الطراونة  .. مسلسل الاغتيال السياسي مازال مستمرا | اخبار محلية | وكالة عمان جو  الاخبارية">
            <a:extLst>
              <a:ext uri="{FF2B5EF4-FFF2-40B4-BE49-F238E27FC236}">
                <a16:creationId xmlns:a16="http://schemas.microsoft.com/office/drawing/2014/main" id="{D865D1D3-4C01-4A4F-BB50-FB69E11572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6731" y="2884483"/>
            <a:ext cx="476961" cy="539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9" name="مستطيل مستدير الزوايا 5">
            <a:extLst>
              <a:ext uri="{FF2B5EF4-FFF2-40B4-BE49-F238E27FC236}">
                <a16:creationId xmlns:a16="http://schemas.microsoft.com/office/drawing/2014/main" id="{18A8187E-1A9B-453F-88F1-C7F463FEFCE1}"/>
              </a:ext>
            </a:extLst>
          </p:cNvPr>
          <p:cNvSpPr/>
          <p:nvPr/>
        </p:nvSpPr>
        <p:spPr>
          <a:xfrm>
            <a:off x="1969237" y="369430"/>
            <a:ext cx="3881005" cy="1000125"/>
          </a:xfrm>
          <a:prstGeom prst="round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lIns="91139" tIns="45570" rIns="91139" bIns="45570" rtlCol="1" anchor="ctr"/>
          <a:lstStyle/>
          <a:p>
            <a:pPr algn="ctr">
              <a:defRPr/>
            </a:pPr>
            <a:endParaRPr lang="ar-SA" sz="2800" b="1" dirty="0">
              <a:solidFill>
                <a:srgbClr val="C00000"/>
              </a:solidFill>
            </a:endParaRPr>
          </a:p>
        </p:txBody>
      </p:sp>
      <p:sp>
        <p:nvSpPr>
          <p:cNvPr id="34" name="مستطيل مستدير الزوايا 5">
            <a:extLst>
              <a:ext uri="{FF2B5EF4-FFF2-40B4-BE49-F238E27FC236}">
                <a16:creationId xmlns:a16="http://schemas.microsoft.com/office/drawing/2014/main" id="{4FDC4821-F5B5-4AC4-95F1-39F56C4A4E5A}"/>
              </a:ext>
            </a:extLst>
          </p:cNvPr>
          <p:cNvSpPr/>
          <p:nvPr/>
        </p:nvSpPr>
        <p:spPr>
          <a:xfrm>
            <a:off x="2730606" y="1754461"/>
            <a:ext cx="2990232" cy="1000125"/>
          </a:xfrm>
          <a:prstGeom prst="round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lIns="91139" tIns="45570" rIns="91139" bIns="45570" rtlCol="1" anchor="ctr"/>
          <a:lstStyle/>
          <a:p>
            <a:pPr algn="ctr">
              <a:defRPr/>
            </a:pPr>
            <a:endParaRPr lang="ar-SA" sz="2800" b="1" dirty="0">
              <a:solidFill>
                <a:schemeClr val="tx1"/>
              </a:solidFill>
            </a:endParaRPr>
          </a:p>
        </p:txBody>
      </p:sp>
      <p:pic>
        <p:nvPicPr>
          <p:cNvPr id="8" name="صورة 7">
            <a:extLst>
              <a:ext uri="{FF2B5EF4-FFF2-40B4-BE49-F238E27FC236}">
                <a16:creationId xmlns:a16="http://schemas.microsoft.com/office/drawing/2014/main" id="{F6CA85FB-865C-54A3-6924-E736AC026DBF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1658016" y="0"/>
            <a:ext cx="5430099" cy="43509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6678218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" dur="3900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" dur="4900" fill="hold"/>
                                        <p:tgtEl>
                                          <p:spTgt spid="2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6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1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2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video>
              <p:cMediaNode vol="80000">
                <p:cTn id="27" fill="hold" display="0">
                  <p:stCondLst>
                    <p:cond delay="indefinite"/>
                  </p:stCondLst>
                </p:cTn>
                <p:tgtEl>
                  <p:spTgt spid="27"/>
                </p:tgtEl>
              </p:cMediaNode>
            </p:vide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7988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1593854" y="222053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9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0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6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205842" y="1076629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2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900239" y="3399038"/>
            <a:ext cx="1181961" cy="1940536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7009304" y="1234561"/>
            <a:ext cx="2565190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39">
            <a:hlinkClick r:id="rId27" action="ppaction://hlinksldjump"/>
            <a:extLst>
              <a:ext uri="{FF2B5EF4-FFF2-40B4-BE49-F238E27FC236}">
                <a16:creationId xmlns:a16="http://schemas.microsoft.com/office/drawing/2014/main" id="{BB799986-E10C-4476-98CC-1010156417D6}"/>
              </a:ext>
            </a:extLst>
          </p:cNvPr>
          <p:cNvPicPr>
            <a:picLocks noChangeAspect="1"/>
          </p:cNvPicPr>
          <p:nvPr/>
        </p:nvPicPr>
        <p:blipFill>
          <a:blip r:embed="rId28"/>
          <a:stretch>
            <a:fillRect/>
          </a:stretch>
        </p:blipFill>
        <p:spPr>
          <a:xfrm>
            <a:off x="984454" y="1446088"/>
            <a:ext cx="626335" cy="626335"/>
          </a:xfrm>
          <a:prstGeom prst="rect">
            <a:avLst/>
          </a:prstGeom>
        </p:spPr>
      </p:pic>
      <p:pic>
        <p:nvPicPr>
          <p:cNvPr id="7" name="Picture 39">
            <a:hlinkClick r:id="rId27" action="ppaction://hlinksldjump"/>
            <a:extLst>
              <a:ext uri="{FF2B5EF4-FFF2-40B4-BE49-F238E27FC236}">
                <a16:creationId xmlns:a16="http://schemas.microsoft.com/office/drawing/2014/main" id="{CADB9053-417E-47FF-9CC9-6E01EC58D9C7}"/>
              </a:ext>
            </a:extLst>
          </p:cNvPr>
          <p:cNvPicPr>
            <a:picLocks noChangeAspect="1"/>
          </p:cNvPicPr>
          <p:nvPr/>
        </p:nvPicPr>
        <p:blipFill>
          <a:blip r:embed="rId28"/>
          <a:stretch>
            <a:fillRect/>
          </a:stretch>
        </p:blipFill>
        <p:spPr>
          <a:xfrm>
            <a:off x="7540399" y="3805646"/>
            <a:ext cx="626335" cy="626335"/>
          </a:xfrm>
          <a:prstGeom prst="rect">
            <a:avLst/>
          </a:prstGeom>
        </p:spPr>
      </p:pic>
      <p:sp>
        <p:nvSpPr>
          <p:cNvPr id="15" name="مستطيل مستدير الزوايا 1">
            <a:extLst>
              <a:ext uri="{FF2B5EF4-FFF2-40B4-BE49-F238E27FC236}">
                <a16:creationId xmlns:a16="http://schemas.microsoft.com/office/drawing/2014/main" id="{E6CB69A9-F5AB-45A0-B24D-991202E0A612}"/>
              </a:ext>
            </a:extLst>
          </p:cNvPr>
          <p:cNvSpPr/>
          <p:nvPr/>
        </p:nvSpPr>
        <p:spPr>
          <a:xfrm>
            <a:off x="5135698" y="492648"/>
            <a:ext cx="2182090" cy="598238"/>
          </a:xfrm>
          <a:prstGeom prst="roundRect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139" tIns="45570" rIns="91139" bIns="45570" rtlCol="1" anchor="ctr"/>
          <a:lstStyle/>
          <a:p>
            <a:pPr algn="ctr">
              <a:defRPr/>
            </a:pPr>
            <a:r>
              <a:rPr lang="ar-SA" sz="3200" b="1" dirty="0">
                <a:solidFill>
                  <a:srgbClr val="C00000"/>
                </a:solidFill>
              </a:rPr>
              <a:t>نشاط تفاعلي </a:t>
            </a:r>
          </a:p>
        </p:txBody>
      </p:sp>
      <p:sp>
        <p:nvSpPr>
          <p:cNvPr id="17" name="Flowchart: Process 3">
            <a:extLst>
              <a:ext uri="{FF2B5EF4-FFF2-40B4-BE49-F238E27FC236}">
                <a16:creationId xmlns:a16="http://schemas.microsoft.com/office/drawing/2014/main" id="{8FFF59F3-3485-42FE-8413-4A5574680DD2}"/>
              </a:ext>
            </a:extLst>
          </p:cNvPr>
          <p:cNvSpPr/>
          <p:nvPr/>
        </p:nvSpPr>
        <p:spPr>
          <a:xfrm flipH="1">
            <a:off x="3866939" y="416461"/>
            <a:ext cx="1337908" cy="718758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1"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en-US" sz="2800" dirty="0">
              <a:solidFill>
                <a:srgbClr val="CC00CC"/>
              </a:solidFill>
            </a:endParaRPr>
          </a:p>
        </p:txBody>
      </p:sp>
      <p:pic>
        <p:nvPicPr>
          <p:cNvPr id="1030" name="Picture 6" descr="كيف يمكن الاطلاع على قائمة الطلاب في منصة مدرستي ؟ | صحيفة المواطن  الإلكترونية">
            <a:extLst>
              <a:ext uri="{FF2B5EF4-FFF2-40B4-BE49-F238E27FC236}">
                <a16:creationId xmlns:a16="http://schemas.microsoft.com/office/drawing/2014/main" id="{841585BD-C10A-407B-A307-17CEC7618B5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547546" y="3070292"/>
            <a:ext cx="1861900" cy="974541"/>
          </a:xfrm>
          <a:prstGeom prst="rect">
            <a:avLst/>
          </a:prstGeom>
          <a:ln>
            <a:noFill/>
          </a:ln>
          <a:effectLst>
            <a:softEdge rad="112500"/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صورة 7" descr="صورة تحتوي على نص, خط يد, رقم, الخط&#10;&#10;تم إنشاء الوصف تلقائياً">
            <a:extLst>
              <a:ext uri="{FF2B5EF4-FFF2-40B4-BE49-F238E27FC236}">
                <a16:creationId xmlns:a16="http://schemas.microsoft.com/office/drawing/2014/main" id="{658061B5-7E15-3723-4B30-856C2B45B4AA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-1418897" y="997911"/>
            <a:ext cx="12959255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52686325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BEBA8EAE-BF5A-486C-A8C5-ECC9F3942E4B}">
                <a14:imgProps xmlns:a14="http://schemas.microsoft.com/office/drawing/2010/main">
                  <a14:imgLayer r:embed="rId9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1660083" y="60736"/>
            <a:ext cx="6050029" cy="6205894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73451" y="-706875"/>
            <a:ext cx="1333620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-212264" y="2743440"/>
            <a:ext cx="1861900" cy="2334248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14">
            <a:alphaModFix/>
          </a:blip>
          <a:srcRect b="9099"/>
          <a:stretch/>
        </p:blipFill>
        <p:spPr>
          <a:xfrm flipH="1">
            <a:off x="-2" y="1973845"/>
            <a:ext cx="1551357" cy="769594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5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>
            <a:off x="148315" y="2921364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9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434834" y="1095468"/>
            <a:ext cx="835903" cy="831750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21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3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5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Google Shape;93;p14">
            <a:extLst>
              <a:ext uri="{FF2B5EF4-FFF2-40B4-BE49-F238E27FC236}">
                <a16:creationId xmlns:a16="http://schemas.microsoft.com/office/drawing/2014/main" id="{BBD18C2C-9C81-4A96-B9FF-CA3C6A889411}"/>
              </a:ext>
            </a:extLst>
          </p:cNvPr>
          <p:cNvPicPr preferRelativeResize="0"/>
          <p:nvPr/>
        </p:nvPicPr>
        <p:blipFill>
          <a:blip r:embed="rId26">
            <a:alphaModFix/>
          </a:blip>
          <a:stretch>
            <a:fillRect/>
          </a:stretch>
        </p:blipFill>
        <p:spPr>
          <a:xfrm flipH="1">
            <a:off x="7088115" y="1455227"/>
            <a:ext cx="2521556" cy="4584049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IMG_8376">
            <a:hlinkClick r:id="" action="ppaction://media"/>
            <a:extLst>
              <a:ext uri="{FF2B5EF4-FFF2-40B4-BE49-F238E27FC236}">
                <a16:creationId xmlns:a16="http://schemas.microsoft.com/office/drawing/2014/main" id="{E13D966C-D4BB-43C5-BA61-6BE5D3B31F5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27"/>
          <a:stretch>
            <a:fillRect/>
          </a:stretch>
        </p:blipFill>
        <p:spPr>
          <a:xfrm>
            <a:off x="7808179" y="334874"/>
            <a:ext cx="589973" cy="570207"/>
          </a:xfrm>
          <a:prstGeom prst="rect">
            <a:avLst/>
          </a:prstGeom>
        </p:spPr>
      </p:pic>
      <p:pic>
        <p:nvPicPr>
          <p:cNvPr id="27" name="IMG_8378">
            <a:hlinkClick r:id="" action="ppaction://media"/>
            <a:extLst>
              <a:ext uri="{FF2B5EF4-FFF2-40B4-BE49-F238E27FC236}">
                <a16:creationId xmlns:a16="http://schemas.microsoft.com/office/drawing/2014/main" id="{60FC19DF-4845-4EB9-AD38-D599B2E80C52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28"/>
          <a:stretch>
            <a:fillRect/>
          </a:stretch>
        </p:blipFill>
        <p:spPr>
          <a:xfrm>
            <a:off x="8433022" y="320420"/>
            <a:ext cx="587048" cy="584661"/>
          </a:xfrm>
          <a:prstGeom prst="rect">
            <a:avLst/>
          </a:prstGeom>
        </p:spPr>
      </p:pic>
      <p:pic>
        <p:nvPicPr>
          <p:cNvPr id="5" name="Picture 39">
            <a:hlinkClick r:id="rId29" action="ppaction://hlinksldjump"/>
            <a:extLst>
              <a:ext uri="{FF2B5EF4-FFF2-40B4-BE49-F238E27FC236}">
                <a16:creationId xmlns:a16="http://schemas.microsoft.com/office/drawing/2014/main" id="{0E97E47D-EA7A-40FD-A833-DE8F8969F738}"/>
              </a:ext>
            </a:extLst>
          </p:cNvPr>
          <p:cNvPicPr>
            <a:picLocks noChangeAspect="1"/>
          </p:cNvPicPr>
          <p:nvPr/>
        </p:nvPicPr>
        <p:blipFill>
          <a:blip r:embed="rId30"/>
          <a:stretch>
            <a:fillRect/>
          </a:stretch>
        </p:blipFill>
        <p:spPr>
          <a:xfrm>
            <a:off x="3945665" y="3747251"/>
            <a:ext cx="626335" cy="626335"/>
          </a:xfrm>
          <a:prstGeom prst="rect">
            <a:avLst/>
          </a:prstGeom>
        </p:spPr>
      </p:pic>
      <p:pic>
        <p:nvPicPr>
          <p:cNvPr id="7" name="Picture 6" descr="احالة الوزيرين) ما بين شراء الشعبيوات وتضليل الرأي العام وحزم وحسم الطراونة  .. مسلسل الاغتيال السياسي مازال مستمرا | اخبار محلية | وكالة عمان جو  الاخبارية">
            <a:extLst>
              <a:ext uri="{FF2B5EF4-FFF2-40B4-BE49-F238E27FC236}">
                <a16:creationId xmlns:a16="http://schemas.microsoft.com/office/drawing/2014/main" id="{D865D1D3-4C01-4A4F-BB50-FB69E11572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6731" y="2884483"/>
            <a:ext cx="476961" cy="5392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مربع نص 7">
            <a:extLst>
              <a:ext uri="{FF2B5EF4-FFF2-40B4-BE49-F238E27FC236}">
                <a16:creationId xmlns:a16="http://schemas.microsoft.com/office/drawing/2014/main" id="{7A99A34D-B72B-D9DD-D3C3-DF6554979B46}"/>
              </a:ext>
            </a:extLst>
          </p:cNvPr>
          <p:cNvSpPr txBox="1"/>
          <p:nvPr/>
        </p:nvSpPr>
        <p:spPr>
          <a:xfrm>
            <a:off x="2493843" y="701829"/>
            <a:ext cx="4907280" cy="378565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ar-SA" sz="4000" dirty="0"/>
              <a:t>أتمنى من الله العلي القدير ان تكونوا                   </a:t>
            </a:r>
          </a:p>
          <a:p>
            <a:r>
              <a:rPr lang="ar-SA" sz="4000" dirty="0"/>
              <a:t>استفدتم من المعلومات التي قدمتها                  </a:t>
            </a:r>
          </a:p>
          <a:p>
            <a:r>
              <a:rPr lang="ar-SA" sz="4000" dirty="0"/>
              <a:t>و أتمنى لكم دوام التقدم و التوفيق            </a:t>
            </a:r>
          </a:p>
        </p:txBody>
      </p:sp>
      <p:pic>
        <p:nvPicPr>
          <p:cNvPr id="12" name="صورة 11">
            <a:extLst>
              <a:ext uri="{FF2B5EF4-FFF2-40B4-BE49-F238E27FC236}">
                <a16:creationId xmlns:a16="http://schemas.microsoft.com/office/drawing/2014/main" id="{4E39E258-E3CA-20BD-7938-B00940BD74D4}"/>
              </a:ext>
            </a:extLst>
          </p:cNvPr>
          <p:cNvPicPr>
            <a:picLocks noChangeAspect="1"/>
          </p:cNvPicPr>
          <p:nvPr/>
        </p:nvPicPr>
        <p:blipFill>
          <a:blip r:embed="rId32"/>
          <a:stretch>
            <a:fillRect/>
          </a:stretch>
        </p:blipFill>
        <p:spPr>
          <a:xfrm>
            <a:off x="1591310" y="2128882"/>
            <a:ext cx="1316383" cy="16572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63973882"/>
      </p:ext>
    </p:extLst>
  </p:cSld>
  <p:clrMapOvr>
    <a:masterClrMapping/>
  </p:clrMapOvr>
  <p:transition>
    <p:pull dir="ru"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1" dur="3900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5" dur="4900" fill="hold"/>
                                        <p:tgtEl>
                                          <p:spTgt spid="2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6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  <p:seq concurrent="1" nextAc="seek">
              <p:cTn id="17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8" fill="hold">
                      <p:stCondLst>
                        <p:cond delay="0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1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2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video>
              <p:cMediaNode vol="80000">
                <p:cTn id="27" fill="hold" display="0">
                  <p:stCondLst>
                    <p:cond delay="indefinite"/>
                  </p:stCondLst>
                </p:cTn>
                <p:tgtEl>
                  <p:spTgt spid="27"/>
                </p:tgtEl>
              </p:cMediaNode>
            </p:video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 descr="A close up of a building&#10;&#10;Description automatically generated">
            <a:extLst>
              <a:ext uri="{FF2B5EF4-FFF2-40B4-BE49-F238E27FC236}">
                <a16:creationId xmlns:a16="http://schemas.microsoft.com/office/drawing/2014/main" id="{6048060E-C029-40F5-9503-078CE589B77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3175"/>
            <a:ext cx="9132887" cy="6858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" name="Picture 8" descr="A picture containing sitting, large, table, room&#10;&#10;Description automatically generated">
            <a:extLst>
              <a:ext uri="{FF2B5EF4-FFF2-40B4-BE49-F238E27FC236}">
                <a16:creationId xmlns:a16="http://schemas.microsoft.com/office/drawing/2014/main" id="{45F55AF0-5B44-4E8B-ABDC-52133969270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-20000" contrast="-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113" y="12089"/>
            <a:ext cx="9150447" cy="481099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Google Shape;55;p13">
            <a:extLst>
              <a:ext uri="{FF2B5EF4-FFF2-40B4-BE49-F238E27FC236}">
                <a16:creationId xmlns:a16="http://schemas.microsoft.com/office/drawing/2014/main" id="{EE36D4A1-A5D4-46D6-AF6F-00316BFA6AD3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639026" y="612016"/>
            <a:ext cx="1487857" cy="1618074"/>
          </a:xfrm>
          <a:prstGeom prst="rect">
            <a:avLst/>
          </a:prstGeom>
          <a:noFill/>
          <a:ln>
            <a:noFill/>
          </a:ln>
        </p:spPr>
      </p:pic>
      <p:pic>
        <p:nvPicPr>
          <p:cNvPr id="14" name="Google Shape;69;p13">
            <a:extLst>
              <a:ext uri="{FF2B5EF4-FFF2-40B4-BE49-F238E27FC236}">
                <a16:creationId xmlns:a16="http://schemas.microsoft.com/office/drawing/2014/main" id="{A7420D62-2DD0-438E-BD0A-CAA6EABA3BC1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3450" y="-706875"/>
            <a:ext cx="1499599" cy="2409800"/>
          </a:xfrm>
          <a:prstGeom prst="rect">
            <a:avLst/>
          </a:prstGeom>
          <a:noFill/>
          <a:ln>
            <a:noFill/>
          </a:ln>
        </p:spPr>
      </p:pic>
      <p:pic>
        <p:nvPicPr>
          <p:cNvPr id="16" name="Google Shape;71;p13">
            <a:extLst>
              <a:ext uri="{FF2B5EF4-FFF2-40B4-BE49-F238E27FC236}">
                <a16:creationId xmlns:a16="http://schemas.microsoft.com/office/drawing/2014/main" id="{81C0FA7B-73CE-4304-84DA-5D664459C49D}"/>
              </a:ext>
            </a:extLst>
          </p:cNvPr>
          <p:cNvPicPr preferRelativeResize="0"/>
          <p:nvPr/>
        </p:nvPicPr>
        <p:blipFill>
          <a:blip r:embed="rId8">
            <a:alphaModFix/>
          </a:blip>
          <a:stretch>
            <a:fillRect/>
          </a:stretch>
        </p:blipFill>
        <p:spPr>
          <a:xfrm>
            <a:off x="-212264" y="2800632"/>
            <a:ext cx="1861900" cy="2277055"/>
          </a:xfrm>
          <a:prstGeom prst="rect">
            <a:avLst/>
          </a:prstGeom>
          <a:noFill/>
          <a:ln>
            <a:noFill/>
          </a:ln>
        </p:spPr>
      </p:pic>
      <p:pic>
        <p:nvPicPr>
          <p:cNvPr id="20" name="Google Shape;72;p13">
            <a:extLst>
              <a:ext uri="{FF2B5EF4-FFF2-40B4-BE49-F238E27FC236}">
                <a16:creationId xmlns:a16="http://schemas.microsoft.com/office/drawing/2014/main" id="{6F76A764-1B8C-4B9A-9EA2-BEB639FD393A}"/>
              </a:ext>
            </a:extLst>
          </p:cNvPr>
          <p:cNvPicPr preferRelativeResize="0"/>
          <p:nvPr/>
        </p:nvPicPr>
        <p:blipFill rotWithShape="1">
          <a:blip r:embed="rId9">
            <a:alphaModFix/>
          </a:blip>
          <a:srcRect b="9099"/>
          <a:stretch/>
        </p:blipFill>
        <p:spPr>
          <a:xfrm flipH="1">
            <a:off x="-1" y="1973845"/>
            <a:ext cx="1551357" cy="854818"/>
          </a:xfrm>
          <a:prstGeom prst="rect">
            <a:avLst/>
          </a:prstGeom>
          <a:noFill/>
          <a:ln>
            <a:noFill/>
          </a:ln>
        </p:spPr>
      </p:pic>
      <p:pic>
        <p:nvPicPr>
          <p:cNvPr id="22" name="Google Shape;73;p13">
            <a:extLst>
              <a:ext uri="{FF2B5EF4-FFF2-40B4-BE49-F238E27FC236}">
                <a16:creationId xmlns:a16="http://schemas.microsoft.com/office/drawing/2014/main" id="{93DDDD87-5559-4AB7-8D3B-2009CC82B204}"/>
              </a:ext>
            </a:extLst>
          </p:cNvPr>
          <p:cNvPicPr preferRelativeResize="0"/>
          <p:nvPr/>
        </p:nvPicPr>
        <p:blipFill>
          <a:blip r:embed="rId10">
            <a:alphaModFix/>
          </a:blip>
          <a:stretch>
            <a:fillRect/>
          </a:stretch>
        </p:blipFill>
        <p:spPr>
          <a:xfrm>
            <a:off x="820393" y="3493921"/>
            <a:ext cx="422775" cy="624893"/>
          </a:xfrm>
          <a:prstGeom prst="rect">
            <a:avLst/>
          </a:prstGeom>
          <a:noFill/>
          <a:ln>
            <a:noFill/>
          </a:ln>
        </p:spPr>
      </p:pic>
      <p:pic>
        <p:nvPicPr>
          <p:cNvPr id="24" name="Google Shape;84;p13">
            <a:extLst>
              <a:ext uri="{FF2B5EF4-FFF2-40B4-BE49-F238E27FC236}">
                <a16:creationId xmlns:a16="http://schemas.microsoft.com/office/drawing/2014/main" id="{B37FCEF2-1B01-46C0-8584-9993A5D8A189}"/>
              </a:ext>
            </a:extLst>
          </p:cNvPr>
          <p:cNvPicPr preferRelativeResize="0"/>
          <p:nvPr/>
        </p:nvPicPr>
        <p:blipFill>
          <a:blip r:embed="rId11">
            <a:alphaModFix/>
          </a:blip>
          <a:stretch>
            <a:fillRect/>
          </a:stretch>
        </p:blipFill>
        <p:spPr>
          <a:xfrm>
            <a:off x="450184" y="4350941"/>
            <a:ext cx="690350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26" name="Google Shape;81;p13">
            <a:extLst>
              <a:ext uri="{FF2B5EF4-FFF2-40B4-BE49-F238E27FC236}">
                <a16:creationId xmlns:a16="http://schemas.microsoft.com/office/drawing/2014/main" id="{04E95ED4-D57A-4FDE-B6E3-899D1B947406}"/>
              </a:ext>
            </a:extLst>
          </p:cNvPr>
          <p:cNvPicPr preferRelativeResize="0"/>
          <p:nvPr/>
        </p:nvPicPr>
        <p:blipFill>
          <a:blip r:embed="rId12">
            <a:alphaModFix/>
          </a:blip>
          <a:stretch>
            <a:fillRect/>
          </a:stretch>
        </p:blipFill>
        <p:spPr>
          <a:xfrm>
            <a:off x="174160" y="3567660"/>
            <a:ext cx="690350" cy="62131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" name="Google Shape;82;p13">
            <a:extLst>
              <a:ext uri="{FF2B5EF4-FFF2-40B4-BE49-F238E27FC236}">
                <a16:creationId xmlns:a16="http://schemas.microsoft.com/office/drawing/2014/main" id="{2B51067B-584B-42FC-AD7C-1A361970A5D9}"/>
              </a:ext>
            </a:extLst>
          </p:cNvPr>
          <p:cNvPicPr preferRelativeResize="0"/>
          <p:nvPr/>
        </p:nvPicPr>
        <p:blipFill>
          <a:blip r:embed="rId13">
            <a:alphaModFix/>
          </a:blip>
          <a:stretch>
            <a:fillRect/>
          </a:stretch>
        </p:blipFill>
        <p:spPr>
          <a:xfrm>
            <a:off x="755285" y="3001628"/>
            <a:ext cx="574532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0" name="Google Shape;83;p13">
            <a:extLst>
              <a:ext uri="{FF2B5EF4-FFF2-40B4-BE49-F238E27FC236}">
                <a16:creationId xmlns:a16="http://schemas.microsoft.com/office/drawing/2014/main" id="{58B33951-3664-4625-B699-CAE5E0EE5594}"/>
              </a:ext>
            </a:extLst>
          </p:cNvPr>
          <p:cNvPicPr preferRelativeResize="0"/>
          <p:nvPr/>
        </p:nvPicPr>
        <p:blipFill>
          <a:blip r:embed="rId14">
            <a:alphaModFix/>
          </a:blip>
          <a:stretch>
            <a:fillRect/>
          </a:stretch>
        </p:blipFill>
        <p:spPr>
          <a:xfrm>
            <a:off x="338454" y="2952090"/>
            <a:ext cx="484795" cy="484638"/>
          </a:xfrm>
          <a:prstGeom prst="rect">
            <a:avLst/>
          </a:prstGeom>
          <a:noFill/>
          <a:ln>
            <a:noFill/>
          </a:ln>
        </p:spPr>
      </p:pic>
      <p:pic>
        <p:nvPicPr>
          <p:cNvPr id="32" name="Google Shape;58;p13">
            <a:hlinkClick r:id="rId15"/>
            <a:extLst>
              <a:ext uri="{FF2B5EF4-FFF2-40B4-BE49-F238E27FC236}">
                <a16:creationId xmlns:a16="http://schemas.microsoft.com/office/drawing/2014/main" id="{56190525-5F2C-4CF3-BBE6-C2A2FC34BC34}"/>
              </a:ext>
            </a:extLst>
          </p:cNvPr>
          <p:cNvPicPr preferRelativeResize="0"/>
          <p:nvPr/>
        </p:nvPicPr>
        <p:blipFill>
          <a:blip r:embed="rId16">
            <a:alphaModFix/>
          </a:blip>
          <a:stretch>
            <a:fillRect/>
          </a:stretch>
        </p:blipFill>
        <p:spPr>
          <a:xfrm>
            <a:off x="403577" y="980059"/>
            <a:ext cx="648686" cy="624045"/>
          </a:xfrm>
          <a:prstGeom prst="rect">
            <a:avLst/>
          </a:prstGeom>
          <a:noFill/>
          <a:ln>
            <a:noFill/>
          </a:ln>
        </p:spPr>
      </p:pic>
      <p:pic>
        <p:nvPicPr>
          <p:cNvPr id="36" name="Google Shape;63;p13">
            <a:extLst>
              <a:ext uri="{FF2B5EF4-FFF2-40B4-BE49-F238E27FC236}">
                <a16:creationId xmlns:a16="http://schemas.microsoft.com/office/drawing/2014/main" id="{0A472625-9D74-4898-A007-19F5535ECB7C}"/>
              </a:ext>
            </a:extLst>
          </p:cNvPr>
          <p:cNvPicPr preferRelativeResize="0"/>
          <p:nvPr/>
        </p:nvPicPr>
        <p:blipFill>
          <a:blip r:embed="rId17">
            <a:alphaModFix/>
          </a:blip>
          <a:stretch>
            <a:fillRect/>
          </a:stretch>
        </p:blipFill>
        <p:spPr>
          <a:xfrm flipH="1">
            <a:off x="8440363" y="422351"/>
            <a:ext cx="535983" cy="557708"/>
          </a:xfrm>
          <a:prstGeom prst="rect">
            <a:avLst/>
          </a:prstGeom>
          <a:noFill/>
          <a:ln>
            <a:noFill/>
          </a:ln>
        </p:spPr>
      </p:pic>
      <p:pic>
        <p:nvPicPr>
          <p:cNvPr id="38" name="Google Shape;62;p13">
            <a:extLst>
              <a:ext uri="{FF2B5EF4-FFF2-40B4-BE49-F238E27FC236}">
                <a16:creationId xmlns:a16="http://schemas.microsoft.com/office/drawing/2014/main" id="{0A57801F-7D2A-4608-B6DE-6965C5597153}"/>
              </a:ext>
            </a:extLst>
          </p:cNvPr>
          <p:cNvPicPr preferRelativeResize="0"/>
          <p:nvPr/>
        </p:nvPicPr>
        <p:blipFill>
          <a:blip r:embed="rId18">
            <a:alphaModFix/>
          </a:blip>
          <a:stretch>
            <a:fillRect/>
          </a:stretch>
        </p:blipFill>
        <p:spPr>
          <a:xfrm flipH="1">
            <a:off x="7831636" y="433490"/>
            <a:ext cx="493370" cy="557709"/>
          </a:xfrm>
          <a:prstGeom prst="rect">
            <a:avLst/>
          </a:prstGeom>
          <a:noFill/>
          <a:ln>
            <a:noFill/>
          </a:ln>
        </p:spPr>
      </p:pic>
      <p:pic>
        <p:nvPicPr>
          <p:cNvPr id="40" name="Google Shape;59;p13">
            <a:extLst>
              <a:ext uri="{FF2B5EF4-FFF2-40B4-BE49-F238E27FC236}">
                <a16:creationId xmlns:a16="http://schemas.microsoft.com/office/drawing/2014/main" id="{556EBEE8-B6B9-4E1B-A71B-5E01933F9851}"/>
              </a:ext>
            </a:extLst>
          </p:cNvPr>
          <p:cNvPicPr preferRelativeResize="0"/>
          <p:nvPr/>
        </p:nvPicPr>
        <p:blipFill>
          <a:blip r:embed="rId19">
            <a:alphaModFix/>
          </a:blip>
          <a:stretch>
            <a:fillRect/>
          </a:stretch>
        </p:blipFill>
        <p:spPr>
          <a:xfrm>
            <a:off x="8558497" y="1102676"/>
            <a:ext cx="336099" cy="360524"/>
          </a:xfrm>
          <a:prstGeom prst="rect">
            <a:avLst/>
          </a:prstGeom>
          <a:noFill/>
          <a:ln>
            <a:noFill/>
          </a:ln>
        </p:spPr>
      </p:pic>
      <p:pic>
        <p:nvPicPr>
          <p:cNvPr id="42" name="Google Shape;60;p13">
            <a:extLst>
              <a:ext uri="{FF2B5EF4-FFF2-40B4-BE49-F238E27FC236}">
                <a16:creationId xmlns:a16="http://schemas.microsoft.com/office/drawing/2014/main" id="{57A934BE-8D32-4890-93A7-870DBAEE31D9}"/>
              </a:ext>
            </a:extLst>
          </p:cNvPr>
          <p:cNvPicPr preferRelativeResize="0"/>
          <p:nvPr/>
        </p:nvPicPr>
        <p:blipFill>
          <a:blip r:embed="rId20">
            <a:alphaModFix/>
          </a:blip>
          <a:stretch>
            <a:fillRect/>
          </a:stretch>
        </p:blipFill>
        <p:spPr>
          <a:xfrm>
            <a:off x="7808179" y="1144205"/>
            <a:ext cx="690349" cy="290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44" name="Google Shape;66;p13">
            <a:hlinkClick r:id="rId21"/>
            <a:extLst>
              <a:ext uri="{FF2B5EF4-FFF2-40B4-BE49-F238E27FC236}">
                <a16:creationId xmlns:a16="http://schemas.microsoft.com/office/drawing/2014/main" id="{A9691A3A-D04C-481A-9107-A760DA9F0841}"/>
              </a:ext>
            </a:extLst>
          </p:cNvPr>
          <p:cNvPicPr preferRelativeResize="0"/>
          <p:nvPr/>
        </p:nvPicPr>
        <p:blipFill>
          <a:blip r:embed="rId22">
            <a:alphaModFix/>
          </a:blip>
          <a:stretch>
            <a:fillRect/>
          </a:stretch>
        </p:blipFill>
        <p:spPr>
          <a:xfrm>
            <a:off x="8485171" y="1504421"/>
            <a:ext cx="422775" cy="422797"/>
          </a:xfrm>
          <a:prstGeom prst="rect">
            <a:avLst/>
          </a:prstGeom>
          <a:noFill/>
          <a:ln>
            <a:noFill/>
          </a:ln>
        </p:spPr>
      </p:pic>
      <p:pic>
        <p:nvPicPr>
          <p:cNvPr id="46" name="Google Shape;61;p13">
            <a:extLst>
              <a:ext uri="{FF2B5EF4-FFF2-40B4-BE49-F238E27FC236}">
                <a16:creationId xmlns:a16="http://schemas.microsoft.com/office/drawing/2014/main" id="{F5C37CA9-7F02-466E-A7CD-5C58C53D9020}"/>
              </a:ext>
            </a:extLst>
          </p:cNvPr>
          <p:cNvPicPr preferRelativeResize="0"/>
          <p:nvPr/>
        </p:nvPicPr>
        <p:blipFill>
          <a:blip r:embed="rId23">
            <a:alphaModFix/>
          </a:blip>
          <a:stretch>
            <a:fillRect/>
          </a:stretch>
        </p:blipFill>
        <p:spPr>
          <a:xfrm>
            <a:off x="7850711" y="1551070"/>
            <a:ext cx="422775" cy="422775"/>
          </a:xfrm>
          <a:prstGeom prst="rect">
            <a:avLst/>
          </a:prstGeom>
          <a:noFill/>
          <a:ln>
            <a:noFill/>
          </a:ln>
        </p:spPr>
      </p:pic>
      <p:pic>
        <p:nvPicPr>
          <p:cNvPr id="18" name="Google Shape;79;p13">
            <a:extLst>
              <a:ext uri="{FF2B5EF4-FFF2-40B4-BE49-F238E27FC236}">
                <a16:creationId xmlns:a16="http://schemas.microsoft.com/office/drawing/2014/main" id="{D3B2403C-3589-4B19-89CE-18765FAD0148}"/>
              </a:ext>
            </a:extLst>
          </p:cNvPr>
          <p:cNvPicPr preferRelativeResize="0"/>
          <p:nvPr/>
        </p:nvPicPr>
        <p:blipFill>
          <a:blip r:embed="rId24">
            <a:alphaModFix/>
          </a:blip>
          <a:stretch>
            <a:fillRect/>
          </a:stretch>
        </p:blipFill>
        <p:spPr>
          <a:xfrm>
            <a:off x="1113260" y="3496516"/>
            <a:ext cx="741951" cy="1835005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Picture 39">
            <a:hlinkClick r:id="rId25" action="ppaction://hlinksldjump"/>
            <a:extLst>
              <a:ext uri="{FF2B5EF4-FFF2-40B4-BE49-F238E27FC236}">
                <a16:creationId xmlns:a16="http://schemas.microsoft.com/office/drawing/2014/main" id="{959FBD91-D44F-412D-824F-9BC9C816F532}"/>
              </a:ext>
            </a:extLst>
          </p:cNvPr>
          <p:cNvPicPr>
            <a:picLocks noChangeAspect="1"/>
          </p:cNvPicPr>
          <p:nvPr/>
        </p:nvPicPr>
        <p:blipFill>
          <a:blip r:embed="rId26"/>
          <a:stretch>
            <a:fillRect/>
          </a:stretch>
        </p:blipFill>
        <p:spPr>
          <a:xfrm>
            <a:off x="8037704" y="3414489"/>
            <a:ext cx="626335" cy="626335"/>
          </a:xfrm>
          <a:prstGeom prst="rect">
            <a:avLst/>
          </a:prstGeom>
        </p:spPr>
      </p:pic>
      <p:pic>
        <p:nvPicPr>
          <p:cNvPr id="6" name="Google Shape;54;p13">
            <a:extLst>
              <a:ext uri="{FF2B5EF4-FFF2-40B4-BE49-F238E27FC236}">
                <a16:creationId xmlns:a16="http://schemas.microsoft.com/office/drawing/2014/main" id="{58ECD825-FAAE-4D7B-9704-B49EF4398EB1}"/>
              </a:ext>
            </a:extLst>
          </p:cNvPr>
          <p:cNvPicPr preferRelativeResize="0"/>
          <p:nvPr/>
        </p:nvPicPr>
        <p:blipFill>
          <a:blip r:embed="rId27">
            <a:alphaModFix/>
          </a:blip>
          <a:stretch>
            <a:fillRect/>
          </a:stretch>
        </p:blipFill>
        <p:spPr>
          <a:xfrm>
            <a:off x="1593854" y="222053"/>
            <a:ext cx="5950288" cy="5503338"/>
          </a:xfrm>
          <a:prstGeom prst="rect">
            <a:avLst/>
          </a:prstGeom>
          <a:noFill/>
          <a:ln>
            <a:noFill/>
          </a:ln>
        </p:spPr>
      </p:pic>
      <p:pic>
        <p:nvPicPr>
          <p:cNvPr id="1026" name="Picture 2" descr="لوحة سبحانك اللهم 50*50 – مكتبة ضحى">
            <a:extLst>
              <a:ext uri="{FF2B5EF4-FFF2-40B4-BE49-F238E27FC236}">
                <a16:creationId xmlns:a16="http://schemas.microsoft.com/office/drawing/2014/main" id="{AE8A8B5E-611E-445C-9E09-88A2F761B1A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917" t="11899" r="9394" b="13535"/>
          <a:stretch/>
        </p:blipFill>
        <p:spPr bwMode="auto">
          <a:xfrm>
            <a:off x="2382328" y="433490"/>
            <a:ext cx="4288635" cy="360733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81152226"/>
      </p:ext>
    </p:extLst>
  </p:cSld>
  <p:clrMapOvr>
    <a:masterClrMapping/>
  </p:clrMapOvr>
  <p:transition>
    <p:pull dir="ru"/>
  </p:transition>
</p:sld>
</file>

<file path=ppt/theme/theme1.xml><?xml version="1.0" encoding="utf-8"?>
<a:theme xmlns:a="http://schemas.openxmlformats.org/drawingml/2006/main" name="Simple Light">
  <a:themeElements>
    <a:clrScheme name="Simple Light">
      <a:dk1>
        <a:srgbClr val="000000"/>
      </a:dk1>
      <a:lt1>
        <a:srgbClr val="FFFFFF"/>
      </a:lt1>
      <a:dk2>
        <a:srgbClr val="595959"/>
      </a:dk2>
      <a:lt2>
        <a:srgbClr val="EEEEEE"/>
      </a:lt2>
      <a:accent1>
        <a:srgbClr val="FFD966"/>
      </a:accent1>
      <a:accent2>
        <a:srgbClr val="212121"/>
      </a:accent2>
      <a:accent3>
        <a:srgbClr val="78909C"/>
      </a:accent3>
      <a:accent4>
        <a:srgbClr val="FFAB40"/>
      </a:accent4>
      <a:accent5>
        <a:srgbClr val="0097A7"/>
      </a:accent5>
      <a:accent6>
        <a:srgbClr val="EEFF41"/>
      </a:accent6>
      <a:hlink>
        <a:srgbClr val="0097A7"/>
      </a:hlink>
      <a:folHlink>
        <a:srgbClr val="0097A7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4591</TotalTime>
  <Words>406</Words>
  <Application>Microsoft Office PowerPoint</Application>
  <PresentationFormat>عرض على الشاشة (16:9)</PresentationFormat>
  <Paragraphs>54</Paragraphs>
  <Slides>14</Slides>
  <Notes>13</Notes>
  <HiddenSlides>0</HiddenSlides>
  <MMClips>6</MMClips>
  <ScaleCrop>false</ScaleCrop>
  <HeadingPairs>
    <vt:vector size="6" baseType="variant">
      <vt:variant>
        <vt:lpstr>الخطوط المستخدمة</vt:lpstr>
      </vt:variant>
      <vt:variant>
        <vt:i4>3</vt:i4>
      </vt:variant>
      <vt:variant>
        <vt:lpstr>نسق</vt:lpstr>
      </vt:variant>
      <vt:variant>
        <vt:i4>1</vt:i4>
      </vt:variant>
      <vt:variant>
        <vt:lpstr>عناوين الشرائح</vt:lpstr>
      </vt:variant>
      <vt:variant>
        <vt:i4>14</vt:i4>
      </vt:variant>
    </vt:vector>
  </HeadingPairs>
  <TitlesOfParts>
    <vt:vector size="18" baseType="lpstr">
      <vt:lpstr>Arial</vt:lpstr>
      <vt:lpstr>Lemonada Regular</vt:lpstr>
      <vt:lpstr>Mudir MT</vt:lpstr>
      <vt:lpstr>Simple Light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  <vt:lpstr>عرض تقديمي في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عرض تقديمي في PowerPoint</dc:title>
  <dc:creator>أم هاجر</dc:creator>
  <cp:lastModifiedBy>عادل العنزي</cp:lastModifiedBy>
  <cp:revision>355</cp:revision>
  <dcterms:modified xsi:type="dcterms:W3CDTF">2025-03-04T20:17:42Z</dcterms:modified>
</cp:coreProperties>
</file>