
<file path=[Content_Types].xml><?xml version="1.0" encoding="utf-8"?>
<Types xmlns="http://schemas.openxmlformats.org/package/2006/content-types">
  <Default Extension="jpeg" ContentType="image/jpeg"/>
  <Default Extension="jp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57" r:id="rId3"/>
    <p:sldId id="258" r:id="rId4"/>
    <p:sldId id="306" r:id="rId5"/>
    <p:sldId id="259" r:id="rId6"/>
    <p:sldId id="260" r:id="rId7"/>
    <p:sldId id="261" r:id="rId8"/>
    <p:sldId id="262" r:id="rId9"/>
    <p:sldId id="307" r:id="rId10"/>
    <p:sldId id="263" r:id="rId11"/>
    <p:sldId id="264" r:id="rId12"/>
    <p:sldId id="265" r:id="rId13"/>
    <p:sldId id="266" r:id="rId14"/>
    <p:sldId id="267" r:id="rId15"/>
    <p:sldId id="268" r:id="rId16"/>
    <p:sldId id="269" r:id="rId17"/>
    <p:sldId id="270" r:id="rId18"/>
    <p:sldId id="271" r:id="rId19"/>
    <p:sldId id="272" r:id="rId20"/>
    <p:sldId id="274" r:id="rId21"/>
    <p:sldId id="275" r:id="rId22"/>
    <p:sldId id="276" r:id="rId23"/>
    <p:sldId id="277" r:id="rId24"/>
    <p:sldId id="278" r:id="rId25"/>
    <p:sldId id="279" r:id="rId26"/>
    <p:sldId id="280" r:id="rId27"/>
    <p:sldId id="281" r:id="rId28"/>
    <p:sldId id="282" r:id="rId29"/>
    <p:sldId id="283" r:id="rId30"/>
    <p:sldId id="284" r:id="rId31"/>
    <p:sldId id="285" r:id="rId32"/>
    <p:sldId id="286" r:id="rId33"/>
    <p:sldId id="287" r:id="rId34"/>
    <p:sldId id="288" r:id="rId35"/>
    <p:sldId id="289" r:id="rId36"/>
    <p:sldId id="290" r:id="rId37"/>
    <p:sldId id="291" r:id="rId38"/>
    <p:sldId id="292" r:id="rId39"/>
    <p:sldId id="293" r:id="rId40"/>
    <p:sldId id="294" r:id="rId41"/>
    <p:sldId id="295" r:id="rId42"/>
    <p:sldId id="296" r:id="rId43"/>
    <p:sldId id="297" r:id="rId44"/>
    <p:sldId id="298" r:id="rId45"/>
    <p:sldId id="299" r:id="rId46"/>
    <p:sldId id="300" r:id="rId47"/>
    <p:sldId id="301" r:id="rId48"/>
    <p:sldId id="302" r:id="rId49"/>
    <p:sldId id="303" r:id="rId50"/>
    <p:sldId id="304" r:id="rId51"/>
    <p:sldId id="305" r:id="rId52"/>
    <p:sldId id="308" r:id="rId53"/>
    <p:sldId id="309" r:id="rId54"/>
  </p:sldIdLst>
  <p:sldSz cx="12192000" cy="6858000"/>
  <p:notesSz cx="6858000" cy="9144000"/>
  <p:defaultTextStyle>
    <a:defPPr>
      <a:defRPr lang="en-SA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15608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1"/>
    <p:restoredTop sz="94650"/>
  </p:normalViewPr>
  <p:slideViewPr>
    <p:cSldViewPr snapToGrid="0">
      <p:cViewPr varScale="1">
        <p:scale>
          <a:sx n="90" d="100"/>
          <a:sy n="90" d="100"/>
        </p:scale>
        <p:origin x="232" y="84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presProps" Target="pres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tableStyles" Target="tableStyles.xml"/><Relationship Id="rId5" Type="http://schemas.openxmlformats.org/officeDocument/2006/relationships/slide" Target="slides/slide4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viewProps" Target="viewProps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theme" Target="theme/theme1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1F8D5F6-AA8E-1195-D799-E41DC484FD3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SA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EE69A61F-F409-B772-2A5B-1BA3257343A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SA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022516A-3D97-63B4-5DFE-7D579051138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438D56-3B55-C14C-BF1B-D20D30BCB8E1}" type="datetimeFigureOut">
              <a:rPr lang="en-SA" smtClean="0"/>
              <a:t>25/03/2025 R</a:t>
            </a:fld>
            <a:endParaRPr lang="en-SA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603BDB7-7675-531B-EA48-BC3FA03645A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A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152140A-D4E4-0297-7126-9BB4207D6F0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D65A50-748D-8241-89F6-1355C391FD7E}" type="slidenum">
              <a:rPr lang="en-SA" smtClean="0"/>
              <a:t>‹#›</a:t>
            </a:fld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21066413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DE22580-1807-6872-9F4E-332CC76BAA9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SA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EDFEA88-13CD-4B71-C15E-4D6D7F44A31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SA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241AB31-530D-E2DF-2CDC-F5A44B252A8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438D56-3B55-C14C-BF1B-D20D30BCB8E1}" type="datetimeFigureOut">
              <a:rPr lang="en-SA" smtClean="0"/>
              <a:t>25/03/2025 R</a:t>
            </a:fld>
            <a:endParaRPr lang="en-SA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1DC4F0E-D32E-F5EF-D776-CACECD0A08C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A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D248178-5892-0253-ACC6-6D60A50025B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D65A50-748D-8241-89F6-1355C391FD7E}" type="slidenum">
              <a:rPr lang="en-SA" smtClean="0"/>
              <a:t>‹#›</a:t>
            </a:fld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38985423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8077122-6529-DA4D-7A65-CCDB734BEF3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SA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AEC3685-E47B-1C57-B50D-19286A15235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56F3133-BDA7-85BD-8831-4AF75C05DB4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438D56-3B55-C14C-BF1B-D20D30BCB8E1}" type="datetimeFigureOut">
              <a:rPr lang="en-SA" smtClean="0"/>
              <a:t>25/03/2025 R</a:t>
            </a:fld>
            <a:endParaRPr lang="en-SA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77AA8A6-6EBE-5733-31AC-54468A015E9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A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037A58D-2BA9-E5A2-A31E-85F1F9793B7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D65A50-748D-8241-89F6-1355C391FD7E}" type="slidenum">
              <a:rPr lang="en-SA" smtClean="0"/>
              <a:t>‹#›</a:t>
            </a:fld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384376659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4280B6-75C8-095F-8076-12C52C427A3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SA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73B6009-D7A7-C2A7-A290-BF5CA37354F8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SA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DCB19247-FD88-5C08-0568-F56A9EB103D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SA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F21B3AC1-A66F-96A9-FE35-6BE8544CC0A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438D56-3B55-C14C-BF1B-D20D30BCB8E1}" type="datetimeFigureOut">
              <a:rPr lang="en-SA" smtClean="0"/>
              <a:t>25/03/2025 R</a:t>
            </a:fld>
            <a:endParaRPr lang="en-SA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C0E2DA9-FA14-8255-BA44-73C49C8EE08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A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4CB83D1-960C-9A48-C108-3F913B41A43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D65A50-748D-8241-89F6-1355C391FD7E}" type="slidenum">
              <a:rPr lang="en-SA" smtClean="0"/>
              <a:t>‹#›</a:t>
            </a:fld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24799209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9191982-5D8D-F22E-13C7-B8A8EA5285B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SA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F071DB0-7176-65B3-1947-FD749191E81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FE91124-B193-5308-FC29-536DC0FCEF8C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SA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5C51D28A-559B-C399-4D3E-2C99E0DA2171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DAE2AC41-6BFC-27EF-76D6-8A4F3518B879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SA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5FCF0619-EBA0-CEF0-DF2D-1A408E7FDEC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438D56-3B55-C14C-BF1B-D20D30BCB8E1}" type="datetimeFigureOut">
              <a:rPr lang="en-SA" smtClean="0"/>
              <a:t>25/03/2025 R</a:t>
            </a:fld>
            <a:endParaRPr lang="en-SA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46ECC19B-B1A2-90C0-CDE7-7FE86418ABB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A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D3F8D30D-E318-43A2-8ED7-3901E2427CD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D65A50-748D-8241-89F6-1355C391FD7E}" type="slidenum">
              <a:rPr lang="en-SA" smtClean="0"/>
              <a:t>‹#›</a:t>
            </a:fld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357109425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28A50C4-DED1-970F-33FF-47519A84E3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SA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92756C51-4AD7-8D37-3265-E29648460D9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438D56-3B55-C14C-BF1B-D20D30BCB8E1}" type="datetimeFigureOut">
              <a:rPr lang="en-SA" smtClean="0"/>
              <a:t>25/03/2025 R</a:t>
            </a:fld>
            <a:endParaRPr lang="en-SA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2A73679D-95C9-C035-C7E8-CA27FBAD57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A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0C19DFD-9E15-A4C2-8FD4-234D1DCCFD2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D65A50-748D-8241-89F6-1355C391FD7E}" type="slidenum">
              <a:rPr lang="en-SA" smtClean="0"/>
              <a:t>‹#›</a:t>
            </a:fld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24606317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7D7FFF19-9659-1551-DC0C-EB28A1B2DAC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438D56-3B55-C14C-BF1B-D20D30BCB8E1}" type="datetimeFigureOut">
              <a:rPr lang="en-SA" smtClean="0"/>
              <a:t>25/03/2025 R</a:t>
            </a:fld>
            <a:endParaRPr lang="en-SA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24A0C3A9-29DC-D0AD-C1C3-BC1DF69E00D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A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5D2E768-38A2-FF4B-C57A-C5D32375922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D65A50-748D-8241-89F6-1355C391FD7E}" type="slidenum">
              <a:rPr lang="en-SA" smtClean="0"/>
              <a:t>‹#›</a:t>
            </a:fld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7117202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78C556B-38E7-70AA-8ED3-CBD9E62747F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SA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FFDF316-C99B-DE01-C5F1-6C6D7B1AD76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SA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FE10CF3-E083-818A-EED7-2C07A797C47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0B32F85D-D9BC-6FA4-70CB-931601B1C3A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438D56-3B55-C14C-BF1B-D20D30BCB8E1}" type="datetimeFigureOut">
              <a:rPr lang="en-SA" smtClean="0"/>
              <a:t>25/03/2025 R</a:t>
            </a:fld>
            <a:endParaRPr lang="en-SA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B6CE8F6-B40E-8676-B24A-59EAB1F993C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A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EC2DAC9-8743-7864-284A-645535C0807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D65A50-748D-8241-89F6-1355C391FD7E}" type="slidenum">
              <a:rPr lang="en-SA" smtClean="0"/>
              <a:t>‹#›</a:t>
            </a:fld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163191481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903467E-31FB-2453-F598-86FE471F086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SA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4D069A58-F94E-8459-9268-B9FB743F58E9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SA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BFBED6BF-FD75-2253-B6F5-7F604599EBD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8A090630-AFDB-171A-7E55-53256D6F05A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438D56-3B55-C14C-BF1B-D20D30BCB8E1}" type="datetimeFigureOut">
              <a:rPr lang="en-SA" smtClean="0"/>
              <a:t>25/03/2025 R</a:t>
            </a:fld>
            <a:endParaRPr lang="en-SA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B73A3F1A-9F01-A9DF-8BF6-7197E4F5D59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A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86464E4-FFA5-4DE0-4227-6CFD1F21BCB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D65A50-748D-8241-89F6-1355C391FD7E}" type="slidenum">
              <a:rPr lang="en-SA" smtClean="0"/>
              <a:t>‹#›</a:t>
            </a:fld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104595018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3A03455-5003-319C-8824-12433BFDC08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SA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339EC8B4-FFF7-3B1C-9803-E4E9B384A5D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SA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62A7990-0E95-E24E-BB8C-C0757F64A83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438D56-3B55-C14C-BF1B-D20D30BCB8E1}" type="datetimeFigureOut">
              <a:rPr lang="en-SA" smtClean="0"/>
              <a:t>25/03/2025 R</a:t>
            </a:fld>
            <a:endParaRPr lang="en-SA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4619E5C-7835-184D-3CFC-7FC04418B4F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A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3BB483D-7BB1-9879-0967-723C059782E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D65A50-748D-8241-89F6-1355C391FD7E}" type="slidenum">
              <a:rPr lang="en-SA" smtClean="0"/>
              <a:t>‹#›</a:t>
            </a:fld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139863782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E8797841-7082-7CFA-8B7A-46C644B70B6E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SA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07AEB9FA-5BA7-4DA0-B626-459D96A79A1D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SA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16B4B17-BBF0-06F4-26BD-A6F6CFE267D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438D56-3B55-C14C-BF1B-D20D30BCB8E1}" type="datetimeFigureOut">
              <a:rPr lang="en-SA" smtClean="0"/>
              <a:t>25/03/2025 R</a:t>
            </a:fld>
            <a:endParaRPr lang="en-SA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C841D4B-FEE0-3812-DBAD-054CF6D9086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SA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E9A50BB-24CF-5D61-FDB8-F2E3232D96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D65A50-748D-8241-89F6-1355C391FD7E}" type="slidenum">
              <a:rPr lang="en-SA" smtClean="0"/>
              <a:t>‹#›</a:t>
            </a:fld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245959473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A742F884-E2A5-9505-B19A-568F1D5D466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SA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4895316-39F4-4650-1743-DA7BBF65AEA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SA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623665E-7104-49FD-8CCD-0F715415FFFE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D9438D56-3B55-C14C-BF1B-D20D30BCB8E1}" type="datetimeFigureOut">
              <a:rPr lang="en-SA" smtClean="0"/>
              <a:t>25/03/2025 R</a:t>
            </a:fld>
            <a:endParaRPr lang="en-SA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4CEBA53-67BD-012C-C6A9-281DE573C0F0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en-SA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BCBD087-B7F4-EEAF-D82F-E0C97FA9B16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6DD65A50-748D-8241-89F6-1355C391FD7E}" type="slidenum">
              <a:rPr lang="en-SA" smtClean="0"/>
              <a:t>‹#›</a:t>
            </a:fld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73114584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SA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hyperlink" Target="https://diggies.store/" TargetMode="External"/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g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g"/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g"/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g"/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g"/><Relationship Id="rId1" Type="http://schemas.openxmlformats.org/officeDocument/2006/relationships/slideLayout" Target="../slideLayouts/slideLayout1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g"/><Relationship Id="rId1" Type="http://schemas.openxmlformats.org/officeDocument/2006/relationships/slideLayout" Target="../slideLayouts/slideLayout1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g"/><Relationship Id="rId1" Type="http://schemas.openxmlformats.org/officeDocument/2006/relationships/slideLayout" Target="../slideLayouts/slideLayout1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g"/><Relationship Id="rId1" Type="http://schemas.openxmlformats.org/officeDocument/2006/relationships/slideLayout" Target="../slideLayouts/slideLayout1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g"/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jpg"/><Relationship Id="rId1" Type="http://schemas.openxmlformats.org/officeDocument/2006/relationships/slideLayout" Target="../slideLayouts/slideLayout1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g"/><Relationship Id="rId1" Type="http://schemas.openxmlformats.org/officeDocument/2006/relationships/slideLayout" Target="../slideLayouts/slideLayout1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jpg"/><Relationship Id="rId1" Type="http://schemas.openxmlformats.org/officeDocument/2006/relationships/slideLayout" Target="../slideLayouts/slideLayout1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jpg"/><Relationship Id="rId1" Type="http://schemas.openxmlformats.org/officeDocument/2006/relationships/slideLayout" Target="../slideLayouts/slideLayout1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jpg"/><Relationship Id="rId1" Type="http://schemas.openxmlformats.org/officeDocument/2006/relationships/slideLayout" Target="../slideLayouts/slideLayout1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jpg"/><Relationship Id="rId1" Type="http://schemas.openxmlformats.org/officeDocument/2006/relationships/slideLayout" Target="../slideLayouts/slideLayout1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jpg"/><Relationship Id="rId1" Type="http://schemas.openxmlformats.org/officeDocument/2006/relationships/slideLayout" Target="../slideLayouts/slideLayout1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jpg"/><Relationship Id="rId1" Type="http://schemas.openxmlformats.org/officeDocument/2006/relationships/slideLayout" Target="../slideLayouts/slideLayout1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jpg"/><Relationship Id="rId1" Type="http://schemas.openxmlformats.org/officeDocument/2006/relationships/slideLayout" Target="../slideLayouts/slideLayout1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jpg"/><Relationship Id="rId1" Type="http://schemas.openxmlformats.org/officeDocument/2006/relationships/slideLayout" Target="../slideLayouts/slideLayout1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jpg"/><Relationship Id="rId1" Type="http://schemas.openxmlformats.org/officeDocument/2006/relationships/slideLayout" Target="../slideLayouts/slideLayout1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jpg"/><Relationship Id="rId1" Type="http://schemas.openxmlformats.org/officeDocument/2006/relationships/slideLayout" Target="../slideLayouts/slideLayout1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g"/><Relationship Id="rId1" Type="http://schemas.openxmlformats.org/officeDocument/2006/relationships/slideLayout" Target="../slideLayouts/slideLayout1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jpg"/><Relationship Id="rId1" Type="http://schemas.openxmlformats.org/officeDocument/2006/relationships/slideLayout" Target="../slideLayouts/slideLayout1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jpg"/><Relationship Id="rId1" Type="http://schemas.openxmlformats.org/officeDocument/2006/relationships/slideLayout" Target="../slideLayouts/slideLayout1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jpg"/><Relationship Id="rId1" Type="http://schemas.openxmlformats.org/officeDocument/2006/relationships/slideLayout" Target="../slideLayouts/slideLayout1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jpg"/><Relationship Id="rId1" Type="http://schemas.openxmlformats.org/officeDocument/2006/relationships/slideLayout" Target="../slideLayouts/slideLayout1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jpg"/><Relationship Id="rId1" Type="http://schemas.openxmlformats.org/officeDocument/2006/relationships/slideLayout" Target="../slideLayouts/slideLayout1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jpg"/><Relationship Id="rId1" Type="http://schemas.openxmlformats.org/officeDocument/2006/relationships/slideLayout" Target="../slideLayouts/slideLayout1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jpg"/><Relationship Id="rId1" Type="http://schemas.openxmlformats.org/officeDocument/2006/relationships/slideLayout" Target="../slideLayouts/slideLayout1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2.jpg"/><Relationship Id="rId1" Type="http://schemas.openxmlformats.org/officeDocument/2006/relationships/slideLayout" Target="../slideLayouts/slideLayout1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jpg"/><Relationship Id="rId1" Type="http://schemas.openxmlformats.org/officeDocument/2006/relationships/slideLayout" Target="../slideLayouts/slideLayout1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jpg"/><Relationship Id="rId1" Type="http://schemas.openxmlformats.org/officeDocument/2006/relationships/slideLayout" Target="../slideLayouts/slideLayout1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5.jpg"/><Relationship Id="rId1" Type="http://schemas.openxmlformats.org/officeDocument/2006/relationships/slideLayout" Target="../slideLayouts/slideLayout1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6.jpg"/><Relationship Id="rId1" Type="http://schemas.openxmlformats.org/officeDocument/2006/relationships/slideLayout" Target="../slideLayouts/slideLayout1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7.jpg"/><Relationship Id="rId1" Type="http://schemas.openxmlformats.org/officeDocument/2006/relationships/slideLayout" Target="../slideLayouts/slideLayout1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8.jpg"/><Relationship Id="rId1" Type="http://schemas.openxmlformats.org/officeDocument/2006/relationships/slideLayout" Target="../slideLayouts/slideLayout1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9.jpg"/><Relationship Id="rId1" Type="http://schemas.openxmlformats.org/officeDocument/2006/relationships/slideLayout" Target="../slideLayouts/slideLayout1.xml"/></Relationships>
</file>

<file path=ppt/slides/_rels/slide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0.jpg"/><Relationship Id="rId1" Type="http://schemas.openxmlformats.org/officeDocument/2006/relationships/slideLayout" Target="../slideLayouts/slideLayout1.xml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1.jpg"/><Relationship Id="rId1" Type="http://schemas.openxmlformats.org/officeDocument/2006/relationships/slideLayout" Target="../slideLayouts/slideLayout1.xml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2.jpg"/><Relationship Id="rId1" Type="http://schemas.openxmlformats.org/officeDocument/2006/relationships/slideLayout" Target="../slideLayouts/slideLayout1.xml"/></Relationships>
</file>

<file path=ppt/slides/_rels/slide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3.jp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green background with a cartoon of a person with a beard&#10;&#10;AI-generated content may be incorrect.">
            <a:extLst>
              <a:ext uri="{FF2B5EF4-FFF2-40B4-BE49-F238E27FC236}">
                <a16:creationId xmlns:a16="http://schemas.microsoft.com/office/drawing/2014/main" id="{CCA18AAA-DF66-F323-6191-65E8A911E50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0" name="Rounded Rectangle 19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7A8A3300-6952-1EF9-00B3-07B194F7407D}"/>
              </a:ext>
            </a:extLst>
          </p:cNvPr>
          <p:cNvSpPr/>
          <p:nvPr/>
        </p:nvSpPr>
        <p:spPr>
          <a:xfrm>
            <a:off x="6096000" y="4672013"/>
            <a:ext cx="3690938" cy="1014412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211613631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10C954C-8B74-01A5-A526-8AFFB717F00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video game&#10;&#10;AI-generated content may be incorrect.">
            <a:extLst>
              <a:ext uri="{FF2B5EF4-FFF2-40B4-BE49-F238E27FC236}">
                <a16:creationId xmlns:a16="http://schemas.microsoft.com/office/drawing/2014/main" id="{D20DA492-B874-D061-9571-E816E2309C9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6CB503AC-4FAD-EED5-CBB5-9208EBBA2CAF}"/>
              </a:ext>
            </a:extLst>
          </p:cNvPr>
          <p:cNvSpPr/>
          <p:nvPr/>
        </p:nvSpPr>
        <p:spPr>
          <a:xfrm>
            <a:off x="8782050" y="5800725"/>
            <a:ext cx="2676525" cy="771524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260061894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F52AA8B-5F47-CDE5-EC59-7B268D67520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een background with yellow and black text&#10;&#10;AI-generated content may be incorrect.">
            <a:extLst>
              <a:ext uri="{FF2B5EF4-FFF2-40B4-BE49-F238E27FC236}">
                <a16:creationId xmlns:a16="http://schemas.microsoft.com/office/drawing/2014/main" id="{6889EA7B-A2DC-C826-C9A3-7AC5B75E73E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4" name="Rounded Rectangle 3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72871D67-675D-0096-BD47-057083FD5160}"/>
              </a:ext>
            </a:extLst>
          </p:cNvPr>
          <p:cNvSpPr/>
          <p:nvPr/>
        </p:nvSpPr>
        <p:spPr>
          <a:xfrm>
            <a:off x="4822031" y="1528761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lastslide"/>
            <a:extLst>
              <a:ext uri="{FF2B5EF4-FFF2-40B4-BE49-F238E27FC236}">
                <a16:creationId xmlns:a16="http://schemas.microsoft.com/office/drawing/2014/main" id="{39985E03-4641-E1EA-C47C-48B23B8B4EBC}"/>
              </a:ext>
            </a:extLst>
          </p:cNvPr>
          <p:cNvSpPr/>
          <p:nvPr/>
        </p:nvSpPr>
        <p:spPr>
          <a:xfrm>
            <a:off x="4929188" y="3914774"/>
            <a:ext cx="2757487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6" name="Rounded Rectangl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B01FCC12-561C-F947-C073-68119345F7B3}"/>
              </a:ext>
            </a:extLst>
          </p:cNvPr>
          <p:cNvSpPr/>
          <p:nvPr/>
        </p:nvSpPr>
        <p:spPr>
          <a:xfrm>
            <a:off x="416719" y="6143625"/>
            <a:ext cx="1512094" cy="60007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231913121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BCA99D5-D504-38EC-002E-F54196D963A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A screenshot of a video game&#10;&#10;AI-generated content may be incorrect.">
            <a:extLst>
              <a:ext uri="{FF2B5EF4-FFF2-40B4-BE49-F238E27FC236}">
                <a16:creationId xmlns:a16="http://schemas.microsoft.com/office/drawing/2014/main" id="{BDC2706D-152E-0B67-135B-E451C3A4C36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0" name="Rounded Rectangle 9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19D6096A-5B6A-4552-BA8C-F30CB09FEBD8}"/>
              </a:ext>
            </a:extLst>
          </p:cNvPr>
          <p:cNvSpPr/>
          <p:nvPr/>
        </p:nvSpPr>
        <p:spPr>
          <a:xfrm>
            <a:off x="8622503" y="5786435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11" name="Rounded Rectangle 10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7B73BE51-D4F7-980A-79D0-5BF7A99AFC37}"/>
              </a:ext>
            </a:extLst>
          </p:cNvPr>
          <p:cNvSpPr/>
          <p:nvPr/>
        </p:nvSpPr>
        <p:spPr>
          <a:xfrm>
            <a:off x="388143" y="57864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12" name="Rounded Rectangle 11">
            <a:hlinkClick r:id="rId3"/>
            <a:extLst>
              <a:ext uri="{FF2B5EF4-FFF2-40B4-BE49-F238E27FC236}">
                <a16:creationId xmlns:a16="http://schemas.microsoft.com/office/drawing/2014/main" id="{0E077BFB-C051-B76D-3E28-A039E9008627}"/>
              </a:ext>
            </a:extLst>
          </p:cNvPr>
          <p:cNvSpPr/>
          <p:nvPr/>
        </p:nvSpPr>
        <p:spPr>
          <a:xfrm>
            <a:off x="5172075" y="4700588"/>
            <a:ext cx="1885950" cy="385762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154225760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5E75833-E505-BB2A-9EF8-FF11981C6B0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game&#10;&#10;AI-generated content may be incorrect.">
            <a:extLst>
              <a:ext uri="{FF2B5EF4-FFF2-40B4-BE49-F238E27FC236}">
                <a16:creationId xmlns:a16="http://schemas.microsoft.com/office/drawing/2014/main" id="{9A0B89F9-AA4F-BFD0-D39E-AEBDD3D63E3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3E261C3F-142F-DC4B-0DD7-8DC5A889E908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9E44F843-59F7-EA67-6DEA-3E7FCC687C06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5D903F94-7144-54C8-D98C-E369B1E3BF6F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29077659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3A96338-5E2C-9F9E-D1C0-8283205134B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video game&#10;&#10;AI-generated content may be incorrect.">
            <a:extLst>
              <a:ext uri="{FF2B5EF4-FFF2-40B4-BE49-F238E27FC236}">
                <a16:creationId xmlns:a16="http://schemas.microsoft.com/office/drawing/2014/main" id="{7CF66969-B7B7-BE97-7D23-72ABBFF86F3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6160B0AF-869A-BA21-3320-DE2A38C615E9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A821AAEB-27C6-81DB-B75F-70280E40E51A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47445B38-9CB3-78B6-C6F8-2E47618B1313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324847423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D869D16-1BB7-BDF2-4C67-84D1D4CC888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video game&#10;&#10;AI-generated content may be incorrect.">
            <a:extLst>
              <a:ext uri="{FF2B5EF4-FFF2-40B4-BE49-F238E27FC236}">
                <a16:creationId xmlns:a16="http://schemas.microsoft.com/office/drawing/2014/main" id="{8B0CD7E6-8316-8677-D16A-01A154B58BA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B22077D1-2268-45E4-1BE8-9AC017A7C375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437BCD85-6686-B90A-F037-3A4CF4E74039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9C127544-0347-8147-5DE5-1679EE8751CC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194407475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B9EF7A5-4FB6-7F06-3FA5-DC437BCF3CB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green background with yellow text and white text&#10;&#10;AI-generated content may be incorrect.">
            <a:extLst>
              <a:ext uri="{FF2B5EF4-FFF2-40B4-BE49-F238E27FC236}">
                <a16:creationId xmlns:a16="http://schemas.microsoft.com/office/drawing/2014/main" id="{1E85EA74-A341-C822-DF3A-C032C36DC86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158B915D-DBC9-0493-E4E9-2AD8AC23D233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F9DF217-06B5-BFF1-BE4C-C8F0F1027890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AED83DA0-9645-F90B-ECF0-AF8F83794CF1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416601823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F88C66A-9565-D1AB-0F45-DC25C8F7E84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een background with yellow ducks and white letters&#10;&#10;AI-generated content may be incorrect.">
            <a:extLst>
              <a:ext uri="{FF2B5EF4-FFF2-40B4-BE49-F238E27FC236}">
                <a16:creationId xmlns:a16="http://schemas.microsoft.com/office/drawing/2014/main" id="{3C7CB7F4-D77B-C06A-B543-7F97E848627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4" name="Rounded Rectangle 3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3BDF969D-BE7E-729F-E66A-86819D8F0D7E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57246AD0-24E4-2B1B-5BB5-790E12C8ECC7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6" name="Rounded Rectangle 5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8FBC3406-F7F3-10CB-16D7-353E8D8FD56C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259294703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C689716-E227-58FD-F642-F0419AAE723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green background with yellow text and yellow circles&#10;&#10;AI-generated content may be incorrect.">
            <a:extLst>
              <a:ext uri="{FF2B5EF4-FFF2-40B4-BE49-F238E27FC236}">
                <a16:creationId xmlns:a16="http://schemas.microsoft.com/office/drawing/2014/main" id="{BF38D419-689E-639C-2CAF-87C1FD19C55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6" name="Rounded Rectangle 15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AC30DF5D-70EF-A095-3F03-D8D7466561C7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17" name="Rounded Rectangle 16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79365F41-10F2-4141-E2AD-237C1E7F46FF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18" name="Rounded Rectangle 17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209BA86C-33D1-7D00-04DA-E521AB01F598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10668148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8F92283-6E4C-C573-1F4C-75A5877AFB9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game&#10;&#10;AI-generated content may be incorrect.">
            <a:extLst>
              <a:ext uri="{FF2B5EF4-FFF2-40B4-BE49-F238E27FC236}">
                <a16:creationId xmlns:a16="http://schemas.microsoft.com/office/drawing/2014/main" id="{250B03B1-8EBF-CA16-AA97-CA4DB217BD5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6803785B-7BC5-011C-C9DF-1B8F258E0692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5B0EE897-8EA1-79E3-158B-7C63D2EEAE36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CB1DEC6F-19C0-802F-FE73-83845372E86C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411161187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327F91A-E260-51A0-43B0-3D9ABCDC917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green background with yellow text&#10;&#10;AI-generated content may be incorrect.">
            <a:extLst>
              <a:ext uri="{FF2B5EF4-FFF2-40B4-BE49-F238E27FC236}">
                <a16:creationId xmlns:a16="http://schemas.microsoft.com/office/drawing/2014/main" id="{22A02CB0-7057-826C-4548-9A55B43FB6A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FDF414E4-A47B-86D9-F410-84C3B94DD825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32712187-83AF-4F44-CCF5-59C60CF2FA54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C5339CC6-4267-EB20-7FE9-6C2DCD65B3C2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2435474008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B7A4909-1793-1C11-5D1F-D0A3B5EACCD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moon and a wire&#10;&#10;AI-generated content may be incorrect.">
            <a:extLst>
              <a:ext uri="{FF2B5EF4-FFF2-40B4-BE49-F238E27FC236}">
                <a16:creationId xmlns:a16="http://schemas.microsoft.com/office/drawing/2014/main" id="{24EA5CA9-11D0-0080-D0E4-B8DBA080DEA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CE503FFE-35DD-0FAB-B145-EDCFB46B36EC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D997DEA7-3BC7-45D0-9E67-B95967532359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07A2A336-CFB2-9D0B-5568-6B06D7E82C8F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2004104070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6FFA701-44EF-DE00-C4FB-EB5C7B57267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green background with yellow text and white text&#10;&#10;AI-generated content may be incorrect.">
            <a:extLst>
              <a:ext uri="{FF2B5EF4-FFF2-40B4-BE49-F238E27FC236}">
                <a16:creationId xmlns:a16="http://schemas.microsoft.com/office/drawing/2014/main" id="{441BBA00-6BB7-3E1A-F973-B97930CF717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3D6092A4-A177-49E6-49D1-BDC08CD622B5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AE03F244-6C8A-5DF8-2529-643AE2A7F1A0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BE39212E-2AC1-4C6E-C4D0-4F837508A483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88209956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CFA291E-C3DF-47A4-B2D8-C7D3A030B1F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video game&#10;&#10;AI-generated content may be incorrect.">
            <a:extLst>
              <a:ext uri="{FF2B5EF4-FFF2-40B4-BE49-F238E27FC236}">
                <a16:creationId xmlns:a16="http://schemas.microsoft.com/office/drawing/2014/main" id="{4ACBE95B-FD51-A936-F31F-F8BABAFF934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A4D86B76-3466-A49F-795B-DA75D84C2D2F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03E653E-EAAE-BD52-0D44-798FDFDB1BD4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B66C4F08-B4AB-216C-4053-094DE3F2737D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3606580807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E99B20D-2445-964F-15A7-85D336F5869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een background with yellow text and white text&#10;&#10;AI-generated content may be incorrect.">
            <a:extLst>
              <a:ext uri="{FF2B5EF4-FFF2-40B4-BE49-F238E27FC236}">
                <a16:creationId xmlns:a16="http://schemas.microsoft.com/office/drawing/2014/main" id="{45938077-B0A7-D799-B789-3DA91B53E95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0" name="Rounded Rectangle 9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FAC35C34-366B-D818-F20B-F9FACD54BC94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11" name="Rounded Rectangle 10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7A14DC53-B960-EDE1-E1F5-9B4A8CE715BE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12" name="Rounded Rectangle 11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82A83B7A-6D9B-6D19-2941-F05BC6BEAADF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1405962957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8BD6B12-E39C-9948-953A-2E853FC0F79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video game&#10;&#10;AI-generated content may be incorrect.">
            <a:extLst>
              <a:ext uri="{FF2B5EF4-FFF2-40B4-BE49-F238E27FC236}">
                <a16:creationId xmlns:a16="http://schemas.microsoft.com/office/drawing/2014/main" id="{620DC1C5-089B-1307-1447-E7395EDE17B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0E1CB57D-982D-2664-CF2B-459E4B5D1939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500E8938-930F-C7D2-220E-941FB8E2854C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7B2BE55D-737E-D9CB-03E1-09E2FC1499B0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1593732398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008B3DF-1420-B814-CF43-2159F9179BD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video game&#10;&#10;AI-generated content may be incorrect.">
            <a:extLst>
              <a:ext uri="{FF2B5EF4-FFF2-40B4-BE49-F238E27FC236}">
                <a16:creationId xmlns:a16="http://schemas.microsoft.com/office/drawing/2014/main" id="{AE597983-6AE6-F147-1BDA-BDE8212636E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45C53677-B640-0B91-5D2A-F060B06F1D4C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A6D02C98-C133-EA7A-D861-BE1A969954A4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C8B3BD5B-5308-3076-2C03-329F39EC4187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785632386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4E6E2E1-048F-0676-BFD8-94EFD173CB0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green background with a couple of images of a person pouring water into a glass&#10;&#10;AI-generated content may be incorrect.">
            <a:extLst>
              <a:ext uri="{FF2B5EF4-FFF2-40B4-BE49-F238E27FC236}">
                <a16:creationId xmlns:a16="http://schemas.microsoft.com/office/drawing/2014/main" id="{C41C36B0-69AB-B180-3081-532F6E9CEB4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81628" y="0"/>
            <a:ext cx="12273628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196FA4D4-E449-D8EF-D230-28DB184F1EBE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43DAE1CB-0434-53F7-70C4-56243F8E8D55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96109250-86D8-58DE-65EE-39C4150E1557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3517963484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79BC4F6-AAA7-5410-8197-02C3FAEEC55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green background with white text and yellow circles&#10;&#10;AI-generated content may be incorrect.">
            <a:extLst>
              <a:ext uri="{FF2B5EF4-FFF2-40B4-BE49-F238E27FC236}">
                <a16:creationId xmlns:a16="http://schemas.microsoft.com/office/drawing/2014/main" id="{139D6C08-7326-4EF7-BCA1-8EEE0D16AFD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28294CA2-2F7A-9BB7-B314-37C0AC8E280F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85A9430E-6721-146A-6A21-BA155176E85B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D43E348C-DDE2-2D39-4A28-1094AB629E62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414027092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6D1B141-F4E3-BD8A-836E-65D8C750731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baby and cheetah on a green background&#10;&#10;AI-generated content may be incorrect.">
            <a:extLst>
              <a:ext uri="{FF2B5EF4-FFF2-40B4-BE49-F238E27FC236}">
                <a16:creationId xmlns:a16="http://schemas.microsoft.com/office/drawing/2014/main" id="{45C1E309-3322-5668-C033-854CFC25962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74475350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7A10741-E0A7-3B82-08BD-D5FD2237A9A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green background with white text and yellow circles&#10;&#10;AI-generated content may be incorrect.">
            <a:extLst>
              <a:ext uri="{FF2B5EF4-FFF2-40B4-BE49-F238E27FC236}">
                <a16:creationId xmlns:a16="http://schemas.microsoft.com/office/drawing/2014/main" id="{A582EDE8-FDE2-F197-7860-436E02E6575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F366896A-F416-3865-C093-2AE09C68F172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A768E417-A12C-EC4C-6B1A-E64F26FBEB7F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8708A364-94D0-39D2-FC41-E9F08010CC92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3080652049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3F35AA2-1612-211C-136F-6A45BC31CD3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video game&#10;&#10;AI-generated content may be incorrect.">
            <a:extLst>
              <a:ext uri="{FF2B5EF4-FFF2-40B4-BE49-F238E27FC236}">
                <a16:creationId xmlns:a16="http://schemas.microsoft.com/office/drawing/2014/main" id="{D9CB2382-A296-AAC0-7B0E-602A050B1B0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CBE4A7D0-CE48-4619-F573-30A85D8D8FAE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A6374DF3-1016-74C7-3F44-160368383A94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019E3CD2-F71F-75F1-28A0-9C0CCAA7E309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3343576401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670534B-5E12-252C-9118-A85F7498B57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green background with yellow text and white text&#10;&#10;AI-generated content may be incorrect.">
            <a:extLst>
              <a:ext uri="{FF2B5EF4-FFF2-40B4-BE49-F238E27FC236}">
                <a16:creationId xmlns:a16="http://schemas.microsoft.com/office/drawing/2014/main" id="{AE719533-8DC9-68E2-D3ED-F7320403A4D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A200F520-B625-2738-ABBF-B3EF20AFF0B5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EC67DBC1-139E-DA00-533A-64BA3F3E7AC2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BE70AD3D-A8C7-49B6-F084-9AC69C2E9A5A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3006618168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A2C857F-6F37-96F4-2222-17E1C33EDAC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video game&#10;&#10;AI-generated content may be incorrect.">
            <a:extLst>
              <a:ext uri="{FF2B5EF4-FFF2-40B4-BE49-F238E27FC236}">
                <a16:creationId xmlns:a16="http://schemas.microsoft.com/office/drawing/2014/main" id="{8562817E-B34B-62B0-1C29-497C1B55D09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1" y="0"/>
            <a:ext cx="12192001" cy="6858000"/>
          </a:xfrm>
          <a:prstGeom prst="rect">
            <a:avLst/>
          </a:prstGeom>
        </p:spPr>
      </p:pic>
      <p:sp>
        <p:nvSpPr>
          <p:cNvPr id="10" name="Rounded Rectangle 9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C9D2DCE6-EDC4-14A3-326C-59DD30D8F229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11" name="Rounded Rectangle 10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65B1BA00-5FA4-555D-5D72-67515AD7A5B9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12" name="Rounded Rectangle 11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EFD89A79-C6AC-2151-C499-7966F72271B8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3705362746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BE3B988-32D5-F50C-B866-8194BE40723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video game&#10;&#10;AI-generated content may be incorrect.">
            <a:extLst>
              <a:ext uri="{FF2B5EF4-FFF2-40B4-BE49-F238E27FC236}">
                <a16:creationId xmlns:a16="http://schemas.microsoft.com/office/drawing/2014/main" id="{E6F6292C-12AF-998D-5826-F4D357D7CFE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31C9EA25-549A-D48D-9ACD-724DC72C8EA1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9E9036D5-1A5B-337C-5C50-581AED62A3ED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D28D2B6B-CA56-F721-C219-DF043C304A84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1194595365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0F4E43F-82FD-BEB8-CB67-82E08BAD571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video game with a camera and sprinkler&#10;&#10;AI-generated content may be incorrect.">
            <a:extLst>
              <a:ext uri="{FF2B5EF4-FFF2-40B4-BE49-F238E27FC236}">
                <a16:creationId xmlns:a16="http://schemas.microsoft.com/office/drawing/2014/main" id="{0029641A-0541-4816-9C57-BA6C548A742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1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858BCA5-3202-E7D2-C431-254F754DB7F9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AD19E6F8-36AE-AE0F-7819-B6D10195E86E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82E3E5E3-CBAE-90CA-2185-B3076B61F500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3492989172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ED79D2C-086C-F725-E25E-8A62A5A778B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green background with yellow text and white text&#10;&#10;AI-generated content may be incorrect.">
            <a:extLst>
              <a:ext uri="{FF2B5EF4-FFF2-40B4-BE49-F238E27FC236}">
                <a16:creationId xmlns:a16="http://schemas.microsoft.com/office/drawing/2014/main" id="{BF253F5D-6E0C-2DBF-137C-B72BF689356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4A10F3D6-8458-3EC8-19DF-3CC2BD96C7DC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B6E44E2A-BE1A-6FCD-F606-78BAC82677E8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55340697-44C8-712A-E165-18078ECBDE80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393828317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66B105D-4678-815B-5E6C-8C16ECA1433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video game&#10;&#10;AI-generated content may be incorrect.">
            <a:extLst>
              <a:ext uri="{FF2B5EF4-FFF2-40B4-BE49-F238E27FC236}">
                <a16:creationId xmlns:a16="http://schemas.microsoft.com/office/drawing/2014/main" id="{65F29879-D8EC-117E-4133-94104927AA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0" name="Rounded Rectangle 9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63E0C349-0FBF-FF97-772B-6509A642135F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11" name="Rounded Rectangle 10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AD247E6A-C16F-ACF7-1ECE-3657F861EAAB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12" name="Rounded Rectangle 11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E09CB0A6-4DF3-1E72-299D-003C0348BEAA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4217196722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36C9593-5C26-EA1F-9F1A-7A59236FF80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video game&#10;&#10;AI-generated content may be incorrect.">
            <a:extLst>
              <a:ext uri="{FF2B5EF4-FFF2-40B4-BE49-F238E27FC236}">
                <a16:creationId xmlns:a16="http://schemas.microsoft.com/office/drawing/2014/main" id="{05A218E5-F54B-1754-3CD9-AEA11A9B1C6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D3A142C7-036C-F6DC-C6FB-3E0BE2B0886C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7B68AA9D-ACE4-0868-E920-B7633C350FA6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D64E085C-8C0D-8EC0-3CEB-9B44B583953B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2950479065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6A6589D-7F64-17EB-7DB7-FABD5BB62E0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collage of two people&#10;&#10;AI-generated content may be incorrect.">
            <a:extLst>
              <a:ext uri="{FF2B5EF4-FFF2-40B4-BE49-F238E27FC236}">
                <a16:creationId xmlns:a16="http://schemas.microsoft.com/office/drawing/2014/main" id="{E941479F-9DDB-7131-D2E1-701B4D40613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16ABB494-0FC8-3F7D-DB08-783FD3A1361A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1A4C6C66-6A6C-CBFC-C9D5-7B0767001F5B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2CCEBFA4-0562-57CD-C3A1-848F60FA11DF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1514928598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F77C9D6-E340-3439-F6E1-EE9E7F9AE1D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green background with white text and yellow letters&#10;&#10;AI-generated content may be incorrect.">
            <a:extLst>
              <a:ext uri="{FF2B5EF4-FFF2-40B4-BE49-F238E27FC236}">
                <a16:creationId xmlns:a16="http://schemas.microsoft.com/office/drawing/2014/main" id="{280B3E52-E196-CDE1-5379-74EC3A343E5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7E125F96-A02F-DD2A-14F6-74B00598C4F9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ACEFC337-8008-D989-6A25-10BD604A2B60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1EF5E8F5-D507-2042-20EA-D2DCCB78BE20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3928213555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7A5E0F1-5294-489E-8D40-B37DD10F023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game&#10;&#10;AI-generated content may be incorrect.">
            <a:extLst>
              <a:ext uri="{FF2B5EF4-FFF2-40B4-BE49-F238E27FC236}">
                <a16:creationId xmlns:a16="http://schemas.microsoft.com/office/drawing/2014/main" id="{1307F742-F14A-30BB-49F1-FD7D6ABD4C5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0" name="Rounded Rectangle 9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7EDEAACC-D6FE-2396-34ED-B68602C496EF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11" name="Rounded Rectangle 10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A032E9B3-8B82-CA33-F03E-C40F326CBBA7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12" name="Rounded Rectangle 11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7641CE3B-7515-1B2E-95F3-269DC3E9DC8F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926692108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104B0D9-D3C7-D197-2E2F-E2A43E81AD0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green background with white text and yellow circles&#10;&#10;AI-generated content may be incorrect.">
            <a:extLst>
              <a:ext uri="{FF2B5EF4-FFF2-40B4-BE49-F238E27FC236}">
                <a16:creationId xmlns:a16="http://schemas.microsoft.com/office/drawing/2014/main" id="{B3A70A72-A54C-15B4-BC17-73DB5756A78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D2D006DD-9220-0E37-BBB0-80E635416239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17206B9A-3187-2A48-F2CD-95E18551F419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B577E6E3-859B-0C74-B3CF-767CB66C6C3F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3803101845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6FB15A3-952D-13A7-A460-B6DFE7C508B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video game&#10;&#10;AI-generated content may be incorrect.">
            <a:extLst>
              <a:ext uri="{FF2B5EF4-FFF2-40B4-BE49-F238E27FC236}">
                <a16:creationId xmlns:a16="http://schemas.microsoft.com/office/drawing/2014/main" id="{46EA489F-F3C7-89C1-0B10-C735F8B7275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42B642CC-F2BA-3ADE-9B5B-B614B25DA769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8A9F18A5-ED1C-0D4C-FB1B-4EC24318942B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924913ED-CEDD-1703-A679-60312A209774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3653510906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B10AE85-F877-9C61-F17D-13774544C8D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green background with white text and yellow letters&#10;&#10;AI-generated content may be incorrect.">
            <a:extLst>
              <a:ext uri="{FF2B5EF4-FFF2-40B4-BE49-F238E27FC236}">
                <a16:creationId xmlns:a16="http://schemas.microsoft.com/office/drawing/2014/main" id="{9D5312A5-0B94-FB9B-A926-8599DDD50D0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F70691E-F14F-069B-C808-1F6686E8FBB1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68633E87-4DB8-1A83-E6CA-FCDB616D7E89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31531F45-1C46-2AC7-B3CF-99DD818FC14D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387786620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89801B0-BD8A-5DEE-CEF8-6B473D930C3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een box with yellow label and a white cross&#10;&#10;AI-generated content may be incorrect.">
            <a:extLst>
              <a:ext uri="{FF2B5EF4-FFF2-40B4-BE49-F238E27FC236}">
                <a16:creationId xmlns:a16="http://schemas.microsoft.com/office/drawing/2014/main" id="{94AE8377-35C5-F2BF-12E8-9A844936FA7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2" name="Rounded Rectangl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65F0C33D-D511-1CAF-23C5-2EA5C3EC93C3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13" name="Rounded Rectangle 12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1487E8E1-2AEE-165A-6206-5E4BDFD656AB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14" name="Rounded Rectangle 13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CE6326A4-09CB-EE8B-D280-1A4124D70691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120856991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99CBC5B-5881-ACB2-3F8C-4F4A7F7F47C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video game&#10;&#10;AI-generated content may be incorrect.">
            <a:extLst>
              <a:ext uri="{FF2B5EF4-FFF2-40B4-BE49-F238E27FC236}">
                <a16:creationId xmlns:a16="http://schemas.microsoft.com/office/drawing/2014/main" id="{B510B788-AEFD-B748-6DDF-F1398009EDC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A8D551D8-42D7-D54A-945A-7E2FC6B7135C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5DD4FAB-D6B7-64D0-0D75-04B4794D71B4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B5F253E8-634A-1201-AD0C-A6D25824342D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3298322651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41DB171-9901-FDA8-C264-A32F2CD3079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football game&#10;&#10;AI-generated content may be incorrect.">
            <a:extLst>
              <a:ext uri="{FF2B5EF4-FFF2-40B4-BE49-F238E27FC236}">
                <a16:creationId xmlns:a16="http://schemas.microsoft.com/office/drawing/2014/main" id="{1D2BA774-BA5A-FEAB-784B-3EA5AC17846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7FFF736E-D4A7-91E0-F717-46FFC514FC78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57EFA878-B09E-7463-DD27-ABC3E8796617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CC32604C-3C65-E997-B257-9ACBF259847A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2196580312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DFC01D2-3FA6-A4B6-CF69-8E38BCF281D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video game&#10;&#10;AI-generated content may be incorrect.">
            <a:extLst>
              <a:ext uri="{FF2B5EF4-FFF2-40B4-BE49-F238E27FC236}">
                <a16:creationId xmlns:a16="http://schemas.microsoft.com/office/drawing/2014/main" id="{81FBB929-BD8C-8F2C-5249-A9EA5011D59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35565429-9EBF-C02B-53E8-AA293941AF0C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F28ED236-B9ED-F367-75D1-FDAEF9DA123C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694E4E40-63AD-430C-EB32-0E3004B86F2B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3999324488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20F76E0-67DF-2139-63E9-A43E6EC83CF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video game&#10;&#10;AI-generated content may be incorrect.">
            <a:extLst>
              <a:ext uri="{FF2B5EF4-FFF2-40B4-BE49-F238E27FC236}">
                <a16:creationId xmlns:a16="http://schemas.microsoft.com/office/drawing/2014/main" id="{AEB2EF47-D7AF-5DEA-7162-0B2794D702A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BEDE8FFA-1830-09DD-AEF2-1557F89F8361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91144FB9-C823-CF86-D0A9-DD5F777A6865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4B36008B-6D16-37B7-B94C-F6BBB63B4FAB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4007280257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0FF6CA8-FFEC-9F2B-BBE9-269FA9C379A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een background with yellow text and white text&#10;&#10;AI-generated content may be incorrect.">
            <a:extLst>
              <a:ext uri="{FF2B5EF4-FFF2-40B4-BE49-F238E27FC236}">
                <a16:creationId xmlns:a16="http://schemas.microsoft.com/office/drawing/2014/main" id="{D7BEFA40-455C-D0F0-A272-0E57C3CF6DA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6" name="Rounded Rectangle 5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6F455A7B-B1C3-3519-AB15-FF0B0A97B156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7" name="Rounded Rectangle 6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C8FA07D7-ACCF-486D-1556-A771F7F53BA1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8" name="Rounded Rectangle 7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E5577D2F-590D-43BF-9C5E-F3B1B3178FE8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708204348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6A98158-B520-4282-A8F5-FCDF1D23BCC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game&#10;&#10;AI-generated content may be incorrect.">
            <a:extLst>
              <a:ext uri="{FF2B5EF4-FFF2-40B4-BE49-F238E27FC236}">
                <a16:creationId xmlns:a16="http://schemas.microsoft.com/office/drawing/2014/main" id="{8BE71544-912E-B9AF-7706-4D0DB7535C5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2" name="Rounded Rectangl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CCE87C6E-358B-2DBB-9938-D286B9192980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13" name="Rounded Rectangle 12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6D62D364-C769-3938-950E-AB7C34A7745A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14" name="Rounded Rectangle 13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A8597D73-7950-AA62-5924-08B4F4E817BA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3254331694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38CB43B-3C72-BDE5-BFBA-9371B61CC08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green background with white text and yellow circles&#10;&#10;AI-generated content may be incorrect.">
            <a:extLst>
              <a:ext uri="{FF2B5EF4-FFF2-40B4-BE49-F238E27FC236}">
                <a16:creationId xmlns:a16="http://schemas.microsoft.com/office/drawing/2014/main" id="{017F3389-B7BA-92D0-C943-4FA151857E1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BC4427EB-81FB-DBB0-5AF2-1E5FDE34BBDD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F2167220-7966-F3CA-2703-400470E0A0C4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62E18CFF-29AA-3B04-6E0F-56F5C681B4F5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1844283849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A326974-7015-F6B1-8BBF-24D6CF15CDF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video game&#10;&#10;AI-generated content may be incorrect.">
            <a:extLst>
              <a:ext uri="{FF2B5EF4-FFF2-40B4-BE49-F238E27FC236}">
                <a16:creationId xmlns:a16="http://schemas.microsoft.com/office/drawing/2014/main" id="{17F42EA4-083B-AD32-6357-7649A8DED91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1BEBFE05-10AF-80F2-55C6-6B75733D4067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E7C51CB6-0BC2-A328-F94B-C0697D1D0A6D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510A59EA-5667-904A-5CC0-033D47F5DCD5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2935749308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4662CB4-3929-B23F-78E5-0A4EF527389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video game&#10;&#10;AI-generated content may be incorrect.">
            <a:extLst>
              <a:ext uri="{FF2B5EF4-FFF2-40B4-BE49-F238E27FC236}">
                <a16:creationId xmlns:a16="http://schemas.microsoft.com/office/drawing/2014/main" id="{6DFE0104-6581-2332-D6B0-47F40D93776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3AF1704D-06B8-4611-1106-6969E6D565E3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D713D59A-E33B-E674-2C11-AEC38E96C765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6ED9C24F-2199-F186-CBD8-5B53DE5A4B42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1854194817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AC353D8-8F47-9764-85B2-6912D0F264E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video game&#10;&#10;AI-generated content may be incorrect.">
            <a:extLst>
              <a:ext uri="{FF2B5EF4-FFF2-40B4-BE49-F238E27FC236}">
                <a16:creationId xmlns:a16="http://schemas.microsoft.com/office/drawing/2014/main" id="{89664C79-2A18-0BA6-F938-25B2258B471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32809576-0329-401E-BC3B-C4752FF20283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098331D8-183F-E6AF-C90E-805D81ECBC56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A33F80B1-8A57-49BE-067B-C182ACCB3D1C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53183505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E23D78C-1C91-6A3D-3DFB-ADED84E1491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een background with white text&#10;&#10;AI-generated content may be incorrect.">
            <a:extLst>
              <a:ext uri="{FF2B5EF4-FFF2-40B4-BE49-F238E27FC236}">
                <a16:creationId xmlns:a16="http://schemas.microsoft.com/office/drawing/2014/main" id="{1C681175-5272-6C7C-414F-8574F140F22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4" name="Rounded Rectangle 13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596E772-F9B3-018D-FB9A-6A7DD9D3A609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15" name="Rounded Rectangle 14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679416F0-AB21-EE45-1633-22F7BB1E2623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16" name="Rounded Rectangle 15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A78F8C80-7C82-9C4D-1EAD-C9D0009EC990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3206993904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377C32A-FF98-8ED0-EB80-34B9DFE10A9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video game&#10;&#10;AI-generated content may be incorrect.">
            <a:extLst>
              <a:ext uri="{FF2B5EF4-FFF2-40B4-BE49-F238E27FC236}">
                <a16:creationId xmlns:a16="http://schemas.microsoft.com/office/drawing/2014/main" id="{D864A11E-33AC-EAB1-F49F-3CA2392960B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A4E72DA6-B7AF-F351-6B65-1567736949B2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08EF7948-ACF5-8323-FC31-54BEA98328C7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F04A7ADC-BC20-A44D-9507-6944F1FFDD29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5599895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242AF1B-921A-A85C-9A2E-B7D5278B1E3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green background with white text and yellow letters&#10;&#10;AI-generated content may be incorrect.">
            <a:extLst>
              <a:ext uri="{FF2B5EF4-FFF2-40B4-BE49-F238E27FC236}">
                <a16:creationId xmlns:a16="http://schemas.microsoft.com/office/drawing/2014/main" id="{1F483C94-8616-62FE-E15D-6F3FFBE3E5B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2D01C757-8F4A-0636-7943-4257D776A3D5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0AE2A3A7-F41C-6B87-B261-61A30FFE2ED1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B893D68D-A2B0-CBA0-E10C-5EA420966482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247208219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E19AD4D-9BE9-BE58-0B87-A05ECB83763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video game&#10;&#10;AI-generated content may be incorrect.">
            <a:extLst>
              <a:ext uri="{FF2B5EF4-FFF2-40B4-BE49-F238E27FC236}">
                <a16:creationId xmlns:a16="http://schemas.microsoft.com/office/drawing/2014/main" id="{E6740948-EDF5-D94C-983C-C7DB4FECC74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741C3FF5-7B76-3440-3254-770645135DC7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94140FFC-08A3-68C8-7571-6D632FB452EA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3C7A94AF-AF7D-7C52-2663-3A639DE4922C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3430846561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8DD48B6-D67A-7BF2-CC7B-02915310844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video game&#10;&#10;AI-generated content may be incorrect.">
            <a:extLst>
              <a:ext uri="{FF2B5EF4-FFF2-40B4-BE49-F238E27FC236}">
                <a16:creationId xmlns:a16="http://schemas.microsoft.com/office/drawing/2014/main" id="{8A2E6D8F-9FBB-A326-6ADC-975BD45B178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57565F61-6057-423F-6E57-88CF32FA6A01}"/>
              </a:ext>
            </a:extLst>
          </p:cNvPr>
          <p:cNvSpPr/>
          <p:nvPr/>
        </p:nvSpPr>
        <p:spPr>
          <a:xfrm>
            <a:off x="9451180" y="5829298"/>
            <a:ext cx="2547938" cy="885825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4" name="Rounded Rectangle 3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7233FAD9-ED6F-BF44-B5F7-34E271C22028}"/>
              </a:ext>
            </a:extLst>
          </p:cNvPr>
          <p:cNvSpPr/>
          <p:nvPr/>
        </p:nvSpPr>
        <p:spPr>
          <a:xfrm>
            <a:off x="330994" y="5900735"/>
            <a:ext cx="2355056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  <p:sp>
        <p:nvSpPr>
          <p:cNvPr id="5" name="Rounded Rectangle 4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D0C7CEC9-8726-ACEC-C73F-FD5DD39AF99F}"/>
              </a:ext>
            </a:extLst>
          </p:cNvPr>
          <p:cNvSpPr/>
          <p:nvPr/>
        </p:nvSpPr>
        <p:spPr>
          <a:xfrm>
            <a:off x="11172825" y="280985"/>
            <a:ext cx="729852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723764612"/>
      </p:ext>
    </p:extLst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1E274DC-EC18-6947-7C65-11E90B08158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green background&#10;&#10;AI-generated content may be incorrect.">
            <a:extLst>
              <a:ext uri="{FF2B5EF4-FFF2-40B4-BE49-F238E27FC236}">
                <a16:creationId xmlns:a16="http://schemas.microsoft.com/office/drawing/2014/main" id="{86A636E4-3295-BC12-1E61-E095E05E9FA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Rounded Rectangle 2">
            <a:hlinkClick r:id="" action="ppaction://hlinkshowjump?jump=firstslide"/>
            <a:extLst>
              <a:ext uri="{FF2B5EF4-FFF2-40B4-BE49-F238E27FC236}">
                <a16:creationId xmlns:a16="http://schemas.microsoft.com/office/drawing/2014/main" id="{57DE5CDA-396F-5CF4-79D6-0E64594488F6}"/>
              </a:ext>
            </a:extLst>
          </p:cNvPr>
          <p:cNvSpPr/>
          <p:nvPr/>
        </p:nvSpPr>
        <p:spPr>
          <a:xfrm>
            <a:off x="4917281" y="5910261"/>
            <a:ext cx="2357438" cy="742950"/>
          </a:xfrm>
          <a:prstGeom prst="roundRect">
            <a:avLst/>
          </a:prstGeom>
          <a:solidFill>
            <a:srgbClr val="156082">
              <a:alpha val="0"/>
            </a:srgbClr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SA"/>
          </a:p>
        </p:txBody>
      </p:sp>
    </p:spTree>
    <p:extLst>
      <p:ext uri="{BB962C8B-B14F-4D97-AF65-F5344CB8AC3E}">
        <p14:creationId xmlns:p14="http://schemas.microsoft.com/office/powerpoint/2010/main" val="3051267236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32</TotalTime>
  <Words>0</Words>
  <Application>Microsoft Macintosh PowerPoint</Application>
  <PresentationFormat>Widescreen</PresentationFormat>
  <Paragraphs>0</Paragraphs>
  <Slides>53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53</vt:i4>
      </vt:variant>
    </vt:vector>
  </HeadingPairs>
  <TitlesOfParts>
    <vt:vector size="57" baseType="lpstr">
      <vt:lpstr>Aptos</vt:lpstr>
      <vt:lpstr>Aptos Display</vt:lpstr>
      <vt:lpstr>Arial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MUSHARRAF ABDULLAH MUHAMMAD ALSHEHRI</dc:creator>
  <cp:lastModifiedBy>MUSHARRAF ABDULLAH MUHAMMAD ALSHEHRI</cp:lastModifiedBy>
  <cp:revision>2</cp:revision>
  <dcterms:created xsi:type="dcterms:W3CDTF">2025-03-25T03:25:39Z</dcterms:created>
  <dcterms:modified xsi:type="dcterms:W3CDTF">2025-03-25T03:58:24Z</dcterms:modified>
</cp:coreProperties>
</file>