
<file path=[Content_Types].xml><?xml version="1.0" encoding="utf-8"?>
<Types xmlns="http://schemas.openxmlformats.org/package/2006/content-types">
  <Default Extension="fntdata" ContentType="application/x-fontdata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 saveSubsetFonts="1">
  <p:sldMasterIdLst>
    <p:sldMasterId id="2147483648" r:id="rId1"/>
  </p:sldMasterIdLst>
  <p:sldIdLst>
    <p:sldId id="331" r:id="rId2"/>
    <p:sldId id="312" r:id="rId3"/>
    <p:sldId id="261" r:id="rId4"/>
    <p:sldId id="257" r:id="rId5"/>
    <p:sldId id="258" r:id="rId6"/>
    <p:sldId id="259" r:id="rId7"/>
    <p:sldId id="260" r:id="rId8"/>
    <p:sldId id="308" r:id="rId9"/>
    <p:sldId id="310" r:id="rId10"/>
    <p:sldId id="262" r:id="rId11"/>
    <p:sldId id="272" r:id="rId12"/>
    <p:sldId id="318" r:id="rId13"/>
    <p:sldId id="263" r:id="rId14"/>
    <p:sldId id="265" r:id="rId15"/>
    <p:sldId id="266" r:id="rId16"/>
    <p:sldId id="268" r:id="rId17"/>
    <p:sldId id="270" r:id="rId18"/>
    <p:sldId id="271" r:id="rId19"/>
    <p:sldId id="311" r:id="rId20"/>
    <p:sldId id="309" r:id="rId21"/>
    <p:sldId id="273" r:id="rId22"/>
    <p:sldId id="313" r:id="rId23"/>
    <p:sldId id="314" r:id="rId24"/>
    <p:sldId id="315" r:id="rId25"/>
    <p:sldId id="316" r:id="rId26"/>
    <p:sldId id="317" r:id="rId27"/>
    <p:sldId id="276" r:id="rId28"/>
    <p:sldId id="277" r:id="rId29"/>
    <p:sldId id="280" r:id="rId30"/>
    <p:sldId id="278" r:id="rId31"/>
    <p:sldId id="279" r:id="rId32"/>
    <p:sldId id="330" r:id="rId33"/>
    <p:sldId id="282" r:id="rId34"/>
    <p:sldId id="284" r:id="rId35"/>
    <p:sldId id="286" r:id="rId36"/>
    <p:sldId id="288" r:id="rId37"/>
    <p:sldId id="290" r:id="rId38"/>
    <p:sldId id="291" r:id="rId39"/>
    <p:sldId id="293" r:id="rId40"/>
    <p:sldId id="294" r:id="rId41"/>
    <p:sldId id="319" r:id="rId42"/>
    <p:sldId id="320" r:id="rId43"/>
    <p:sldId id="321" r:id="rId44"/>
    <p:sldId id="322" r:id="rId45"/>
    <p:sldId id="323" r:id="rId46"/>
    <p:sldId id="324" r:id="rId47"/>
    <p:sldId id="325" r:id="rId48"/>
    <p:sldId id="326" r:id="rId49"/>
    <p:sldId id="327" r:id="rId50"/>
    <p:sldId id="328" r:id="rId51"/>
  </p:sldIdLst>
  <p:sldSz cx="18288000" cy="10287000"/>
  <p:notesSz cx="6858000" cy="9144000"/>
  <p:embeddedFontLst>
    <p:embeddedFont>
      <p:font typeface="Calibri" panose="020F0502020204030204" pitchFamily="34" charset="0"/>
      <p:regular r:id="rId52"/>
      <p:bold r:id="rId53"/>
    </p:embeddedFont>
    <p:embeddedFont>
      <p:font typeface="Droid Arabic Naskh" panose="020B0606030804020204" pitchFamily="34" charset="0"/>
      <p:regular r:id="rId54"/>
    </p:embeddedFont>
  </p:embeddedFont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3" autoAdjust="0"/>
    <p:restoredTop sz="94353" autoAdjust="0"/>
  </p:normalViewPr>
  <p:slideViewPr>
    <p:cSldViewPr>
      <p:cViewPr varScale="1">
        <p:scale>
          <a:sx n="47" d="100"/>
          <a:sy n="47" d="100"/>
        </p:scale>
        <p:origin x="483" y="3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presProps" Target="pres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font" Target="fonts/font2.fntdata"/><Relationship Id="rId58" Type="http://schemas.openxmlformats.org/officeDocument/2006/relationships/tableStyles" Target="tableStyles.xml"/><Relationship Id="rId5" Type="http://schemas.openxmlformats.org/officeDocument/2006/relationships/slide" Target="slides/slide4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viewProps" Target="viewProps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font" Target="fonts/font3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theme" Target="theme/theme1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font" Target="fonts/font1.fntdata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1/30/25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1/30/25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1/30/25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1/30/25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1/30/25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1/30/25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1/30/25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1/30/25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1/30/25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1/30/25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1/30/25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1/30/25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9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3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6.png"/><Relationship Id="rId4" Type="http://schemas.openxmlformats.org/officeDocument/2006/relationships/image" Target="../media/image15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8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1.png"/><Relationship Id="rId4" Type="http://schemas.microsoft.com/office/2007/relationships/hdphoto" Target="../media/hdphoto1.wdp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5.pn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23.jp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23.jp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image" Target="../media/image27.jpg"/><Relationship Id="rId1" Type="http://schemas.openxmlformats.org/officeDocument/2006/relationships/slideLayout" Target="../slideLayouts/slideLayout7.xml"/><Relationship Id="rId5" Type="http://schemas.microsoft.com/office/2007/relationships/hdphoto" Target="../media/hdphoto2.wdp"/><Relationship Id="rId4" Type="http://schemas.openxmlformats.org/officeDocument/2006/relationships/image" Target="../media/image29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image" Target="../media/image27.jpg"/><Relationship Id="rId1" Type="http://schemas.openxmlformats.org/officeDocument/2006/relationships/slideLayout" Target="../slideLayouts/slideLayout7.xml"/><Relationship Id="rId5" Type="http://schemas.microsoft.com/office/2007/relationships/hdphoto" Target="../media/hdphoto2.wdp"/><Relationship Id="rId4" Type="http://schemas.openxmlformats.org/officeDocument/2006/relationships/image" Target="../media/image29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jpg"/><Relationship Id="rId1" Type="http://schemas.openxmlformats.org/officeDocument/2006/relationships/slideLayout" Target="../slideLayouts/slideLayout7.xml"/><Relationship Id="rId4" Type="http://schemas.microsoft.com/office/2007/relationships/hdphoto" Target="../media/hdphoto3.wdp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jpg"/><Relationship Id="rId1" Type="http://schemas.openxmlformats.org/officeDocument/2006/relationships/slideLayout" Target="../slideLayouts/slideLayout7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7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38.jpg"/><Relationship Id="rId1" Type="http://schemas.openxmlformats.org/officeDocument/2006/relationships/slideLayout" Target="../slideLayouts/slideLayout7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7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png"/><Relationship Id="rId2" Type="http://schemas.openxmlformats.org/officeDocument/2006/relationships/image" Target="../media/image41.jpg"/><Relationship Id="rId1" Type="http://schemas.openxmlformats.org/officeDocument/2006/relationships/slideLayout" Target="../slideLayouts/slideLayout7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png"/><Relationship Id="rId2" Type="http://schemas.openxmlformats.org/officeDocument/2006/relationships/image" Target="../media/image43.jpg"/><Relationship Id="rId1" Type="http://schemas.openxmlformats.org/officeDocument/2006/relationships/slideLayout" Target="../slideLayouts/slideLayout7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2" Type="http://schemas.openxmlformats.org/officeDocument/2006/relationships/image" Target="../media/image43.jpg"/><Relationship Id="rId1" Type="http://schemas.openxmlformats.org/officeDocument/2006/relationships/slideLayout" Target="../slideLayouts/slideLayout7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2" Type="http://schemas.openxmlformats.org/officeDocument/2006/relationships/image" Target="../media/image43.jpg"/><Relationship Id="rId1" Type="http://schemas.openxmlformats.org/officeDocument/2006/relationships/slideLayout" Target="../slideLayouts/slideLayout7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png"/><Relationship Id="rId2" Type="http://schemas.openxmlformats.org/officeDocument/2006/relationships/image" Target="../media/image43.jpg"/><Relationship Id="rId1" Type="http://schemas.openxmlformats.org/officeDocument/2006/relationships/slideLayout" Target="../slideLayouts/slideLayout7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png"/><Relationship Id="rId2" Type="http://schemas.openxmlformats.org/officeDocument/2006/relationships/image" Target="../media/image43.jpg"/><Relationship Id="rId1" Type="http://schemas.openxmlformats.org/officeDocument/2006/relationships/slideLayout" Target="../slideLayouts/slideLayout7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9.png"/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7.xml"/><Relationship Id="rId4" Type="http://schemas.microsoft.com/office/2007/relationships/hdphoto" Target="../media/hdphoto4.wdp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png"/><Relationship Id="rId2" Type="http://schemas.openxmlformats.org/officeDocument/2006/relationships/image" Target="../media/image50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2.png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png"/><Relationship Id="rId2" Type="http://schemas.openxmlformats.org/officeDocument/2006/relationships/image" Target="../media/image50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4.png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png"/><Relationship Id="rId2" Type="http://schemas.openxmlformats.org/officeDocument/2006/relationships/image" Target="../media/image50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6.png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png"/><Relationship Id="rId2" Type="http://schemas.openxmlformats.org/officeDocument/2006/relationships/image" Target="../media/image50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8.png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9.png"/><Relationship Id="rId2" Type="http://schemas.openxmlformats.org/officeDocument/2006/relationships/image" Target="../media/image50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0.png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png"/><Relationship Id="rId2" Type="http://schemas.openxmlformats.org/officeDocument/2006/relationships/image" Target="../media/image50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2.png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png"/><Relationship Id="rId2" Type="http://schemas.openxmlformats.org/officeDocument/2006/relationships/image" Target="../media/image50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4.png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png"/><Relationship Id="rId2" Type="http://schemas.openxmlformats.org/officeDocument/2006/relationships/image" Target="../media/image50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6.png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png"/><Relationship Id="rId2" Type="http://schemas.openxmlformats.org/officeDocument/2006/relationships/image" Target="../media/image50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8.png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9.png"/><Relationship Id="rId2" Type="http://schemas.openxmlformats.org/officeDocument/2006/relationships/image" Target="../media/image50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70.png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1.png"/><Relationship Id="rId2" Type="http://schemas.openxmlformats.org/officeDocument/2006/relationships/image" Target="../media/image50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72.png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3.png"/><Relationship Id="rId2" Type="http://schemas.openxmlformats.org/officeDocument/2006/relationships/image" Target="../media/image50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7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صورة 3">
            <a:extLst>
              <a:ext uri="{FF2B5EF4-FFF2-40B4-BE49-F238E27FC236}">
                <a16:creationId xmlns:a16="http://schemas.microsoft.com/office/drawing/2014/main" id="{C162F427-152E-3904-D10D-BCE7D49BCFB4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8243"/>
          <a:stretch/>
        </p:blipFill>
        <p:spPr>
          <a:xfrm>
            <a:off x="0" y="123756"/>
            <a:ext cx="18288000" cy="101632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2744100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صورة 2">
            <a:extLst>
              <a:ext uri="{FF2B5EF4-FFF2-40B4-BE49-F238E27FC236}">
                <a16:creationId xmlns:a16="http://schemas.microsoft.com/office/drawing/2014/main" id="{24AEE6AF-5F38-4EEE-0F64-E8D9233D2720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7130" t="32337" r="36110" b="22593"/>
          <a:stretch/>
        </p:blipFill>
        <p:spPr>
          <a:xfrm>
            <a:off x="0" y="4585"/>
            <a:ext cx="18288000" cy="102824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0546454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مستطيل 6">
            <a:extLst>
              <a:ext uri="{FF2B5EF4-FFF2-40B4-BE49-F238E27FC236}">
                <a16:creationId xmlns:a16="http://schemas.microsoft.com/office/drawing/2014/main" id="{FB7F79CA-8B89-D17F-6350-31C8847664EE}"/>
              </a:ext>
            </a:extLst>
          </p:cNvPr>
          <p:cNvSpPr/>
          <p:nvPr/>
        </p:nvSpPr>
        <p:spPr>
          <a:xfrm>
            <a:off x="2514600" y="-7620"/>
            <a:ext cx="8305800" cy="10287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ar-SA"/>
          </a:p>
        </p:txBody>
      </p:sp>
      <p:sp>
        <p:nvSpPr>
          <p:cNvPr id="2" name="TextBox 2"/>
          <p:cNvSpPr txBox="1"/>
          <p:nvPr/>
        </p:nvSpPr>
        <p:spPr>
          <a:xfrm>
            <a:off x="3076575" y="3314700"/>
            <a:ext cx="7181850" cy="4924425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rtl="1">
              <a:lnSpc>
                <a:spcPts val="4759"/>
              </a:lnSpc>
              <a:spcBef>
                <a:spcPct val="0"/>
              </a:spcBef>
            </a:pP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صدر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الأمر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الملكي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الكريم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من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خادم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الحرمين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الشريفين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الملك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سلمان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بن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عبدالعزيز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آل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سعود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بأن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يكون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يوم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22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فبراير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يوم</a:t>
            </a:r>
            <a:r>
              <a:rPr lang="ar-SA" sz="4000" dirty="0">
                <a:solidFill>
                  <a:srgbClr val="000000"/>
                </a:solidFill>
                <a:cs typeface="Harir" panose="02000000000000000000" pitchFamily="50" charset="-78"/>
              </a:rPr>
              <a:t>ًا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للتأسيس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وهو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اليوم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الذي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يرمز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إلى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العمق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التاريخي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والحضاري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والثقافي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للمملكة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العربية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السعودية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عندما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أسس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الإمام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محمد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بن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سعود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الدولة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السعودية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الأولى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عام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1139هـ / 1727م.</a:t>
            </a:r>
          </a:p>
        </p:txBody>
      </p:sp>
      <p:pic>
        <p:nvPicPr>
          <p:cNvPr id="4" name="صورة 3" descr="صورة تحتوي على نص&#10;&#10;تم إنشاء الوصف تلقائياً">
            <a:extLst>
              <a:ext uri="{FF2B5EF4-FFF2-40B4-BE49-F238E27FC236}">
                <a16:creationId xmlns:a16="http://schemas.microsoft.com/office/drawing/2014/main" id="{76E2D68A-6C19-5518-0B50-C0979C8395BA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705" r="25704" b="5634"/>
          <a:stretch/>
        </p:blipFill>
        <p:spPr>
          <a:xfrm>
            <a:off x="10840453" y="1306830"/>
            <a:ext cx="7010400" cy="7658100"/>
          </a:xfrm>
          <a:prstGeom prst="rect">
            <a:avLst/>
          </a:prstGeom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2"/>
          <p:cNvSpPr txBox="1"/>
          <p:nvPr/>
        </p:nvSpPr>
        <p:spPr>
          <a:xfrm>
            <a:off x="3581400" y="6667500"/>
            <a:ext cx="11430000" cy="2173672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rtl="1">
              <a:lnSpc>
                <a:spcPts val="4241"/>
              </a:lnSpc>
              <a:spcBef>
                <a:spcPct val="0"/>
              </a:spcBef>
            </a:pP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مناسبة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وطنية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للاعتزاز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بالجذور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الراسخة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للدولة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السعودية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،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واستذكار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تأسيسها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على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يد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الإمام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محمد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بن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سعود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منذ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أكثر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من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ar-SA" sz="4000" dirty="0">
                <a:solidFill>
                  <a:srgbClr val="000000"/>
                </a:solidFill>
                <a:cs typeface="Harir" panose="02000000000000000000" pitchFamily="50" charset="-78"/>
              </a:rPr>
              <a:t>ث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لاثة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قرون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،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وما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حققته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من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الوحدة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والأمن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والاستقرار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،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واستمرارها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في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البناء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والتوحيد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والتنمية</a:t>
            </a:r>
            <a:r>
              <a:rPr lang="ar-SA" sz="4000" dirty="0">
                <a:solidFill>
                  <a:srgbClr val="000000"/>
                </a:solidFill>
                <a:cs typeface="Harir" panose="02000000000000000000" pitchFamily="50" charset="-78"/>
              </a:rPr>
              <a:t>.</a:t>
            </a:r>
            <a:endParaRPr lang="en-US" sz="4000" dirty="0">
              <a:solidFill>
                <a:srgbClr val="000000"/>
              </a:solidFill>
              <a:cs typeface="Harir" panose="02000000000000000000" pitchFamily="50" charset="-78"/>
            </a:endParaRPr>
          </a:p>
        </p:txBody>
      </p:sp>
      <p:sp>
        <p:nvSpPr>
          <p:cNvPr id="3" name="TextBox 3"/>
          <p:cNvSpPr txBox="1"/>
          <p:nvPr/>
        </p:nvSpPr>
        <p:spPr>
          <a:xfrm>
            <a:off x="3962400" y="4152900"/>
            <a:ext cx="9984358" cy="144847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rtl="1">
              <a:lnSpc>
                <a:spcPts val="12880"/>
              </a:lnSpc>
            </a:pP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ماهو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يوم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التأسيس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؟</a:t>
            </a:r>
          </a:p>
        </p:txBody>
      </p:sp>
      <p:pic>
        <p:nvPicPr>
          <p:cNvPr id="6" name="صورة 5" descr="صورة تحتوي على نص&#10;&#10;تم إنشاء الوصف تلقائياً">
            <a:extLst>
              <a:ext uri="{FF2B5EF4-FFF2-40B4-BE49-F238E27FC236}">
                <a16:creationId xmlns:a16="http://schemas.microsoft.com/office/drawing/2014/main" id="{4BB1B660-69A2-BE8C-FF8C-7BCADB3F5C33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16723360" y="3889697"/>
            <a:ext cx="4631217" cy="6550149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5" presetClass="path" presetSubtype="0" accel="50000" decel="5000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9.72222E-7 -6.17284E-7 L -0.16406 0.01096 " pathEditMode="relative" rAng="0" ptsTypes="AA">
                                      <p:cBhvr>
                                        <p:cTn id="6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8203" y="540"/>
                                    </p:animMotion>
                                  </p:childTnLst>
                                </p:cTn>
                              </p:par>
                              <p:par>
                                <p:cTn id="7" presetID="2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9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14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مستطيل 5">
            <a:extLst>
              <a:ext uri="{FF2B5EF4-FFF2-40B4-BE49-F238E27FC236}">
                <a16:creationId xmlns:a16="http://schemas.microsoft.com/office/drawing/2014/main" id="{D9F225F8-9CDE-B067-67A2-52FB8A9D4850}"/>
              </a:ext>
            </a:extLst>
          </p:cNvPr>
          <p:cNvSpPr/>
          <p:nvPr/>
        </p:nvSpPr>
        <p:spPr>
          <a:xfrm>
            <a:off x="5562600" y="-673"/>
            <a:ext cx="6781800" cy="31623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ar-SA"/>
          </a:p>
        </p:txBody>
      </p:sp>
      <p:sp>
        <p:nvSpPr>
          <p:cNvPr id="2" name="TextBox 2"/>
          <p:cNvSpPr txBox="1"/>
          <p:nvPr/>
        </p:nvSpPr>
        <p:spPr>
          <a:xfrm>
            <a:off x="12192000" y="3904377"/>
            <a:ext cx="5945758" cy="1362075"/>
          </a:xfrm>
          <a:prstGeom prst="roundRect">
            <a:avLst/>
          </a:prstGeom>
        </p:spPr>
        <p:style>
          <a:lnRef idx="0">
            <a:schemeClr val="accent3"/>
          </a:lnRef>
          <a:fillRef idx="3">
            <a:schemeClr val="accent3"/>
          </a:fillRef>
          <a:effectRef idx="3">
            <a:schemeClr val="accent3"/>
          </a:effectRef>
          <a:fontRef idx="minor">
            <a:schemeClr val="lt1"/>
          </a:fontRef>
        </p:style>
        <p:txBody>
          <a:bodyPr wrap="square" lIns="0" tIns="0" rIns="0" bIns="0" rtlCol="0" anchor="t">
            <a:spAutoFit/>
          </a:bodyPr>
          <a:lstStyle/>
          <a:p>
            <a:pPr algn="ctr" rtl="1">
              <a:lnSpc>
                <a:spcPts val="4759"/>
              </a:lnSpc>
              <a:spcBef>
                <a:spcPct val="0"/>
              </a:spcBef>
            </a:pP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تأسست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فيه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الدولة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السعودية</a:t>
            </a:r>
            <a:endParaRPr lang="en-US" sz="3600" dirty="0">
              <a:solidFill>
                <a:srgbClr val="000000"/>
              </a:solidFill>
              <a:cs typeface="Harir" panose="02000000000000000000" pitchFamily="50" charset="-78"/>
            </a:endParaRPr>
          </a:p>
          <a:p>
            <a:pPr algn="ctr" rtl="1">
              <a:lnSpc>
                <a:spcPts val="4759"/>
              </a:lnSpc>
              <a:spcBef>
                <a:spcPct val="0"/>
              </a:spcBef>
            </a:pP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التي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حققت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الوحدة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والاستقرار</a:t>
            </a:r>
            <a:endParaRPr lang="en-US" sz="3600" dirty="0">
              <a:solidFill>
                <a:srgbClr val="000000"/>
              </a:solidFill>
              <a:cs typeface="Harir" panose="02000000000000000000" pitchFamily="50" charset="-78"/>
            </a:endParaRPr>
          </a:p>
        </p:txBody>
      </p:sp>
      <p:sp>
        <p:nvSpPr>
          <p:cNvPr id="3" name="TextBox 3"/>
          <p:cNvSpPr txBox="1"/>
          <p:nvPr/>
        </p:nvSpPr>
        <p:spPr>
          <a:xfrm>
            <a:off x="4151821" y="1702594"/>
            <a:ext cx="9984358" cy="144847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rtl="1">
              <a:lnSpc>
                <a:spcPts val="12880"/>
              </a:lnSpc>
            </a:pPr>
            <a:r>
              <a:rPr lang="en-US" sz="5400" b="1" dirty="0" err="1">
                <a:solidFill>
                  <a:srgbClr val="000000"/>
                </a:solidFill>
                <a:cs typeface="Harir" panose="02000000000000000000" pitchFamily="50" charset="-78"/>
              </a:rPr>
              <a:t>ماهو</a:t>
            </a:r>
            <a:r>
              <a:rPr lang="en-US" sz="5400" b="1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rgbClr val="000000"/>
                </a:solidFill>
                <a:cs typeface="Harir" panose="02000000000000000000" pitchFamily="50" charset="-78"/>
              </a:rPr>
              <a:t>يوم</a:t>
            </a:r>
            <a:r>
              <a:rPr lang="en-US" sz="5400" b="1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rgbClr val="000000"/>
                </a:solidFill>
                <a:cs typeface="Harir" panose="02000000000000000000" pitchFamily="50" charset="-78"/>
              </a:rPr>
              <a:t>التأسيس</a:t>
            </a:r>
            <a:r>
              <a:rPr lang="en-US" sz="5400" b="1" dirty="0">
                <a:solidFill>
                  <a:srgbClr val="000000"/>
                </a:solidFill>
                <a:cs typeface="Harir" panose="02000000000000000000" pitchFamily="50" charset="-78"/>
              </a:rPr>
              <a:t>؟</a:t>
            </a:r>
          </a:p>
        </p:txBody>
      </p:sp>
      <p:sp>
        <p:nvSpPr>
          <p:cNvPr id="4" name="TextBox 4"/>
          <p:cNvSpPr txBox="1"/>
          <p:nvPr/>
        </p:nvSpPr>
        <p:spPr>
          <a:xfrm>
            <a:off x="5965381" y="5676900"/>
            <a:ext cx="5976238" cy="1362075"/>
          </a:xfrm>
          <a:prstGeom prst="roundRect">
            <a:avLst/>
          </a:prstGeom>
        </p:spPr>
        <p:style>
          <a:lnRef idx="0">
            <a:schemeClr val="accent3"/>
          </a:lnRef>
          <a:fillRef idx="3">
            <a:schemeClr val="accent3"/>
          </a:fillRef>
          <a:effectRef idx="3">
            <a:schemeClr val="accent3"/>
          </a:effectRef>
          <a:fontRef idx="minor">
            <a:schemeClr val="lt1"/>
          </a:fontRef>
        </p:style>
        <p:txBody>
          <a:bodyPr wrap="square" lIns="0" tIns="0" rIns="0" bIns="0" rtlCol="0" anchor="t">
            <a:spAutoFit/>
          </a:bodyPr>
          <a:lstStyle/>
          <a:p>
            <a:pPr algn="ctr" rtl="1">
              <a:lnSpc>
                <a:spcPts val="4759"/>
              </a:lnSpc>
              <a:spcBef>
                <a:spcPct val="0"/>
              </a:spcBef>
            </a:pP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توحد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فيها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الناس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وازدهروا</a:t>
            </a:r>
            <a:endParaRPr lang="en-US" sz="3600" dirty="0">
              <a:solidFill>
                <a:srgbClr val="000000"/>
              </a:solidFill>
              <a:cs typeface="Harir" panose="02000000000000000000" pitchFamily="50" charset="-78"/>
            </a:endParaRPr>
          </a:p>
          <a:p>
            <a:pPr algn="ctr" rtl="1">
              <a:lnSpc>
                <a:spcPts val="4759"/>
              </a:lnSpc>
              <a:spcBef>
                <a:spcPct val="0"/>
              </a:spcBef>
            </a:pP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وانتشرت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الثقافة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والعلوم</a:t>
            </a:r>
            <a:endParaRPr lang="en-US" sz="3600" dirty="0">
              <a:solidFill>
                <a:srgbClr val="000000"/>
              </a:solidFill>
              <a:cs typeface="Harir" panose="02000000000000000000" pitchFamily="50" charset="-78"/>
            </a:endParaRPr>
          </a:p>
        </p:txBody>
      </p:sp>
      <p:sp>
        <p:nvSpPr>
          <p:cNvPr id="5" name="TextBox 5"/>
          <p:cNvSpPr txBox="1"/>
          <p:nvPr/>
        </p:nvSpPr>
        <p:spPr>
          <a:xfrm>
            <a:off x="533400" y="7505700"/>
            <a:ext cx="5945758" cy="1362075"/>
          </a:xfrm>
          <a:prstGeom prst="roundRect">
            <a:avLst/>
          </a:prstGeom>
        </p:spPr>
        <p:style>
          <a:lnRef idx="0">
            <a:schemeClr val="accent3"/>
          </a:lnRef>
          <a:fillRef idx="3">
            <a:schemeClr val="accent3"/>
          </a:fillRef>
          <a:effectRef idx="3">
            <a:schemeClr val="accent3"/>
          </a:effectRef>
          <a:fontRef idx="minor">
            <a:schemeClr val="lt1"/>
          </a:fontRef>
        </p:style>
        <p:txBody>
          <a:bodyPr wrap="square" lIns="0" tIns="0" rIns="0" bIns="0" rtlCol="0" anchor="t">
            <a:spAutoFit/>
          </a:bodyPr>
          <a:lstStyle/>
          <a:p>
            <a:pPr algn="ctr" rtl="1">
              <a:lnSpc>
                <a:spcPts val="4759"/>
              </a:lnSpc>
              <a:spcBef>
                <a:spcPct val="0"/>
              </a:spcBef>
            </a:pP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الدرعية</a:t>
            </a:r>
            <a:endParaRPr lang="en-US" sz="3600" dirty="0">
              <a:solidFill>
                <a:srgbClr val="000000"/>
              </a:solidFill>
              <a:cs typeface="Harir" panose="02000000000000000000" pitchFamily="50" charset="-78"/>
            </a:endParaRPr>
          </a:p>
          <a:p>
            <a:pPr algn="ctr" rtl="1">
              <a:lnSpc>
                <a:spcPts val="4759"/>
              </a:lnSpc>
              <a:spcBef>
                <a:spcPct val="0"/>
              </a:spcBef>
            </a:pP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العاصمة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ومركز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الدولة</a:t>
            </a:r>
            <a:endParaRPr lang="en-US" sz="3600" dirty="0">
              <a:solidFill>
                <a:srgbClr val="000000"/>
              </a:solidFill>
              <a:cs typeface="Harir" panose="02000000000000000000" pitchFamily="50" charset="-78"/>
            </a:endParaRPr>
          </a:p>
        </p:txBody>
      </p:sp>
      <p:pic>
        <p:nvPicPr>
          <p:cNvPr id="8" name="صورة 7" descr="صورة تحتوي على نص&#10;&#10;تم إنشاء الوصف تلقائياً">
            <a:extLst>
              <a:ext uri="{FF2B5EF4-FFF2-40B4-BE49-F238E27FC236}">
                <a16:creationId xmlns:a16="http://schemas.microsoft.com/office/drawing/2014/main" id="{AC7016F1-E6C0-D3AA-63D5-EBC4E638F3AF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16723360" y="3889697"/>
            <a:ext cx="4631217" cy="6550149"/>
          </a:xfrm>
          <a:prstGeom prst="rect">
            <a:avLst/>
          </a:prstGeom>
        </p:spPr>
      </p:pic>
      <p:pic>
        <p:nvPicPr>
          <p:cNvPr id="9" name="صورة 8">
            <a:extLst>
              <a:ext uri="{FF2B5EF4-FFF2-40B4-BE49-F238E27FC236}">
                <a16:creationId xmlns:a16="http://schemas.microsoft.com/office/drawing/2014/main" id="{23D63ED0-39B1-7CCF-6E29-4B5B28CA99E8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02492" y="-952500"/>
            <a:ext cx="5562600" cy="55626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35" presetClass="path" presetSubtype="0" accel="50000" decel="5000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9.72222E-7 -6.17284E-7 L -0.16406 0.01096 " pathEditMode="relative" rAng="0" ptsTypes="AA">
                                      <p:cBhvr>
                                        <p:cTn id="10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8203" y="54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  <p:bldP spid="3" grpId="0"/>
      <p:bldP spid="4" grpId="0" animBg="1"/>
      <p:bldP spid="5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2"/>
          <p:cNvSpPr txBox="1"/>
          <p:nvPr/>
        </p:nvSpPr>
        <p:spPr>
          <a:xfrm>
            <a:off x="6898518" y="4214858"/>
            <a:ext cx="4490963" cy="1654299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rtl="1">
              <a:lnSpc>
                <a:spcPts val="12880"/>
              </a:lnSpc>
            </a:pPr>
            <a:r>
              <a:rPr lang="ar-SA" sz="9200" b="1" dirty="0">
                <a:solidFill>
                  <a:schemeClr val="bg1"/>
                </a:solidFill>
                <a:latin typeface="Droid Arabic Naskh"/>
                <a:cs typeface="Harir" panose="02000000000000000000" pitchFamily="50" charset="-78"/>
              </a:rPr>
              <a:t>22 فبراير</a:t>
            </a:r>
            <a:endParaRPr lang="en-US" sz="9200" b="1" dirty="0">
              <a:solidFill>
                <a:schemeClr val="bg1"/>
              </a:solidFill>
              <a:latin typeface="Droid Arabic Naskh"/>
              <a:cs typeface="Harir" panose="02000000000000000000" pitchFamily="50" charset="-78"/>
            </a:endParaRPr>
          </a:p>
        </p:txBody>
      </p:sp>
      <p:sp>
        <p:nvSpPr>
          <p:cNvPr id="3" name="TextBox 3"/>
          <p:cNvSpPr txBox="1"/>
          <p:nvPr/>
        </p:nvSpPr>
        <p:spPr>
          <a:xfrm>
            <a:off x="569527" y="7125374"/>
            <a:ext cx="16767944" cy="1231106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rtl="1">
              <a:lnSpc>
                <a:spcPts val="4759"/>
              </a:lnSpc>
              <a:spcBef>
                <a:spcPct val="0"/>
              </a:spcBef>
            </a:pP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بدأ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عهد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الإمام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محمد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بن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سعود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بتوليه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الحكم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في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الدرعية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وتأسيس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الدولة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السعودية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الأولى</a:t>
            </a:r>
            <a:endParaRPr lang="en-US" sz="3600" dirty="0">
              <a:solidFill>
                <a:srgbClr val="000000"/>
              </a:solidFill>
              <a:cs typeface="Harir" panose="02000000000000000000" pitchFamily="50" charset="-78"/>
            </a:endParaRPr>
          </a:p>
          <a:p>
            <a:pPr algn="ctr" rtl="1">
              <a:lnSpc>
                <a:spcPts val="4759"/>
              </a:lnSpc>
              <a:spcBef>
                <a:spcPct val="0"/>
              </a:spcBef>
            </a:pP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في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النصف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الثاني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من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عام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1139 هـ ويوافق22 / 2/ 1727 م.</a:t>
            </a:r>
          </a:p>
        </p:txBody>
      </p:sp>
      <p:pic>
        <p:nvPicPr>
          <p:cNvPr id="6" name="صورة 5" descr="صورة تحتوي على نص&#10;&#10;تم إنشاء الوصف تلقائياً">
            <a:extLst>
              <a:ext uri="{FF2B5EF4-FFF2-40B4-BE49-F238E27FC236}">
                <a16:creationId xmlns:a16="http://schemas.microsoft.com/office/drawing/2014/main" id="{C1CA0B61-D951-3C71-8D67-9A652E055CEB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16611600" y="3889697"/>
            <a:ext cx="4631217" cy="6550149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5" presetClass="path" presetSubtype="0" accel="50000" decel="5000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4.16667E-6 -6.17284E-7 L -0.12657 0.01096 " pathEditMode="relative" rAng="0" ptsTypes="AA">
                                      <p:cBhvr>
                                        <p:cTn id="6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6328" y="54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11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2"/>
          <p:cNvSpPr txBox="1"/>
          <p:nvPr/>
        </p:nvSpPr>
        <p:spPr>
          <a:xfrm>
            <a:off x="2280242" y="342900"/>
            <a:ext cx="13727515" cy="1192314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rtl="1">
              <a:lnSpc>
                <a:spcPts val="4759"/>
              </a:lnSpc>
              <a:spcBef>
                <a:spcPct val="0"/>
              </a:spcBef>
            </a:pPr>
            <a:endParaRPr lang="en-US" sz="3399" dirty="0">
              <a:solidFill>
                <a:srgbClr val="000000"/>
              </a:solidFill>
              <a:latin typeface="+mj-lt"/>
              <a:cs typeface="Harir" panose="02000000000000000000" pitchFamily="50" charset="-78"/>
            </a:endParaRPr>
          </a:p>
          <a:p>
            <a:pPr algn="ctr" rtl="1">
              <a:lnSpc>
                <a:spcPts val="4759"/>
              </a:lnSpc>
              <a:spcBef>
                <a:spcPct val="0"/>
              </a:spcBef>
            </a:pPr>
            <a:endParaRPr lang="en-US" sz="3399" dirty="0">
              <a:solidFill>
                <a:srgbClr val="000000"/>
              </a:solidFill>
              <a:latin typeface="+mj-lt"/>
              <a:cs typeface="Harir" panose="02000000000000000000" pitchFamily="50" charset="-78"/>
            </a:endParaRPr>
          </a:p>
        </p:txBody>
      </p:sp>
      <p:sp>
        <p:nvSpPr>
          <p:cNvPr id="4" name="مربع نص 3">
            <a:extLst>
              <a:ext uri="{FF2B5EF4-FFF2-40B4-BE49-F238E27FC236}">
                <a16:creationId xmlns:a16="http://schemas.microsoft.com/office/drawing/2014/main" id="{48169824-C2DA-8B7E-B19E-8F3C625288C4}"/>
              </a:ext>
            </a:extLst>
          </p:cNvPr>
          <p:cNvSpPr txBox="1"/>
          <p:nvPr/>
        </p:nvSpPr>
        <p:spPr>
          <a:xfrm>
            <a:off x="12192000" y="4610100"/>
            <a:ext cx="6065166" cy="1938992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pPr marL="0" marR="0" lvl="0" indent="0" algn="ctr" defTabSz="914400" rtl="1" eaLnBrk="1" fontAlgn="auto" latinLnBrk="0" hangingPunct="1">
              <a:lnSpc>
                <a:spcPts val="4759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الدولة</a:t>
            </a:r>
            <a:r>
              <a:rPr lang="en-US" sz="3600" dirty="0">
                <a:solidFill>
                  <a:srgbClr val="000000"/>
                </a:solidFill>
                <a:latin typeface="Calibri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السعودية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الأولى</a:t>
            </a:r>
            <a:endParaRPr kumimoji="0" lang="en-US" sz="36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/>
              <a:cs typeface="Harir" panose="02000000000000000000" pitchFamily="50" charset="-78"/>
            </a:endParaRPr>
          </a:p>
          <a:p>
            <a:pPr marL="0" marR="0" lvl="0" indent="0" algn="ctr" defTabSz="914400" rtl="1" eaLnBrk="1" fontAlgn="auto" latinLnBrk="0" hangingPunct="1">
              <a:lnSpc>
                <a:spcPts val="4759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1139 ه</a:t>
            </a:r>
            <a:r>
              <a:rPr kumimoji="0" lang="ar-SA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ـ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 | 1727 م</a:t>
            </a:r>
          </a:p>
          <a:p>
            <a:pPr marL="0" marR="0" lvl="0" indent="0" algn="ctr" defTabSz="914400" rtl="1" eaLnBrk="1" fontAlgn="auto" latinLnBrk="0" hangingPunct="1">
              <a:lnSpc>
                <a:spcPts val="4759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1233 ه</a:t>
            </a:r>
            <a:r>
              <a:rPr kumimoji="0" lang="ar-SA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ـ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 | 1818 م</a:t>
            </a:r>
          </a:p>
        </p:txBody>
      </p:sp>
      <p:sp>
        <p:nvSpPr>
          <p:cNvPr id="6" name="مربع نص 5">
            <a:extLst>
              <a:ext uri="{FF2B5EF4-FFF2-40B4-BE49-F238E27FC236}">
                <a16:creationId xmlns:a16="http://schemas.microsoft.com/office/drawing/2014/main" id="{129466BA-D014-CDCA-58A9-9ED36CAE7449}"/>
              </a:ext>
            </a:extLst>
          </p:cNvPr>
          <p:cNvSpPr txBox="1"/>
          <p:nvPr/>
        </p:nvSpPr>
        <p:spPr>
          <a:xfrm>
            <a:off x="5615586" y="4610100"/>
            <a:ext cx="6416040" cy="1938992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pPr marL="0" marR="0" lvl="0" indent="0" algn="ctr" defTabSz="914400" rtl="1" eaLnBrk="1" fontAlgn="auto" latinLnBrk="0" hangingPunct="1">
              <a:lnSpc>
                <a:spcPts val="4759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الدولة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السعودية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الثانية</a:t>
            </a:r>
            <a:endParaRPr kumimoji="0" lang="en-US" sz="36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/>
              <a:cs typeface="Harir" panose="02000000000000000000" pitchFamily="50" charset="-78"/>
            </a:endParaRPr>
          </a:p>
          <a:p>
            <a:pPr marL="0" marR="0" lvl="0" indent="0" algn="ctr" defTabSz="914400" rtl="1" eaLnBrk="1" fontAlgn="auto" latinLnBrk="0" hangingPunct="1">
              <a:lnSpc>
                <a:spcPts val="4759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1240 ه</a:t>
            </a:r>
            <a:r>
              <a:rPr kumimoji="0" lang="ar-SA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ـ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 | 1824 م</a:t>
            </a:r>
          </a:p>
          <a:p>
            <a:pPr marL="0" marR="0" lvl="0" indent="0" algn="ctr" defTabSz="914400" rtl="1" eaLnBrk="1" fontAlgn="auto" latinLnBrk="0" hangingPunct="1">
              <a:lnSpc>
                <a:spcPts val="4759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1309 ه</a:t>
            </a:r>
            <a:r>
              <a:rPr kumimoji="0" lang="ar-SA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ـ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| 1891 م</a:t>
            </a:r>
          </a:p>
        </p:txBody>
      </p:sp>
      <p:sp>
        <p:nvSpPr>
          <p:cNvPr id="8" name="مربع نص 7">
            <a:extLst>
              <a:ext uri="{FF2B5EF4-FFF2-40B4-BE49-F238E27FC236}">
                <a16:creationId xmlns:a16="http://schemas.microsoft.com/office/drawing/2014/main" id="{C4449088-03CF-8B9E-DB0C-2431FACA8A43}"/>
              </a:ext>
            </a:extLst>
          </p:cNvPr>
          <p:cNvSpPr txBox="1"/>
          <p:nvPr/>
        </p:nvSpPr>
        <p:spPr>
          <a:xfrm>
            <a:off x="0" y="4610100"/>
            <a:ext cx="5394960" cy="1938992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pPr marL="0" marR="0" lvl="0" indent="0" algn="ctr" defTabSz="914400" rtl="1" eaLnBrk="1" fontAlgn="auto" latinLnBrk="0" hangingPunct="1">
              <a:lnSpc>
                <a:spcPts val="4759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الدولة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السعودية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الثالثة</a:t>
            </a:r>
            <a:endParaRPr kumimoji="0" lang="en-US" sz="36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/>
              <a:cs typeface="Harir" panose="02000000000000000000" pitchFamily="50" charset="-78"/>
            </a:endParaRPr>
          </a:p>
          <a:p>
            <a:pPr marL="0" marR="0" lvl="0" indent="0" algn="ctr" defTabSz="914400" rtl="1" eaLnBrk="1" fontAlgn="auto" latinLnBrk="0" hangingPunct="1">
              <a:lnSpc>
                <a:spcPts val="4759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المملكة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العربية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السعودية</a:t>
            </a:r>
            <a:endParaRPr kumimoji="0" lang="en-US" sz="36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/>
              <a:cs typeface="Harir" panose="02000000000000000000" pitchFamily="50" charset="-78"/>
            </a:endParaRPr>
          </a:p>
          <a:p>
            <a:pPr marL="0" marR="0" lvl="0" indent="0" algn="ctr" defTabSz="914400" rtl="1" eaLnBrk="1" fontAlgn="auto" latinLnBrk="0" hangingPunct="1">
              <a:lnSpc>
                <a:spcPts val="4759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1319 ه</a:t>
            </a:r>
            <a:r>
              <a:rPr kumimoji="0" lang="ar-SA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ـ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 | 1902 م</a:t>
            </a:r>
          </a:p>
        </p:txBody>
      </p:sp>
      <p:pic>
        <p:nvPicPr>
          <p:cNvPr id="3" name="صورة 2">
            <a:extLst>
              <a:ext uri="{FF2B5EF4-FFF2-40B4-BE49-F238E27FC236}">
                <a16:creationId xmlns:a16="http://schemas.microsoft.com/office/drawing/2014/main" id="{E78DCC01-6AC5-927C-CEA4-6F8248DA92AA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68000" y="-1181100"/>
            <a:ext cx="4762500" cy="4762500"/>
          </a:xfrm>
          <a:prstGeom prst="rect">
            <a:avLst/>
          </a:prstGeom>
        </p:spPr>
      </p:pic>
      <p:sp>
        <p:nvSpPr>
          <p:cNvPr id="5" name="TextBox 2">
            <a:extLst>
              <a:ext uri="{FF2B5EF4-FFF2-40B4-BE49-F238E27FC236}">
                <a16:creationId xmlns:a16="http://schemas.microsoft.com/office/drawing/2014/main" id="{5D71C776-6502-753D-30BF-3C56ECF2A12D}"/>
              </a:ext>
            </a:extLst>
          </p:cNvPr>
          <p:cNvSpPr txBox="1"/>
          <p:nvPr/>
        </p:nvSpPr>
        <p:spPr>
          <a:xfrm>
            <a:off x="4211258" y="380323"/>
            <a:ext cx="9865482" cy="1471557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rtl="1">
              <a:lnSpc>
                <a:spcPts val="12880"/>
              </a:lnSpc>
            </a:pPr>
            <a:r>
              <a:rPr lang="ar-SA" sz="5400" b="1" dirty="0">
                <a:solidFill>
                  <a:schemeClr val="accent1">
                    <a:lumMod val="50000"/>
                  </a:schemeClr>
                </a:solidFill>
                <a:latin typeface="Droid Arabic Naskh"/>
                <a:cs typeface="Harir" panose="02000000000000000000" pitchFamily="50" charset="-78"/>
              </a:rPr>
              <a:t>مراحل الدولة السعودية</a:t>
            </a:r>
            <a:endParaRPr lang="en-US" sz="5400" b="1" dirty="0">
              <a:solidFill>
                <a:schemeClr val="accent1">
                  <a:lumMod val="50000"/>
                </a:schemeClr>
              </a:solidFill>
              <a:latin typeface="Droid Arabic Naskh"/>
              <a:cs typeface="Harir" panose="02000000000000000000" pitchFamily="50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6" grpId="0" animBg="1"/>
      <p:bldP spid="8" grpId="0" animBg="1"/>
      <p:bldP spid="5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صورة 11" descr="صورة تحتوي على رسوم المتجهات&#10;&#10;تم إنشاء الوصف تلقائياً">
            <a:extLst>
              <a:ext uri="{FF2B5EF4-FFF2-40B4-BE49-F238E27FC236}">
                <a16:creationId xmlns:a16="http://schemas.microsoft.com/office/drawing/2014/main" id="{A7C4BF67-D886-380E-81D5-562235AFB63B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3886200" y="3924300"/>
            <a:ext cx="7467600" cy="7467600"/>
          </a:xfrm>
          <a:prstGeom prst="rect">
            <a:avLst/>
          </a:prstGeom>
        </p:spPr>
      </p:pic>
      <p:sp>
        <p:nvSpPr>
          <p:cNvPr id="2" name="TextBox 2"/>
          <p:cNvSpPr txBox="1"/>
          <p:nvPr/>
        </p:nvSpPr>
        <p:spPr>
          <a:xfrm>
            <a:off x="4953000" y="3467100"/>
            <a:ext cx="7315200" cy="2102703"/>
          </a:xfrm>
          <a:prstGeom prst="wedgeRoundRectCallout">
            <a:avLst/>
          </a:prstGeom>
          <a:solidFill>
            <a:schemeClr val="accent3">
              <a:lumMod val="60000"/>
              <a:lumOff val="40000"/>
            </a:schemeClr>
          </a:solidFill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</p:spPr>
        <p:txBody>
          <a:bodyPr wrap="square" lIns="0" tIns="0" rIns="0" bIns="0" rtlCol="0" anchor="t">
            <a:spAutoFit/>
          </a:bodyPr>
          <a:lstStyle/>
          <a:p>
            <a:pPr algn="ctr" rtl="1">
              <a:lnSpc>
                <a:spcPts val="4759"/>
              </a:lnSpc>
              <a:spcBef>
                <a:spcPct val="0"/>
              </a:spcBef>
            </a:pPr>
            <a:endParaRPr lang="en-US" sz="3399" dirty="0">
              <a:solidFill>
                <a:srgbClr val="000000"/>
              </a:solidFill>
              <a:latin typeface="+mj-lt"/>
              <a:cs typeface="Harir" panose="02000000000000000000" pitchFamily="50" charset="-78"/>
            </a:endParaRPr>
          </a:p>
          <a:p>
            <a:pPr algn="ctr" rtl="1">
              <a:lnSpc>
                <a:spcPts val="4759"/>
              </a:lnSpc>
              <a:spcBef>
                <a:spcPct val="0"/>
              </a:spcBef>
            </a:pPr>
            <a:r>
              <a:rPr lang="ar-SA" sz="5400" b="1" dirty="0">
                <a:solidFill>
                  <a:srgbClr val="000000"/>
                </a:solidFill>
                <a:latin typeface="+mj-lt"/>
                <a:cs typeface="Harir" panose="02000000000000000000" pitchFamily="50" charset="-78"/>
              </a:rPr>
              <a:t>ما هو الفرق بين</a:t>
            </a:r>
          </a:p>
          <a:p>
            <a:pPr algn="ctr" rtl="1">
              <a:lnSpc>
                <a:spcPts val="4759"/>
              </a:lnSpc>
              <a:spcBef>
                <a:spcPct val="0"/>
              </a:spcBef>
            </a:pPr>
            <a:r>
              <a:rPr lang="ar-SA" sz="5400" b="1" dirty="0">
                <a:solidFill>
                  <a:srgbClr val="000000"/>
                </a:solidFill>
                <a:latin typeface="+mj-lt"/>
                <a:cs typeface="Harir" panose="02000000000000000000" pitchFamily="50" charset="-78"/>
              </a:rPr>
              <a:t> يوم التأسيس واليوم الوطني؟</a:t>
            </a:r>
            <a:endParaRPr lang="en-US" sz="5400" b="1" dirty="0">
              <a:solidFill>
                <a:srgbClr val="000000"/>
              </a:solidFill>
              <a:latin typeface="+mj-lt"/>
              <a:cs typeface="Harir" panose="02000000000000000000" pitchFamily="50" charset="-78"/>
            </a:endParaRPr>
          </a:p>
        </p:txBody>
      </p:sp>
      <p:pic>
        <p:nvPicPr>
          <p:cNvPr id="14" name="صورة 13">
            <a:extLst>
              <a:ext uri="{FF2B5EF4-FFF2-40B4-BE49-F238E27FC236}">
                <a16:creationId xmlns:a16="http://schemas.microsoft.com/office/drawing/2014/main" id="{7CAADE4F-0431-8236-6979-48338357744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-19050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2777674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3.33333E-6 -4.44444E-6 L 0.25 -4.44444E-6 " pathEditMode="relative" rAng="0" ptsTypes="AA">
                                      <p:cBhvr>
                                        <p:cTn id="9" dur="2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2500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مربع نص 4">
            <a:extLst>
              <a:ext uri="{FF2B5EF4-FFF2-40B4-BE49-F238E27FC236}">
                <a16:creationId xmlns:a16="http://schemas.microsoft.com/office/drawing/2014/main" id="{C6BBEB48-6D7F-A886-1C1E-38EF8D4AE3A5}"/>
              </a:ext>
            </a:extLst>
          </p:cNvPr>
          <p:cNvSpPr txBox="1"/>
          <p:nvPr/>
        </p:nvSpPr>
        <p:spPr>
          <a:xfrm>
            <a:off x="12801600" y="5981700"/>
            <a:ext cx="3048000" cy="2554545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pPr marL="0" marR="0" lvl="0" indent="0" algn="ctr" defTabSz="914400" rtl="1" eaLnBrk="1" fontAlgn="auto" latinLnBrk="0" hangingPunct="1">
              <a:lnSpc>
                <a:spcPts val="4759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يوم</a:t>
            </a:r>
            <a:r>
              <a:rPr kumimoji="0" lang="en-US" sz="4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 </a:t>
            </a:r>
            <a:r>
              <a:rPr kumimoji="0" lang="en-US" sz="4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التأسيس</a:t>
            </a:r>
            <a:endParaRPr kumimoji="0" lang="en-US" sz="40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/>
              <a:cs typeface="Harir" panose="02000000000000000000" pitchFamily="50" charset="-78"/>
            </a:endParaRPr>
          </a:p>
          <a:p>
            <a:pPr marL="0" marR="0" lvl="0" indent="0" algn="ctr" defTabSz="914400" rtl="1" eaLnBrk="1" fontAlgn="auto" latinLnBrk="0" hangingPunct="1">
              <a:lnSpc>
                <a:spcPts val="4759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22 </a:t>
            </a:r>
            <a:r>
              <a:rPr kumimoji="0" lang="en-US" sz="4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فبراير</a:t>
            </a:r>
            <a:r>
              <a:rPr kumimoji="0" lang="en-US" sz="4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:</a:t>
            </a:r>
          </a:p>
          <a:p>
            <a:pPr marL="0" marR="0" lvl="0" indent="0" algn="ctr" defTabSz="914400" rtl="1" eaLnBrk="1" fontAlgn="auto" latinLnBrk="0" hangingPunct="1">
              <a:lnSpc>
                <a:spcPts val="4759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ar-SA" sz="4000" noProof="0" dirty="0">
                <a:solidFill>
                  <a:srgbClr val="000000"/>
                </a:solidFill>
                <a:latin typeface="Calibri"/>
                <a:cs typeface="Harir" panose="02000000000000000000" pitchFamily="50" charset="-78"/>
              </a:rPr>
              <a:t>هو يوم تأسيس المملكة</a:t>
            </a:r>
            <a:endParaRPr kumimoji="0" lang="en-US" sz="40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/>
              <a:cs typeface="Harir" panose="02000000000000000000" pitchFamily="50" charset="-78"/>
            </a:endParaRPr>
          </a:p>
        </p:txBody>
      </p:sp>
      <p:pic>
        <p:nvPicPr>
          <p:cNvPr id="12" name="صورة 11" descr="صورة تحتوي على مصباح&#10;&#10;تم إنشاء الوصف تلقائياً">
            <a:extLst>
              <a:ext uri="{FF2B5EF4-FFF2-40B4-BE49-F238E27FC236}">
                <a16:creationId xmlns:a16="http://schemas.microsoft.com/office/drawing/2014/main" id="{05460DBA-833E-8CCB-5570-89418EFDE451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039600" y="1866900"/>
            <a:ext cx="9937159" cy="9937159"/>
          </a:xfrm>
          <a:prstGeom prst="rect">
            <a:avLst/>
          </a:prstGeom>
        </p:spPr>
      </p:pic>
      <p:sp>
        <p:nvSpPr>
          <p:cNvPr id="3" name="مستطيل 2">
            <a:extLst>
              <a:ext uri="{FF2B5EF4-FFF2-40B4-BE49-F238E27FC236}">
                <a16:creationId xmlns:a16="http://schemas.microsoft.com/office/drawing/2014/main" id="{4C679480-8CB2-95EB-63FE-A383D0192BC9}"/>
              </a:ext>
            </a:extLst>
          </p:cNvPr>
          <p:cNvSpPr/>
          <p:nvPr/>
        </p:nvSpPr>
        <p:spPr>
          <a:xfrm>
            <a:off x="5562600" y="-673"/>
            <a:ext cx="6781800" cy="31623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ar-SA"/>
          </a:p>
        </p:txBody>
      </p:sp>
      <p:sp>
        <p:nvSpPr>
          <p:cNvPr id="2" name="TextBox 2"/>
          <p:cNvSpPr txBox="1"/>
          <p:nvPr/>
        </p:nvSpPr>
        <p:spPr>
          <a:xfrm>
            <a:off x="2209800" y="1278887"/>
            <a:ext cx="13727515" cy="190052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rtl="1">
              <a:lnSpc>
                <a:spcPts val="4759"/>
              </a:lnSpc>
              <a:spcBef>
                <a:spcPct val="0"/>
              </a:spcBef>
            </a:pPr>
            <a:endParaRPr lang="en-US" sz="3399" dirty="0">
              <a:solidFill>
                <a:srgbClr val="000000"/>
              </a:solidFill>
              <a:latin typeface="+mj-lt"/>
              <a:cs typeface="Harir" panose="02000000000000000000" pitchFamily="50" charset="-78"/>
            </a:endParaRPr>
          </a:p>
          <a:p>
            <a:pPr algn="ctr" rtl="1">
              <a:lnSpc>
                <a:spcPts val="4759"/>
              </a:lnSpc>
              <a:spcBef>
                <a:spcPct val="0"/>
              </a:spcBef>
            </a:pPr>
            <a:r>
              <a:rPr lang="ar-SA" sz="5400" b="1" dirty="0">
                <a:solidFill>
                  <a:srgbClr val="000000"/>
                </a:solidFill>
                <a:latin typeface="+mj-lt"/>
                <a:cs typeface="Harir" panose="02000000000000000000" pitchFamily="50" charset="-78"/>
              </a:rPr>
              <a:t>الفرق بين</a:t>
            </a:r>
          </a:p>
          <a:p>
            <a:pPr algn="ctr" rtl="1">
              <a:lnSpc>
                <a:spcPts val="4759"/>
              </a:lnSpc>
              <a:spcBef>
                <a:spcPct val="0"/>
              </a:spcBef>
            </a:pPr>
            <a:r>
              <a:rPr lang="ar-SA" sz="5400" b="1" dirty="0">
                <a:solidFill>
                  <a:srgbClr val="000000"/>
                </a:solidFill>
                <a:latin typeface="+mj-lt"/>
                <a:cs typeface="Harir" panose="02000000000000000000" pitchFamily="50" charset="-78"/>
              </a:rPr>
              <a:t> يوم التأسيس واليوم الوطني</a:t>
            </a:r>
            <a:endParaRPr lang="en-US" sz="5400" b="1" dirty="0">
              <a:solidFill>
                <a:srgbClr val="000000"/>
              </a:solidFill>
              <a:latin typeface="+mj-lt"/>
              <a:cs typeface="Harir" panose="02000000000000000000" pitchFamily="50" charset="-78"/>
            </a:endParaRPr>
          </a:p>
        </p:txBody>
      </p:sp>
      <p:sp>
        <p:nvSpPr>
          <p:cNvPr id="11" name="مربع نص 10">
            <a:extLst>
              <a:ext uri="{FF2B5EF4-FFF2-40B4-BE49-F238E27FC236}">
                <a16:creationId xmlns:a16="http://schemas.microsoft.com/office/drawing/2014/main" id="{4B16FA28-23A1-97AD-C91C-6FE43BF3D399}"/>
              </a:ext>
            </a:extLst>
          </p:cNvPr>
          <p:cNvSpPr txBox="1"/>
          <p:nvPr/>
        </p:nvSpPr>
        <p:spPr>
          <a:xfrm>
            <a:off x="2895600" y="5989320"/>
            <a:ext cx="3048000" cy="2554545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pPr marL="0" marR="0" lvl="0" indent="0" algn="ctr" defTabSz="914400" rtl="1" eaLnBrk="1" fontAlgn="auto" latinLnBrk="0" hangingPunct="1">
              <a:lnSpc>
                <a:spcPts val="4759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اليوم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الوطني</a:t>
            </a:r>
            <a:endParaRPr kumimoji="0" lang="en-US" sz="36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/>
              <a:cs typeface="Harir" panose="02000000000000000000" pitchFamily="50" charset="-78"/>
            </a:endParaRPr>
          </a:p>
          <a:p>
            <a:pPr marL="0" marR="0" lvl="0" indent="0" algn="ctr" defTabSz="914400" rtl="1" eaLnBrk="1" fontAlgn="auto" latinLnBrk="0" hangingPunct="1">
              <a:lnSpc>
                <a:spcPts val="4759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23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سبتمبر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cs typeface="Harir" panose="02000000000000000000" pitchFamily="50" charset="-78"/>
              </a:rPr>
              <a:t>:</a:t>
            </a:r>
          </a:p>
          <a:p>
            <a:pPr marL="0" marR="0" lvl="0" indent="0" algn="ctr" defTabSz="914400" rtl="1" eaLnBrk="1" fontAlgn="auto" latinLnBrk="0" hangingPunct="1">
              <a:lnSpc>
                <a:spcPts val="4759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ar-SA" sz="3600" noProof="0" dirty="0">
                <a:solidFill>
                  <a:srgbClr val="000000"/>
                </a:solidFill>
                <a:latin typeface="Calibri"/>
                <a:cs typeface="Harir" panose="02000000000000000000" pitchFamily="50" charset="-78"/>
              </a:rPr>
              <a:t>هو يوم توحيد </a:t>
            </a:r>
          </a:p>
          <a:p>
            <a:pPr marL="0" marR="0" lvl="0" indent="0" algn="ctr" defTabSz="914400" rtl="1" eaLnBrk="1" fontAlgn="auto" latinLnBrk="0" hangingPunct="1">
              <a:lnSpc>
                <a:spcPts val="4759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ar-SA" sz="3600" noProof="0" dirty="0">
                <a:solidFill>
                  <a:srgbClr val="000000"/>
                </a:solidFill>
                <a:latin typeface="Calibri"/>
                <a:cs typeface="Harir" panose="02000000000000000000" pitchFamily="50" charset="-78"/>
              </a:rPr>
              <a:t>المملكة</a:t>
            </a:r>
            <a:endParaRPr kumimoji="0" lang="en-US" sz="36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/>
              <a:cs typeface="Harir" panose="02000000000000000000" pitchFamily="50" charset="-78"/>
            </a:endParaRPr>
          </a:p>
        </p:txBody>
      </p:sp>
      <p:pic>
        <p:nvPicPr>
          <p:cNvPr id="4" name="صورة 3" descr="صورة تحتوي على نص&#10;&#10;تم إنشاء الوصف تلقائياً">
            <a:extLst>
              <a:ext uri="{FF2B5EF4-FFF2-40B4-BE49-F238E27FC236}">
                <a16:creationId xmlns:a16="http://schemas.microsoft.com/office/drawing/2014/main" id="{128A517A-64F5-2C90-4E92-AA763BDB2234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53400" y="147438"/>
            <a:ext cx="1447800" cy="1602510"/>
          </a:xfrm>
          <a:prstGeom prst="rect">
            <a:avLst/>
          </a:prstGeom>
        </p:spPr>
      </p:pic>
      <p:pic>
        <p:nvPicPr>
          <p:cNvPr id="6" name="صورة 5" descr="صورة تحتوي على نص&#10;&#10;تم إنشاء الوصف تلقائياً">
            <a:extLst>
              <a:ext uri="{FF2B5EF4-FFF2-40B4-BE49-F238E27FC236}">
                <a16:creationId xmlns:a16="http://schemas.microsoft.com/office/drawing/2014/main" id="{575A0F73-5586-4400-7690-AE5D7E875563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601700" y="4127664"/>
            <a:ext cx="1447800" cy="1602510"/>
          </a:xfrm>
          <a:prstGeom prst="rect">
            <a:avLst/>
          </a:prstGeom>
        </p:spPr>
      </p:pic>
      <p:pic>
        <p:nvPicPr>
          <p:cNvPr id="7" name="صورة 6" descr="صورة تحتوي على نص&#10;&#10;تم إنشاء الوصف تلقائياً">
            <a:extLst>
              <a:ext uri="{FF2B5EF4-FFF2-40B4-BE49-F238E27FC236}">
                <a16:creationId xmlns:a16="http://schemas.microsoft.com/office/drawing/2014/main" id="{F92DE72F-7FB0-4C58-D80A-32D70B93746E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95700" y="4242276"/>
            <a:ext cx="1447800" cy="1602510"/>
          </a:xfrm>
          <a:prstGeom prst="rect">
            <a:avLst/>
          </a:prstGeom>
        </p:spPr>
      </p:pic>
      <p:pic>
        <p:nvPicPr>
          <p:cNvPr id="9" name="صورة 8" descr="صورة تحتوي على لعبة, دمية&#10;&#10;تم إنشاء الوصف تلقائياً">
            <a:extLst>
              <a:ext uri="{FF2B5EF4-FFF2-40B4-BE49-F238E27FC236}">
                <a16:creationId xmlns:a16="http://schemas.microsoft.com/office/drawing/2014/main" id="{9D77A230-9E44-929B-09EA-A1A49FECF001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32448"/>
          <a:stretch/>
        </p:blipFill>
        <p:spPr>
          <a:xfrm>
            <a:off x="-2562642" y="3543300"/>
            <a:ext cx="8463716" cy="57174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9749438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" presetID="2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14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2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21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2" grpId="0"/>
      <p:bldP spid="11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3"/>
          <a:srcRect l="25985" t="21499" r="44476" b="12118"/>
          <a:stretch>
            <a:fillRect/>
          </a:stretch>
        </p:blipFill>
        <p:spPr>
          <a:xfrm>
            <a:off x="5482051" y="0"/>
            <a:ext cx="7323897" cy="10287000"/>
          </a:xfrm>
          <a:prstGeom prst="rect">
            <a:avLst/>
          </a:prstGeom>
        </p:spPr>
      </p:pic>
      <p:pic>
        <p:nvPicPr>
          <p:cNvPr id="4" name="صورة 3">
            <a:extLst>
              <a:ext uri="{FF2B5EF4-FFF2-40B4-BE49-F238E27FC236}">
                <a16:creationId xmlns:a16="http://schemas.microsoft.com/office/drawing/2014/main" id="{CFB8ABF4-0DC0-072E-B935-59B262362F16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0" y="3467100"/>
            <a:ext cx="4774438" cy="6465204"/>
          </a:xfrm>
          <a:prstGeom prst="rect">
            <a:avLst/>
          </a:prstGeom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2"/>
          <p:cNvSpPr txBox="1"/>
          <p:nvPr/>
        </p:nvSpPr>
        <p:spPr>
          <a:xfrm>
            <a:off x="9677400" y="3009900"/>
            <a:ext cx="7734300" cy="4873129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rtl="1">
              <a:lnSpc>
                <a:spcPts val="7574"/>
              </a:lnSpc>
            </a:pP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ارتبط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التأسيس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بالإمام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محمد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بن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سعود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كونه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مؤسس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الدولة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السعودية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الأولى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و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واضع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اللبنة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الأولى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لهذا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الكيان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الذي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بدأ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قبل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أكثر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من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ثلاثة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قرون</a:t>
            </a:r>
            <a:r>
              <a:rPr lang="en-US" sz="5400" dirty="0">
                <a:solidFill>
                  <a:srgbClr val="000000"/>
                </a:solidFill>
                <a:cs typeface="Harir" panose="02000000000000000000" pitchFamily="50" charset="-78"/>
              </a:rPr>
              <a:t>.</a:t>
            </a:r>
          </a:p>
        </p:txBody>
      </p:sp>
      <p:sp>
        <p:nvSpPr>
          <p:cNvPr id="3" name="TextBox 3"/>
          <p:cNvSpPr txBox="1"/>
          <p:nvPr/>
        </p:nvSpPr>
        <p:spPr>
          <a:xfrm>
            <a:off x="5334000" y="7848263"/>
            <a:ext cx="17259300" cy="144847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rtl="1">
              <a:lnSpc>
                <a:spcPts val="12880"/>
              </a:lnSpc>
            </a:pPr>
            <a:r>
              <a:rPr lang="en-US" sz="5400" b="1" dirty="0">
                <a:solidFill>
                  <a:srgbClr val="000000"/>
                </a:solidFill>
                <a:latin typeface="+mj-lt"/>
                <a:cs typeface="Harir" panose="02000000000000000000" pitchFamily="50" charset="-78"/>
              </a:rPr>
              <a:t>1727م</a:t>
            </a:r>
          </a:p>
        </p:txBody>
      </p:sp>
      <p:pic>
        <p:nvPicPr>
          <p:cNvPr id="5" name="صورة 4">
            <a:extLst>
              <a:ext uri="{FF2B5EF4-FFF2-40B4-BE49-F238E27FC236}">
                <a16:creationId xmlns:a16="http://schemas.microsoft.com/office/drawing/2014/main" id="{F36549AF-DC1B-5C02-C1D6-ED48C3DF70DF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0370" t="16667" r="37037" b="7037"/>
          <a:stretch/>
        </p:blipFill>
        <p:spPr>
          <a:xfrm>
            <a:off x="406400" y="1714500"/>
            <a:ext cx="7010400" cy="7848600"/>
          </a:xfrm>
          <a:prstGeom prst="rect">
            <a:avLst/>
          </a:prstGeom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صورة 4">
            <a:extLst>
              <a:ext uri="{FF2B5EF4-FFF2-40B4-BE49-F238E27FC236}">
                <a16:creationId xmlns:a16="http://schemas.microsoft.com/office/drawing/2014/main" id="{8956CE26-A049-4FDE-69FB-DC3409299159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40500" b="82313" l="29375" r="58320">
                        <a14:foregroundMark x1="37305" y1="80938" x2="57695" y2="78938"/>
                        <a14:foregroundMark x1="57695" y1="78938" x2="58359" y2="78938"/>
                        <a14:foregroundMark x1="40625" y1="77500" x2="39609" y2="79875"/>
                        <a14:foregroundMark x1="39609" y1="79875" x2="37578" y2="82188"/>
                        <a14:foregroundMark x1="37578" y1="82188" x2="36367" y2="82313"/>
                        <a14:foregroundMark x1="41680" y1="69313" x2="41680" y2="73250"/>
                        <a14:backgroundMark x1="35625" y1="42625" x2="40273" y2="56563"/>
                        <a14:backgroundMark x1="42734" y1="48125" x2="30664" y2="48438"/>
                        <a14:backgroundMark x1="30664" y1="48438" x2="34766" y2="42063"/>
                        <a14:backgroundMark x1="34766" y1="42063" x2="40391" y2="43563"/>
                        <a14:backgroundMark x1="40391" y1="43563" x2="41992" y2="49000"/>
                        <a14:backgroundMark x1="41992" y1="49000" x2="41602" y2="50187"/>
                        <a14:backgroundMark x1="41602" y1="50187" x2="32031" y2="46438"/>
                        <a14:backgroundMark x1="32031" y1="46438" x2="40195" y2="43688"/>
                        <a14:backgroundMark x1="40195" y1="43688" x2="40195" y2="43938"/>
                        <a14:backgroundMark x1="40000" y1="44438" x2="30430" y2="53813"/>
                        <a14:backgroundMark x1="30430" y1="53813" x2="30156" y2="51313"/>
                        <a14:backgroundMark x1="30156" y1="51313" x2="31328" y2="49063"/>
                        <a14:backgroundMark x1="31328" y1="49063" x2="31055" y2="51500"/>
                        <a14:backgroundMark x1="31055" y1="51500" x2="31289" y2="52438"/>
                      </a14:backgroundRemoval>
                    </a14:imgEffect>
                  </a14:imgLayer>
                </a14:imgProps>
              </a:ext>
            </a:extLst>
          </a:blip>
          <a:srcRect l="26389" t="35926" r="43056" b="18148"/>
          <a:stretch/>
        </p:blipFill>
        <p:spPr>
          <a:xfrm>
            <a:off x="8318500" y="850900"/>
            <a:ext cx="10058400" cy="9448800"/>
          </a:xfrm>
          <a:prstGeom prst="rect">
            <a:avLst/>
          </a:prstGeom>
        </p:spPr>
      </p:pic>
      <p:sp>
        <p:nvSpPr>
          <p:cNvPr id="6" name="TextBox 2">
            <a:extLst>
              <a:ext uri="{FF2B5EF4-FFF2-40B4-BE49-F238E27FC236}">
                <a16:creationId xmlns:a16="http://schemas.microsoft.com/office/drawing/2014/main" id="{41D61291-62A5-B0FE-F433-5EA9A671FB99}"/>
              </a:ext>
            </a:extLst>
          </p:cNvPr>
          <p:cNvSpPr txBox="1"/>
          <p:nvPr/>
        </p:nvSpPr>
        <p:spPr>
          <a:xfrm>
            <a:off x="8449378" y="2705100"/>
            <a:ext cx="7001577" cy="830997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rtl="1"/>
            <a:r>
              <a:rPr lang="ar-SA" sz="5400" b="1" dirty="0">
                <a:solidFill>
                  <a:schemeClr val="accent2">
                    <a:lumMod val="75000"/>
                  </a:schemeClr>
                </a:solidFill>
                <a:cs typeface="Harir" panose="02000000000000000000" pitchFamily="50" charset="-78"/>
              </a:rPr>
              <a:t>أرض عاصمة التأسيس:</a:t>
            </a:r>
            <a:endParaRPr lang="en-US" sz="5400" b="1" dirty="0">
              <a:solidFill>
                <a:schemeClr val="accent2">
                  <a:lumMod val="75000"/>
                </a:schemeClr>
              </a:solidFill>
              <a:cs typeface="Harir" panose="02000000000000000000" pitchFamily="50" charset="-78"/>
            </a:endParaRPr>
          </a:p>
        </p:txBody>
      </p:sp>
      <p:pic>
        <p:nvPicPr>
          <p:cNvPr id="8" name="صورة 7">
            <a:extLst>
              <a:ext uri="{FF2B5EF4-FFF2-40B4-BE49-F238E27FC236}">
                <a16:creationId xmlns:a16="http://schemas.microsoft.com/office/drawing/2014/main" id="{30617EF6-1B88-0B22-9A47-3564F59099DD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23524" t="28324" r="43281" b="18497"/>
          <a:stretch/>
        </p:blipFill>
        <p:spPr>
          <a:xfrm>
            <a:off x="685800" y="1675440"/>
            <a:ext cx="7763578" cy="7773360"/>
          </a:xfrm>
          <a:prstGeom prst="rect">
            <a:avLst/>
          </a:prstGeom>
        </p:spPr>
      </p:pic>
      <p:sp>
        <p:nvSpPr>
          <p:cNvPr id="9" name="TextBox 2">
            <a:extLst>
              <a:ext uri="{FF2B5EF4-FFF2-40B4-BE49-F238E27FC236}">
                <a16:creationId xmlns:a16="http://schemas.microsoft.com/office/drawing/2014/main" id="{89EA5FFB-E4D7-3C28-BB7C-A9540E6BC84A}"/>
              </a:ext>
            </a:extLst>
          </p:cNvPr>
          <p:cNvSpPr txBox="1"/>
          <p:nvPr/>
        </p:nvSpPr>
        <p:spPr>
          <a:xfrm>
            <a:off x="8686800" y="4150258"/>
            <a:ext cx="7001577" cy="830997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rtl="1"/>
            <a:r>
              <a:rPr lang="ar-SA" sz="5400" b="1" dirty="0">
                <a:solidFill>
                  <a:schemeClr val="tx2">
                    <a:lumMod val="50000"/>
                  </a:schemeClr>
                </a:solidFill>
                <a:cs typeface="Harir" panose="02000000000000000000" pitchFamily="50" charset="-78"/>
              </a:rPr>
              <a:t>الدرعية</a:t>
            </a:r>
            <a:endParaRPr lang="en-US" sz="5400" b="1" dirty="0">
              <a:solidFill>
                <a:schemeClr val="tx2">
                  <a:lumMod val="50000"/>
                </a:schemeClr>
              </a:solidFill>
              <a:cs typeface="Harir" panose="02000000000000000000" pitchFamily="50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val="371620388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1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9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2"/>
          <p:cNvSpPr txBox="1"/>
          <p:nvPr/>
        </p:nvSpPr>
        <p:spPr>
          <a:xfrm>
            <a:off x="5334000" y="4457700"/>
            <a:ext cx="7001577" cy="1661993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rtl="1"/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للتأسيس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جذور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من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أبرز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ملامحها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:</a:t>
            </a:r>
          </a:p>
        </p:txBody>
      </p:sp>
      <p:sp>
        <p:nvSpPr>
          <p:cNvPr id="3" name="TextBox 3"/>
          <p:cNvSpPr txBox="1"/>
          <p:nvPr/>
        </p:nvSpPr>
        <p:spPr>
          <a:xfrm>
            <a:off x="1117997" y="6819900"/>
            <a:ext cx="16052006" cy="1792157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rtl="1">
              <a:lnSpc>
                <a:spcPts val="7279"/>
              </a:lnSpc>
            </a:pP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استقرار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بنو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حنيفة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في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وسط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جذور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الجزيرة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العربية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في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مطلع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القرن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الخامس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الميلادي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أدى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إلى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تأسيس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مملكة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اليمامة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التي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أصبحت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جزءًا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من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الدولة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النبوية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عن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ظهور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الإسلام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3"/>
          <a:srcRect l="16740" t="26189" r="36133" b="20055"/>
          <a:stretch>
            <a:fillRect/>
          </a:stretch>
        </p:blipFill>
        <p:spPr>
          <a:xfrm>
            <a:off x="2452871" y="179522"/>
            <a:ext cx="5305057" cy="3782075"/>
          </a:xfrm>
          <a:prstGeom prst="rect">
            <a:avLst/>
          </a:prstGeom>
        </p:spPr>
      </p:pic>
      <p:pic>
        <p:nvPicPr>
          <p:cNvPr id="3" name="Picture 3"/>
          <p:cNvPicPr>
            <a:picLocks noChangeAspect="1"/>
          </p:cNvPicPr>
          <p:nvPr/>
        </p:nvPicPr>
        <p:blipFill>
          <a:blip r:embed="rId4"/>
          <a:srcRect l="16965" t="22221" r="36359" b="25827"/>
          <a:stretch>
            <a:fillRect/>
          </a:stretch>
        </p:blipFill>
        <p:spPr>
          <a:xfrm>
            <a:off x="9982200" y="179521"/>
            <a:ext cx="5436733" cy="3782076"/>
          </a:xfrm>
          <a:prstGeom prst="rect">
            <a:avLst/>
          </a:prstGeom>
        </p:spPr>
      </p:pic>
      <p:sp>
        <p:nvSpPr>
          <p:cNvPr id="5" name="TextBox 5"/>
          <p:cNvSpPr txBox="1"/>
          <p:nvPr/>
        </p:nvSpPr>
        <p:spPr>
          <a:xfrm>
            <a:off x="5105400" y="5981700"/>
            <a:ext cx="12954000" cy="3649076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r" rtl="1">
              <a:lnSpc>
                <a:spcPts val="7279"/>
              </a:lnSpc>
            </a:pP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وفي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منتصف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القرن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التاسع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الهجري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وتحديدًا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في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عام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850هـ/1446م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تمكن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الأمير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مانع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بن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ربيعة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المريدي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الحنفي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من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العودة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إلى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وسط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الجزيرة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العربية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حيث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كان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أسلافه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وقام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بتأسيس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مدينة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</a:t>
            </a:r>
            <a:r>
              <a:rPr lang="ar-SA" sz="3600" dirty="0">
                <a:solidFill>
                  <a:srgbClr val="000000"/>
                </a:solidFill>
                <a:cs typeface="Harir" panose="02000000000000000000" pitchFamily="50" charset="-78"/>
              </a:rPr>
              <a:t>د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رعية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(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التي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تكونت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من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غصيبة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والمليبيد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)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التي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أصبحت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منطلق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تأسيس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الدولة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السعودية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الأولى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.(</a:t>
            </a:r>
          </a:p>
        </p:txBody>
      </p:sp>
      <p:sp>
        <p:nvSpPr>
          <p:cNvPr id="6" name="TextBox 2">
            <a:extLst>
              <a:ext uri="{FF2B5EF4-FFF2-40B4-BE49-F238E27FC236}">
                <a16:creationId xmlns:a16="http://schemas.microsoft.com/office/drawing/2014/main" id="{79DD5A16-9180-F754-FCFC-A9D42D604046}"/>
              </a:ext>
            </a:extLst>
          </p:cNvPr>
          <p:cNvSpPr txBox="1"/>
          <p:nvPr/>
        </p:nvSpPr>
        <p:spPr>
          <a:xfrm>
            <a:off x="5368224" y="4457700"/>
            <a:ext cx="7001577" cy="1661993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rtl="1"/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للتأسيس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جذور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من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أبرز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ملامحها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: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3"/>
          <p:cNvSpPr txBox="1"/>
          <p:nvPr/>
        </p:nvSpPr>
        <p:spPr>
          <a:xfrm>
            <a:off x="5452710" y="6362700"/>
            <a:ext cx="12835289" cy="3649076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rtl="1">
              <a:lnSpc>
                <a:spcPts val="7279"/>
              </a:lnSpc>
            </a:pP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وخلال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أكثر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من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280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عام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تعاقب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فيها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أبناء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مانع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المريدي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وأحفاده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على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إمارة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الدرعية،تهيأت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لمرحلة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جديدة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عندما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تولى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الإمام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محمد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بن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سعود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الحكم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في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الدرعية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في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منتصف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عام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1139هـ/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فبراير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1727م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حيث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تأسست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الدولة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السعودية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الأولى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وعاصمتها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الدرعية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.</a:t>
            </a:r>
          </a:p>
        </p:txBody>
      </p:sp>
      <p:sp>
        <p:nvSpPr>
          <p:cNvPr id="4" name="TextBox 2">
            <a:extLst>
              <a:ext uri="{FF2B5EF4-FFF2-40B4-BE49-F238E27FC236}">
                <a16:creationId xmlns:a16="http://schemas.microsoft.com/office/drawing/2014/main" id="{FDC35472-D91C-8D1C-4741-3525A880346C}"/>
              </a:ext>
            </a:extLst>
          </p:cNvPr>
          <p:cNvSpPr txBox="1"/>
          <p:nvPr/>
        </p:nvSpPr>
        <p:spPr>
          <a:xfrm>
            <a:off x="5643211" y="4381500"/>
            <a:ext cx="7001577" cy="1661993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rtl="1"/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للتأسيس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جذور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من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أبرز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ملامحها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: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3"/>
          <p:cNvSpPr txBox="1"/>
          <p:nvPr/>
        </p:nvSpPr>
        <p:spPr>
          <a:xfrm>
            <a:off x="4648200" y="7044531"/>
            <a:ext cx="12699206" cy="2712922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rtl="1">
              <a:lnSpc>
                <a:spcPts val="7279"/>
              </a:lnSpc>
            </a:pP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وعندما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تولى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الإمام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محمد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بن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سعود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أمارة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الدرعية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،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قام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بالعمل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على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تأسيس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الوحدة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فيها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وتأمين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الاستقرار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داخلها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وفي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محيطها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من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البلدات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والقبائل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،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وحماية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طريق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الحج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والتجارة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.</a:t>
            </a:r>
          </a:p>
        </p:txBody>
      </p:sp>
      <p:sp>
        <p:nvSpPr>
          <p:cNvPr id="4" name="TextBox 2">
            <a:extLst>
              <a:ext uri="{FF2B5EF4-FFF2-40B4-BE49-F238E27FC236}">
                <a16:creationId xmlns:a16="http://schemas.microsoft.com/office/drawing/2014/main" id="{B51C6768-A2F6-497C-0D4E-DB713FAF4C33}"/>
              </a:ext>
            </a:extLst>
          </p:cNvPr>
          <p:cNvSpPr txBox="1"/>
          <p:nvPr/>
        </p:nvSpPr>
        <p:spPr>
          <a:xfrm>
            <a:off x="5643211" y="4395907"/>
            <a:ext cx="7001577" cy="1661993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rtl="1"/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للتأسيس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جذور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من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أبرز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ملامحها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:</a:t>
            </a:r>
          </a:p>
        </p:txBody>
      </p:sp>
      <p:pic>
        <p:nvPicPr>
          <p:cNvPr id="2" name="صورة 1">
            <a:extLst>
              <a:ext uri="{FF2B5EF4-FFF2-40B4-BE49-F238E27FC236}">
                <a16:creationId xmlns:a16="http://schemas.microsoft.com/office/drawing/2014/main" id="{4CA94353-D9E8-430B-5221-C66EB1A34A3E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0370" t="16667" r="37037" b="7037"/>
          <a:stretch/>
        </p:blipFill>
        <p:spPr>
          <a:xfrm flipH="1">
            <a:off x="13792200" y="2300407"/>
            <a:ext cx="3743417" cy="41910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3"/>
          <p:cNvSpPr txBox="1"/>
          <p:nvPr/>
        </p:nvSpPr>
        <p:spPr>
          <a:xfrm>
            <a:off x="4876800" y="6667500"/>
            <a:ext cx="13156406" cy="1807546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rtl="1">
              <a:lnSpc>
                <a:spcPts val="7279"/>
              </a:lnSpc>
            </a:pP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انطلقت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الدولة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بعد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ذلك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للبدء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بتوحيد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المناطق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في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نجد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لتشكل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بداية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المرحلة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الأولى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من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توحيد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الدولة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السعودية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الأولى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الذي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اكتمل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في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عهد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أبنائه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وأحفاده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.</a:t>
            </a:r>
          </a:p>
        </p:txBody>
      </p:sp>
      <p:sp>
        <p:nvSpPr>
          <p:cNvPr id="4" name="TextBox 2">
            <a:extLst>
              <a:ext uri="{FF2B5EF4-FFF2-40B4-BE49-F238E27FC236}">
                <a16:creationId xmlns:a16="http://schemas.microsoft.com/office/drawing/2014/main" id="{42E955DF-072B-6716-D225-2915F33FA880}"/>
              </a:ext>
            </a:extLst>
          </p:cNvPr>
          <p:cNvSpPr txBox="1"/>
          <p:nvPr/>
        </p:nvSpPr>
        <p:spPr>
          <a:xfrm>
            <a:off x="5410200" y="4381500"/>
            <a:ext cx="7001577" cy="1661993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rtl="1"/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للتأسيس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جذور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من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أبرز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ملامحها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:</a:t>
            </a:r>
          </a:p>
        </p:txBody>
      </p:sp>
      <p:pic>
        <p:nvPicPr>
          <p:cNvPr id="6" name="صورة 5" descr="صورة تحتوي على نص&#10;&#10;تم إنشاء الوصف تلقائياً">
            <a:extLst>
              <a:ext uri="{FF2B5EF4-FFF2-40B4-BE49-F238E27FC236}">
                <a16:creationId xmlns:a16="http://schemas.microsoft.com/office/drawing/2014/main" id="{6E7C64B8-C565-2E30-5520-B27A26879FCF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2000" y="0"/>
            <a:ext cx="9144000" cy="51435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صورة 8" descr="صورة تحتوي على نص&#10;&#10;تم إنشاء الوصف تلقائياً">
            <a:extLst>
              <a:ext uri="{FF2B5EF4-FFF2-40B4-BE49-F238E27FC236}">
                <a16:creationId xmlns:a16="http://schemas.microsoft.com/office/drawing/2014/main" id="{6F668A02-ADC0-7CE3-29DF-89350A528799}"/>
              </a:ext>
            </a:extLst>
          </p:cNvPr>
          <p:cNvPicPr>
            <a:picLocks noChangeAspect="1"/>
          </p:cNvPicPr>
          <p:nvPr/>
        </p:nvPicPr>
        <p:blipFill>
          <a:blip r:embed="rId3"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168400" y="2628900"/>
            <a:ext cx="10287000" cy="10287000"/>
          </a:xfrm>
          <a:prstGeom prst="rect">
            <a:avLst/>
          </a:prstGeom>
        </p:spPr>
      </p:pic>
      <p:sp>
        <p:nvSpPr>
          <p:cNvPr id="2" name="TextBox 2"/>
          <p:cNvSpPr txBox="1"/>
          <p:nvPr/>
        </p:nvSpPr>
        <p:spPr>
          <a:xfrm>
            <a:off x="5733501" y="1257300"/>
            <a:ext cx="6439998" cy="1661993"/>
          </a:xfrm>
          <a:prstGeom prst="rect">
            <a:avLst/>
          </a:prstGeom>
          <a:noFill/>
        </p:spPr>
        <p:txBody>
          <a:bodyPr wrap="square" lIns="0" tIns="0" rIns="0" bIns="0" rtlCol="0" anchor="t">
            <a:spAutoFit/>
          </a:bodyPr>
          <a:lstStyle/>
          <a:p>
            <a:pPr algn="ctr" rtl="1"/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من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أبرز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أهداف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يوم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التأسيس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:</a:t>
            </a:r>
          </a:p>
        </p:txBody>
      </p:sp>
      <p:sp>
        <p:nvSpPr>
          <p:cNvPr id="3" name="TextBox 3"/>
          <p:cNvSpPr txBox="1"/>
          <p:nvPr/>
        </p:nvSpPr>
        <p:spPr>
          <a:xfrm>
            <a:off x="8620760" y="4457700"/>
            <a:ext cx="9677400" cy="4078039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</p:spPr>
        <p:txBody>
          <a:bodyPr wrap="square" lIns="0" tIns="0" rIns="0" bIns="0" rtlCol="0" anchor="t">
            <a:spAutoFit/>
          </a:bodyPr>
          <a:lstStyle/>
          <a:p>
            <a:pPr marL="814917" lvl="1" indent="-407459" algn="ctr" rtl="1">
              <a:lnSpc>
                <a:spcPts val="5284"/>
              </a:lnSpc>
              <a:buFont typeface="Arial"/>
              <a:buChar char="•"/>
            </a:pP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الاعتزاز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بالجذور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الراسخة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للدولة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السعودية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.</a:t>
            </a:r>
          </a:p>
          <a:p>
            <a:pPr marL="814917" lvl="1" indent="-407459" algn="ctr" rtl="1">
              <a:lnSpc>
                <a:spcPts val="5284"/>
              </a:lnSpc>
              <a:buFont typeface="Arial"/>
              <a:buChar char="•"/>
            </a:pP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الاعتزاز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بالارتباط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الوثيق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بين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المواطنين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وقادتهم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.</a:t>
            </a:r>
          </a:p>
          <a:p>
            <a:pPr marL="814917" lvl="1" indent="-407459" algn="ctr" rtl="1">
              <a:lnSpc>
                <a:spcPts val="5284"/>
              </a:lnSpc>
              <a:buFont typeface="Arial"/>
              <a:buChar char="•"/>
            </a:pP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الاعتزاز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بما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أرسته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الدولة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السعودية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من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الوحدة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والاستقرار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والأمن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.</a:t>
            </a:r>
          </a:p>
          <a:p>
            <a:pPr marL="814917" lvl="1" indent="-407459" algn="ctr" rtl="1">
              <a:lnSpc>
                <a:spcPts val="5284"/>
              </a:lnSpc>
              <a:buFont typeface="Arial"/>
              <a:buChar char="•"/>
            </a:pP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الاعتزاز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بصمود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الدولة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السعودية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الأولى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والدفاع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عنها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أمام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الأعداء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.. </a:t>
            </a:r>
          </a:p>
        </p:txBody>
      </p:sp>
      <p:pic>
        <p:nvPicPr>
          <p:cNvPr id="7" name="صورة 6" descr="صورة تحتوي على نص, كلب&#10;&#10;تم إنشاء الوصف تلقائياً">
            <a:extLst>
              <a:ext uri="{FF2B5EF4-FFF2-40B4-BE49-F238E27FC236}">
                <a16:creationId xmlns:a16="http://schemas.microsoft.com/office/drawing/2014/main" id="{1C531004-57DD-EBAA-1496-149C23F67DD6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ackgroundRemoval t="9944" b="89944" l="1966" r="90000">
                        <a14:foregroundMark x1="46068" y1="36201" x2="46068" y2="36201"/>
                        <a14:foregroundMark x1="8803" y1="31397" x2="5299" y2="53184"/>
                        <a14:foregroundMark x1="5299" y1="53184" x2="1966" y2="55866"/>
                        <a14:foregroundMark x1="7436" y1="76313" x2="9402" y2="77542"/>
                        <a14:foregroundMark x1="16154" y1="80670" x2="19940" y2="79320"/>
                        <a14:foregroundMark x1="5641" y1="28939" x2="5641" y2="28939"/>
                        <a14:foregroundMark x1="26410" y1="84134" x2="27094" y2="85251"/>
                        <a14:foregroundMark x1="64017" y1="86480" x2="64017" y2="86480"/>
                        <a14:foregroundMark x1="65299" y1="86145" x2="65299" y2="86145"/>
                        <a14:foregroundMark x1="65470" y1="86704" x2="65470" y2="86704"/>
                        <a14:foregroundMark x1="65812" y1="86145" x2="65812" y2="86145"/>
                        <a14:foregroundMark x1="69060" y1="78101" x2="69060" y2="78101"/>
                        <a14:foregroundMark x1="69060" y1="78324" x2="67607" y2="81564"/>
                        <a14:foregroundMark x1="69487" y1="78994" x2="69060" y2="80670"/>
                        <a14:backgroundMark x1="23077" y1="79218" x2="23077" y2="79218"/>
                        <a14:backgroundMark x1="22821" y1="78212" x2="23077" y2="88156"/>
                        <a14:backgroundMark x1="64274" y1="73408" x2="64274" y2="73408"/>
                        <a14:backgroundMark x1="69487" y1="69385" x2="69487" y2="69385"/>
                        <a14:backgroundMark x1="68718" y1="69274" x2="68718" y2="69385"/>
                        <a14:backgroundMark x1="25043" y1="63687" x2="25043" y2="63687"/>
                        <a14:backgroundMark x1="25043" y1="63687" x2="20000" y2="64469"/>
                        <a14:backgroundMark x1="20000" y1="64469" x2="19915" y2="64581"/>
                        <a14:backgroundMark x1="24188" y1="54190" x2="24188" y2="54190"/>
                        <a14:backgroundMark x1="25812" y1="52291" x2="25812" y2="52291"/>
                        <a14:backgroundMark x1="49316" y1="46257" x2="49316" y2="46257"/>
                        <a14:backgroundMark x1="49316" y1="46257" x2="49316" y2="46257"/>
                        <a14:backgroundMark x1="48803" y1="45698" x2="48803" y2="45698"/>
                        <a14:backgroundMark x1="48803" y1="45698" x2="48803" y2="45698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3843541"/>
            <a:ext cx="9220200" cy="7053059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صورة 4" descr="صورة تحتوي على نص&#10;&#10;تم إنشاء الوصف تلقائياً">
            <a:extLst>
              <a:ext uri="{FF2B5EF4-FFF2-40B4-BE49-F238E27FC236}">
                <a16:creationId xmlns:a16="http://schemas.microsoft.com/office/drawing/2014/main" id="{762F48EA-7BCA-6FA8-1E5A-3C3AAAE7F4CF}"/>
              </a:ext>
            </a:extLst>
          </p:cNvPr>
          <p:cNvPicPr>
            <a:picLocks noChangeAspect="1"/>
          </p:cNvPicPr>
          <p:nvPr/>
        </p:nvPicPr>
        <p:blipFill>
          <a:blip r:embed="rId3"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168400" y="2628900"/>
            <a:ext cx="10287000" cy="10287000"/>
          </a:xfrm>
          <a:prstGeom prst="rect">
            <a:avLst/>
          </a:prstGeom>
        </p:spPr>
      </p:pic>
      <p:sp>
        <p:nvSpPr>
          <p:cNvPr id="2" name="TextBox 2"/>
          <p:cNvSpPr txBox="1"/>
          <p:nvPr/>
        </p:nvSpPr>
        <p:spPr>
          <a:xfrm>
            <a:off x="5733501" y="1257300"/>
            <a:ext cx="6439998" cy="1661993"/>
          </a:xfrm>
          <a:prstGeom prst="rect">
            <a:avLst/>
          </a:prstGeom>
          <a:noFill/>
        </p:spPr>
        <p:txBody>
          <a:bodyPr wrap="square" lIns="0" tIns="0" rIns="0" bIns="0" rtlCol="0" anchor="t">
            <a:spAutoFit/>
          </a:bodyPr>
          <a:lstStyle/>
          <a:p>
            <a:pPr algn="ctr" rtl="1"/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من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أبرز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أهداف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يوم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التأسيس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:</a:t>
            </a:r>
          </a:p>
        </p:txBody>
      </p:sp>
      <p:sp>
        <p:nvSpPr>
          <p:cNvPr id="3" name="TextBox 3"/>
          <p:cNvSpPr txBox="1"/>
          <p:nvPr/>
        </p:nvSpPr>
        <p:spPr>
          <a:xfrm>
            <a:off x="7924800" y="3848100"/>
            <a:ext cx="10363200" cy="4757713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</p:spPr>
        <p:txBody>
          <a:bodyPr wrap="square" lIns="0" tIns="0" rIns="0" bIns="0" rtlCol="0" anchor="t">
            <a:spAutoFit/>
          </a:bodyPr>
          <a:lstStyle/>
          <a:p>
            <a:pPr marL="814917" lvl="1" indent="-407459" algn="ctr" rtl="1">
              <a:lnSpc>
                <a:spcPts val="5284"/>
              </a:lnSpc>
              <a:buFont typeface="Arial"/>
              <a:buChar char="•"/>
            </a:pP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الاعتزاز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باستمرار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الدولة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السعودية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واستعادتها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لقوة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جذورها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وقادتها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.</a:t>
            </a:r>
          </a:p>
          <a:p>
            <a:pPr marL="814917" lvl="1" indent="-407459" algn="ctr" rtl="1">
              <a:lnSpc>
                <a:spcPts val="5284"/>
              </a:lnSpc>
              <a:buFont typeface="Arial"/>
              <a:buChar char="•"/>
            </a:pP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الاعتزاز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بالوحدة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الوطنية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للمملكة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العربية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السعودية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التي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أرساها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الملك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عبدالعزيز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بن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عبدالرحمن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الفيصل</a:t>
            </a:r>
            <a:endParaRPr lang="en-US" sz="4000" dirty="0">
              <a:solidFill>
                <a:srgbClr val="000000"/>
              </a:solidFill>
              <a:cs typeface="Harir" panose="02000000000000000000" pitchFamily="50" charset="-78"/>
            </a:endParaRPr>
          </a:p>
          <a:p>
            <a:pPr marL="407458" lvl="1" algn="ctr" rtl="1">
              <a:lnSpc>
                <a:spcPts val="5284"/>
              </a:lnSpc>
            </a:pP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آل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سعود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.</a:t>
            </a:r>
          </a:p>
          <a:p>
            <a:pPr marL="814917" lvl="1" indent="-407459" algn="ctr" rtl="1">
              <a:lnSpc>
                <a:spcPts val="5284"/>
              </a:lnSpc>
              <a:buFont typeface="Arial"/>
              <a:buChar char="•"/>
            </a:pP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الاعتزاز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بإنجازات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الملوك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أبناء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الملك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عبدالعزيز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في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تعزيز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البناء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4000" dirty="0" err="1">
                <a:solidFill>
                  <a:srgbClr val="000000"/>
                </a:solidFill>
                <a:cs typeface="Harir" panose="02000000000000000000" pitchFamily="50" charset="-78"/>
              </a:rPr>
              <a:t>والوحدة</a:t>
            </a:r>
            <a:r>
              <a:rPr lang="en-US" sz="4000" dirty="0">
                <a:solidFill>
                  <a:srgbClr val="000000"/>
                </a:solidFill>
                <a:cs typeface="Harir" panose="02000000000000000000" pitchFamily="50" charset="-78"/>
              </a:rPr>
              <a:t>. </a:t>
            </a:r>
          </a:p>
        </p:txBody>
      </p:sp>
      <p:pic>
        <p:nvPicPr>
          <p:cNvPr id="4" name="صورة 3" descr="صورة تحتوي على نص, كلب&#10;&#10;تم إنشاء الوصف تلقائياً">
            <a:extLst>
              <a:ext uri="{FF2B5EF4-FFF2-40B4-BE49-F238E27FC236}">
                <a16:creationId xmlns:a16="http://schemas.microsoft.com/office/drawing/2014/main" id="{A9730522-F95D-BC85-2D52-C1DFC52DD25A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ackgroundRemoval t="9944" b="89944" l="1966" r="90000">
                        <a14:foregroundMark x1="46068" y1="36201" x2="46068" y2="36201"/>
                        <a14:foregroundMark x1="8803" y1="31397" x2="5299" y2="53184"/>
                        <a14:foregroundMark x1="5299" y1="53184" x2="1966" y2="55866"/>
                        <a14:foregroundMark x1="7436" y1="76313" x2="9402" y2="77542"/>
                        <a14:foregroundMark x1="16154" y1="80670" x2="19940" y2="79320"/>
                        <a14:foregroundMark x1="5641" y1="28939" x2="5641" y2="28939"/>
                        <a14:foregroundMark x1="26410" y1="84134" x2="27094" y2="85251"/>
                        <a14:foregroundMark x1="64017" y1="86480" x2="64017" y2="86480"/>
                        <a14:foregroundMark x1="65299" y1="86145" x2="65299" y2="86145"/>
                        <a14:foregroundMark x1="65470" y1="86704" x2="65470" y2="86704"/>
                        <a14:foregroundMark x1="65812" y1="86145" x2="65812" y2="86145"/>
                        <a14:foregroundMark x1="69060" y1="78101" x2="69060" y2="78101"/>
                        <a14:foregroundMark x1="69060" y1="78324" x2="67607" y2="81564"/>
                        <a14:foregroundMark x1="69487" y1="78994" x2="69060" y2="80670"/>
                        <a14:backgroundMark x1="23077" y1="79218" x2="23077" y2="79218"/>
                        <a14:backgroundMark x1="22821" y1="78212" x2="23077" y2="88156"/>
                        <a14:backgroundMark x1="64274" y1="73408" x2="64274" y2="73408"/>
                        <a14:backgroundMark x1="69487" y1="69385" x2="69487" y2="69385"/>
                        <a14:backgroundMark x1="68718" y1="69274" x2="68718" y2="69385"/>
                        <a14:backgroundMark x1="25043" y1="63687" x2="25043" y2="63687"/>
                        <a14:backgroundMark x1="25043" y1="63687" x2="20000" y2="64469"/>
                        <a14:backgroundMark x1="20000" y1="64469" x2="19915" y2="64581"/>
                        <a14:backgroundMark x1="24188" y1="54190" x2="24188" y2="54190"/>
                        <a14:backgroundMark x1="25812" y1="52291" x2="25812" y2="52291"/>
                        <a14:backgroundMark x1="49316" y1="46257" x2="49316" y2="46257"/>
                        <a14:backgroundMark x1="49316" y1="46257" x2="49316" y2="46257"/>
                        <a14:backgroundMark x1="48803" y1="45698" x2="48803" y2="45698"/>
                        <a14:backgroundMark x1="48803" y1="45698" x2="48803" y2="45698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3843541"/>
            <a:ext cx="9220200" cy="70530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6326296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صورة 6" descr="صورة تحتوي على قصاصة فنية&#10;&#10;تم إنشاء الوصف تلقائياً">
            <a:extLst>
              <a:ext uri="{FF2B5EF4-FFF2-40B4-BE49-F238E27FC236}">
                <a16:creationId xmlns:a16="http://schemas.microsoft.com/office/drawing/2014/main" id="{36C30267-AF84-1305-AB12-A5B33F1181C7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9511" b="91033" l="5112" r="48243">
                        <a14:foregroundMark x1="32588" y1="27989" x2="48243" y2="37228"/>
                        <a14:foregroundMark x1="41534" y1="30163" x2="41534" y2="30163"/>
                        <a14:foregroundMark x1="39776" y1="28533" x2="39776" y2="28533"/>
                        <a14:foregroundMark x1="12300" y1="88043" x2="12300" y2="88043"/>
                        <a14:foregroundMark x1="14377" y1="88043" x2="24601" y2="88859"/>
                        <a14:foregroundMark x1="28275" y1="55978" x2="28275" y2="55978"/>
                        <a14:foregroundMark x1="29073" y1="54076" x2="29073" y2="54076"/>
                        <a14:foregroundMark x1="11502" y1="60870" x2="11502" y2="60870"/>
                        <a14:foregroundMark x1="19808" y1="46196" x2="17572" y2="56250"/>
                        <a14:foregroundMark x1="25240" y1="85870" x2="20767" y2="91033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r="48722" b="4348"/>
          <a:stretch/>
        </p:blipFill>
        <p:spPr>
          <a:xfrm flipH="1">
            <a:off x="13782675" y="5324523"/>
            <a:ext cx="4505325" cy="4940419"/>
          </a:xfrm>
          <a:prstGeom prst="rect">
            <a:avLst/>
          </a:prstGeom>
        </p:spPr>
      </p:pic>
      <p:sp>
        <p:nvSpPr>
          <p:cNvPr id="4" name="مربع نص 3">
            <a:extLst>
              <a:ext uri="{FF2B5EF4-FFF2-40B4-BE49-F238E27FC236}">
                <a16:creationId xmlns:a16="http://schemas.microsoft.com/office/drawing/2014/main" id="{5562CF5F-A0B1-6D94-0198-BBA4C6D5581C}"/>
              </a:ext>
            </a:extLst>
          </p:cNvPr>
          <p:cNvSpPr txBox="1"/>
          <p:nvPr/>
        </p:nvSpPr>
        <p:spPr>
          <a:xfrm>
            <a:off x="5791200" y="1562100"/>
            <a:ext cx="6172200" cy="923330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ar-SA" sz="5400" b="1" dirty="0">
                <a:solidFill>
                  <a:schemeClr val="bg1"/>
                </a:solidFill>
                <a:cs typeface="Harir" panose="02000000000000000000" pitchFamily="50" charset="-78"/>
              </a:rPr>
              <a:t>شعار يوم التأسيس</a:t>
            </a:r>
          </a:p>
        </p:txBody>
      </p:sp>
    </p:spTree>
    <p:extLst>
      <p:ext uri="{BB962C8B-B14F-4D97-AF65-F5344CB8AC3E}">
        <p14:creationId xmlns:p14="http://schemas.microsoft.com/office/powerpoint/2010/main" val="2800467311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مستطيل 3">
            <a:extLst>
              <a:ext uri="{FF2B5EF4-FFF2-40B4-BE49-F238E27FC236}">
                <a16:creationId xmlns:a16="http://schemas.microsoft.com/office/drawing/2014/main" id="{BAB88711-8A37-3547-B4D2-F3125C0E4613}"/>
              </a:ext>
            </a:extLst>
          </p:cNvPr>
          <p:cNvSpPr/>
          <p:nvPr/>
        </p:nvSpPr>
        <p:spPr>
          <a:xfrm>
            <a:off x="9948726" y="723900"/>
            <a:ext cx="5989773" cy="1905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ar-SA"/>
          </a:p>
        </p:txBody>
      </p:sp>
      <p:pic>
        <p:nvPicPr>
          <p:cNvPr id="2" name="Picture 2"/>
          <p:cNvPicPr>
            <a:picLocks noChangeAspect="1"/>
          </p:cNvPicPr>
          <p:nvPr/>
        </p:nvPicPr>
        <p:blipFill>
          <a:blip r:embed="rId3"/>
          <a:srcRect l="16740" t="24746" r="35908" b="12118"/>
          <a:stretch>
            <a:fillRect/>
          </a:stretch>
        </p:blipFill>
        <p:spPr>
          <a:xfrm>
            <a:off x="838200" y="2552700"/>
            <a:ext cx="7501075" cy="6250896"/>
          </a:xfrm>
          <a:prstGeom prst="rect">
            <a:avLst/>
          </a:prstGeom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>
              <a:rot lat="300000" lon="19800000" rev="0"/>
            </a:camera>
            <a:lightRig rig="threePt" dir="t">
              <a:rot lat="0" lon="0" rev="2700000"/>
            </a:lightRig>
          </a:scene3d>
          <a:sp3d>
            <a:bevelT w="63500" h="50800"/>
          </a:sp3d>
        </p:spPr>
      </p:pic>
      <p:sp>
        <p:nvSpPr>
          <p:cNvPr id="3" name="TextBox 3"/>
          <p:cNvSpPr txBox="1"/>
          <p:nvPr/>
        </p:nvSpPr>
        <p:spPr>
          <a:xfrm>
            <a:off x="8686800" y="3467100"/>
            <a:ext cx="8595103" cy="3045770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rtl="1">
              <a:lnSpc>
                <a:spcPts val="4759"/>
              </a:lnSpc>
              <a:spcBef>
                <a:spcPct val="0"/>
              </a:spcBef>
            </a:pPr>
            <a:r>
              <a:rPr lang="en-US" sz="3600" b="1" dirty="0" err="1">
                <a:solidFill>
                  <a:srgbClr val="000000"/>
                </a:solidFill>
                <a:cs typeface="Harir" panose="02000000000000000000" pitchFamily="50" charset="-78"/>
              </a:rPr>
              <a:t>الرمز</a:t>
            </a:r>
            <a:r>
              <a:rPr lang="ar-SA" sz="3600" b="1" dirty="0">
                <a:solidFill>
                  <a:srgbClr val="000000"/>
                </a:solidFill>
                <a:cs typeface="Harir" panose="02000000000000000000" pitchFamily="50" charset="-78"/>
              </a:rPr>
              <a:t>: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العلم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السعودي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،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والنخلة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،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والصقر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،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والخيل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العربية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،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والسوق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،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خمسة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عناصر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جوهرية</a:t>
            </a:r>
            <a:endParaRPr lang="en-US" sz="3600" dirty="0">
              <a:solidFill>
                <a:srgbClr val="000000"/>
              </a:solidFill>
              <a:cs typeface="Harir" panose="02000000000000000000" pitchFamily="50" charset="-78"/>
            </a:endParaRPr>
          </a:p>
          <a:p>
            <a:pPr algn="ctr" rtl="1">
              <a:lnSpc>
                <a:spcPts val="4759"/>
              </a:lnSpc>
              <a:spcBef>
                <a:spcPct val="0"/>
              </a:spcBef>
            </a:pP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تعكس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تناغم</a:t>
            </a:r>
            <a:r>
              <a:rPr lang="ar-SA" sz="3600" dirty="0">
                <a:solidFill>
                  <a:srgbClr val="000000"/>
                </a:solidFill>
                <a:cs typeface="Harir" panose="02000000000000000000" pitchFamily="50" charset="-78"/>
              </a:rPr>
              <a:t>ًا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تراثي</a:t>
            </a:r>
            <a:r>
              <a:rPr lang="ar-SA" sz="3600" dirty="0">
                <a:solidFill>
                  <a:srgbClr val="000000"/>
                </a:solidFill>
                <a:cs typeface="Harir" panose="02000000000000000000" pitchFamily="50" charset="-78"/>
              </a:rPr>
              <a:t>ًا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حي</a:t>
            </a:r>
            <a:r>
              <a:rPr lang="ar-SA" sz="3600" dirty="0">
                <a:solidFill>
                  <a:srgbClr val="000000"/>
                </a:solidFill>
                <a:cs typeface="Harir" panose="02000000000000000000" pitchFamily="50" charset="-78"/>
              </a:rPr>
              <a:t>ًا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،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وأنما</a:t>
            </a:r>
            <a:r>
              <a:rPr lang="ar-SA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طًا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مستمرة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،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هي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رموز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شعار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يوم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التأسيس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.</a:t>
            </a:r>
            <a:endParaRPr lang="ar-SA" sz="3600" dirty="0">
              <a:solidFill>
                <a:srgbClr val="000000"/>
              </a:solidFill>
              <a:cs typeface="Harir" panose="02000000000000000000" pitchFamily="50" charset="-78"/>
            </a:endParaRPr>
          </a:p>
          <a:p>
            <a:pPr algn="ctr" rtl="1">
              <a:lnSpc>
                <a:spcPts val="4759"/>
              </a:lnSpc>
              <a:spcBef>
                <a:spcPct val="0"/>
              </a:spcBef>
            </a:pPr>
            <a:endParaRPr lang="en-US" sz="3600" dirty="0">
              <a:solidFill>
                <a:srgbClr val="000000"/>
              </a:solidFill>
              <a:cs typeface="Harir" panose="02000000000000000000" pitchFamily="50" charset="-78"/>
            </a:endParaRPr>
          </a:p>
        </p:txBody>
      </p:sp>
      <p:sp>
        <p:nvSpPr>
          <p:cNvPr id="6" name="مربع نص 5">
            <a:extLst>
              <a:ext uri="{FF2B5EF4-FFF2-40B4-BE49-F238E27FC236}">
                <a16:creationId xmlns:a16="http://schemas.microsoft.com/office/drawing/2014/main" id="{B73E025A-69F0-3F84-6290-F8141E6BCB33}"/>
              </a:ext>
            </a:extLst>
          </p:cNvPr>
          <p:cNvSpPr txBox="1"/>
          <p:nvPr/>
        </p:nvSpPr>
        <p:spPr>
          <a:xfrm>
            <a:off x="10058400" y="1409700"/>
            <a:ext cx="6172200" cy="923330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ar-SA" sz="5400" b="1" dirty="0">
                <a:cs typeface="Harir" panose="02000000000000000000" pitchFamily="50" charset="-78"/>
              </a:rPr>
              <a:t>شعار يوم التأسيس</a:t>
            </a:r>
          </a:p>
        </p:txBody>
      </p:sp>
      <p:sp>
        <p:nvSpPr>
          <p:cNvPr id="8" name="مربع نص 7">
            <a:extLst>
              <a:ext uri="{FF2B5EF4-FFF2-40B4-BE49-F238E27FC236}">
                <a16:creationId xmlns:a16="http://schemas.microsoft.com/office/drawing/2014/main" id="{AEBF2D91-2223-F2CB-BD15-D3B09ACF3BEC}"/>
              </a:ext>
            </a:extLst>
          </p:cNvPr>
          <p:cNvSpPr txBox="1"/>
          <p:nvPr/>
        </p:nvSpPr>
        <p:spPr>
          <a:xfrm>
            <a:off x="8305800" y="6286500"/>
            <a:ext cx="9144000" cy="193899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ctr" defTabSz="914400" rtl="1" eaLnBrk="1" fontAlgn="auto" latinLnBrk="0" hangingPunct="1">
              <a:lnSpc>
                <a:spcPts val="4759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1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النص</a:t>
            </a:r>
            <a:r>
              <a:rPr kumimoji="0" lang="ar-SA" sz="36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:</a:t>
            </a:r>
            <a:r>
              <a:rPr kumimoji="0" lang="en-US" sz="36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استلهم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خط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الشعار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من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نمط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الخط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التاريخي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الذي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كتبت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به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إحدى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المخطوطات</a:t>
            </a:r>
            <a:endParaRPr kumimoji="0" lang="en-US" sz="36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/>
              <a:ea typeface="+mn-ea"/>
              <a:cs typeface="Harir" panose="02000000000000000000" pitchFamily="50" charset="-78"/>
            </a:endParaRPr>
          </a:p>
          <a:p>
            <a:pPr marL="0" marR="0" lvl="0" indent="0" algn="ctr" defTabSz="914400" rtl="1" eaLnBrk="1" fontAlgn="auto" latinLnBrk="0" hangingPunct="1">
              <a:lnSpc>
                <a:spcPts val="4759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التاريخية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التي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تؤرخ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أحداث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الدولة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السعودية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 </a:t>
            </a: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الأولى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+mn-ea"/>
                <a:cs typeface="Harir" panose="02000000000000000000" pitchFamily="50" charset="-78"/>
              </a:rPr>
              <a:t>.</a:t>
            </a:r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مستطيل 3">
            <a:extLst>
              <a:ext uri="{FF2B5EF4-FFF2-40B4-BE49-F238E27FC236}">
                <a16:creationId xmlns:a16="http://schemas.microsoft.com/office/drawing/2014/main" id="{BAB88711-8A37-3547-B4D2-F3125C0E4613}"/>
              </a:ext>
            </a:extLst>
          </p:cNvPr>
          <p:cNvSpPr/>
          <p:nvPr/>
        </p:nvSpPr>
        <p:spPr>
          <a:xfrm>
            <a:off x="5753100" y="25400"/>
            <a:ext cx="6781800" cy="24511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ar-SA"/>
          </a:p>
        </p:txBody>
      </p:sp>
      <p:sp>
        <p:nvSpPr>
          <p:cNvPr id="6" name="مربع نص 5">
            <a:extLst>
              <a:ext uri="{FF2B5EF4-FFF2-40B4-BE49-F238E27FC236}">
                <a16:creationId xmlns:a16="http://schemas.microsoft.com/office/drawing/2014/main" id="{B73E025A-69F0-3F84-6290-F8141E6BCB33}"/>
              </a:ext>
            </a:extLst>
          </p:cNvPr>
          <p:cNvSpPr txBox="1"/>
          <p:nvPr/>
        </p:nvSpPr>
        <p:spPr>
          <a:xfrm>
            <a:off x="6057900" y="952500"/>
            <a:ext cx="6172200" cy="923330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ar-SA" sz="5400" b="1" dirty="0">
                <a:cs typeface="Harir" panose="02000000000000000000" pitchFamily="50" charset="-78"/>
              </a:rPr>
              <a:t>رموز شعار يوم التأسيس</a:t>
            </a:r>
          </a:p>
        </p:txBody>
      </p:sp>
      <p:pic>
        <p:nvPicPr>
          <p:cNvPr id="7" name="صورة 6">
            <a:extLst>
              <a:ext uri="{FF2B5EF4-FFF2-40B4-BE49-F238E27FC236}">
                <a16:creationId xmlns:a16="http://schemas.microsoft.com/office/drawing/2014/main" id="{9DC8EF3E-05C2-4ACB-C477-FA3EF533F7CB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6110" t="15926" r="36111" b="59630"/>
          <a:stretch/>
        </p:blipFill>
        <p:spPr>
          <a:xfrm>
            <a:off x="139700" y="3353349"/>
            <a:ext cx="18110200" cy="57908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44612410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مستطيل 3">
            <a:extLst>
              <a:ext uri="{FF2B5EF4-FFF2-40B4-BE49-F238E27FC236}">
                <a16:creationId xmlns:a16="http://schemas.microsoft.com/office/drawing/2014/main" id="{BAB88711-8A37-3547-B4D2-F3125C0E4613}"/>
              </a:ext>
            </a:extLst>
          </p:cNvPr>
          <p:cNvSpPr/>
          <p:nvPr/>
        </p:nvSpPr>
        <p:spPr>
          <a:xfrm>
            <a:off x="5753100" y="25400"/>
            <a:ext cx="6781800" cy="24511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ar-SA"/>
          </a:p>
        </p:txBody>
      </p:sp>
      <p:sp>
        <p:nvSpPr>
          <p:cNvPr id="6" name="مربع نص 5">
            <a:extLst>
              <a:ext uri="{FF2B5EF4-FFF2-40B4-BE49-F238E27FC236}">
                <a16:creationId xmlns:a16="http://schemas.microsoft.com/office/drawing/2014/main" id="{B73E025A-69F0-3F84-6290-F8141E6BCB33}"/>
              </a:ext>
            </a:extLst>
          </p:cNvPr>
          <p:cNvSpPr txBox="1"/>
          <p:nvPr/>
        </p:nvSpPr>
        <p:spPr>
          <a:xfrm>
            <a:off x="6057900" y="952500"/>
            <a:ext cx="6172200" cy="923330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ar-SA" sz="5400" b="1" dirty="0">
                <a:cs typeface="Harir" panose="02000000000000000000" pitchFamily="50" charset="-78"/>
              </a:rPr>
              <a:t>رموز شعار يوم التأسيس</a:t>
            </a:r>
          </a:p>
        </p:txBody>
      </p:sp>
      <p:pic>
        <p:nvPicPr>
          <p:cNvPr id="3" name="صورة 2">
            <a:extLst>
              <a:ext uri="{FF2B5EF4-FFF2-40B4-BE49-F238E27FC236}">
                <a16:creationId xmlns:a16="http://schemas.microsoft.com/office/drawing/2014/main" id="{D69240B5-A3F7-46BB-F7B2-A7A05D1F572B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6203" t="18235" r="35185" b="54444"/>
          <a:stretch/>
        </p:blipFill>
        <p:spPr>
          <a:xfrm>
            <a:off x="0" y="2802930"/>
            <a:ext cx="18288000" cy="64239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0545631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مستطيل 3">
            <a:extLst>
              <a:ext uri="{FF2B5EF4-FFF2-40B4-BE49-F238E27FC236}">
                <a16:creationId xmlns:a16="http://schemas.microsoft.com/office/drawing/2014/main" id="{BAB88711-8A37-3547-B4D2-F3125C0E4613}"/>
              </a:ext>
            </a:extLst>
          </p:cNvPr>
          <p:cNvSpPr/>
          <p:nvPr/>
        </p:nvSpPr>
        <p:spPr>
          <a:xfrm>
            <a:off x="5753100" y="25400"/>
            <a:ext cx="6781800" cy="24511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ar-SA"/>
          </a:p>
        </p:txBody>
      </p:sp>
      <p:sp>
        <p:nvSpPr>
          <p:cNvPr id="6" name="مربع نص 5">
            <a:extLst>
              <a:ext uri="{FF2B5EF4-FFF2-40B4-BE49-F238E27FC236}">
                <a16:creationId xmlns:a16="http://schemas.microsoft.com/office/drawing/2014/main" id="{B73E025A-69F0-3F84-6290-F8141E6BCB33}"/>
              </a:ext>
            </a:extLst>
          </p:cNvPr>
          <p:cNvSpPr txBox="1"/>
          <p:nvPr/>
        </p:nvSpPr>
        <p:spPr>
          <a:xfrm>
            <a:off x="6057900" y="952500"/>
            <a:ext cx="6172200" cy="923330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ar-SA" sz="5400" b="1" dirty="0">
                <a:cs typeface="Harir" panose="02000000000000000000" pitchFamily="50" charset="-78"/>
              </a:rPr>
              <a:t>رموز شعار يوم التأسيس</a:t>
            </a:r>
          </a:p>
        </p:txBody>
      </p:sp>
      <p:pic>
        <p:nvPicPr>
          <p:cNvPr id="5" name="صورة 4">
            <a:extLst>
              <a:ext uri="{FF2B5EF4-FFF2-40B4-BE49-F238E27FC236}">
                <a16:creationId xmlns:a16="http://schemas.microsoft.com/office/drawing/2014/main" id="{6785B5C3-5852-5C75-8581-4D9D4F714282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6203" t="15917" r="35649" b="56195"/>
          <a:stretch/>
        </p:blipFill>
        <p:spPr>
          <a:xfrm>
            <a:off x="0" y="2628900"/>
            <a:ext cx="18313400" cy="6629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81211655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مستطيل 3">
            <a:extLst>
              <a:ext uri="{FF2B5EF4-FFF2-40B4-BE49-F238E27FC236}">
                <a16:creationId xmlns:a16="http://schemas.microsoft.com/office/drawing/2014/main" id="{BAB88711-8A37-3547-B4D2-F3125C0E4613}"/>
              </a:ext>
            </a:extLst>
          </p:cNvPr>
          <p:cNvSpPr/>
          <p:nvPr/>
        </p:nvSpPr>
        <p:spPr>
          <a:xfrm>
            <a:off x="5753100" y="25400"/>
            <a:ext cx="6781800" cy="24511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ar-SA"/>
          </a:p>
        </p:txBody>
      </p:sp>
      <p:sp>
        <p:nvSpPr>
          <p:cNvPr id="6" name="مربع نص 5">
            <a:extLst>
              <a:ext uri="{FF2B5EF4-FFF2-40B4-BE49-F238E27FC236}">
                <a16:creationId xmlns:a16="http://schemas.microsoft.com/office/drawing/2014/main" id="{B73E025A-69F0-3F84-6290-F8141E6BCB33}"/>
              </a:ext>
            </a:extLst>
          </p:cNvPr>
          <p:cNvSpPr txBox="1"/>
          <p:nvPr/>
        </p:nvSpPr>
        <p:spPr>
          <a:xfrm>
            <a:off x="6057900" y="952500"/>
            <a:ext cx="6172200" cy="923330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ar-SA" sz="5400" b="1" dirty="0">
                <a:cs typeface="Harir" panose="02000000000000000000" pitchFamily="50" charset="-78"/>
              </a:rPr>
              <a:t>رموز شعار يوم التأسيس</a:t>
            </a:r>
          </a:p>
        </p:txBody>
      </p:sp>
      <p:pic>
        <p:nvPicPr>
          <p:cNvPr id="3" name="صورة 2">
            <a:extLst>
              <a:ext uri="{FF2B5EF4-FFF2-40B4-BE49-F238E27FC236}">
                <a16:creationId xmlns:a16="http://schemas.microsoft.com/office/drawing/2014/main" id="{CE0CC4F9-BB23-D189-11A4-C26B89862A8C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7129" t="15926" r="35648" b="56498"/>
          <a:stretch/>
        </p:blipFill>
        <p:spPr>
          <a:xfrm>
            <a:off x="0" y="2659529"/>
            <a:ext cx="18288000" cy="667497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03785962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مستطيل 3">
            <a:extLst>
              <a:ext uri="{FF2B5EF4-FFF2-40B4-BE49-F238E27FC236}">
                <a16:creationId xmlns:a16="http://schemas.microsoft.com/office/drawing/2014/main" id="{BAB88711-8A37-3547-B4D2-F3125C0E4613}"/>
              </a:ext>
            </a:extLst>
          </p:cNvPr>
          <p:cNvSpPr/>
          <p:nvPr/>
        </p:nvSpPr>
        <p:spPr>
          <a:xfrm>
            <a:off x="5753100" y="25400"/>
            <a:ext cx="6781800" cy="24511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ar-SA"/>
          </a:p>
        </p:txBody>
      </p:sp>
      <p:sp>
        <p:nvSpPr>
          <p:cNvPr id="6" name="مربع نص 5">
            <a:extLst>
              <a:ext uri="{FF2B5EF4-FFF2-40B4-BE49-F238E27FC236}">
                <a16:creationId xmlns:a16="http://schemas.microsoft.com/office/drawing/2014/main" id="{B73E025A-69F0-3F84-6290-F8141E6BCB33}"/>
              </a:ext>
            </a:extLst>
          </p:cNvPr>
          <p:cNvSpPr txBox="1"/>
          <p:nvPr/>
        </p:nvSpPr>
        <p:spPr>
          <a:xfrm>
            <a:off x="6057900" y="952500"/>
            <a:ext cx="6172200" cy="923330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ar-SA" sz="5400" b="1" dirty="0">
                <a:cs typeface="Harir" panose="02000000000000000000" pitchFamily="50" charset="-78"/>
              </a:rPr>
              <a:t>رموز شعار يوم التأسيس</a:t>
            </a:r>
          </a:p>
        </p:txBody>
      </p:sp>
      <p:pic>
        <p:nvPicPr>
          <p:cNvPr id="5" name="صورة 4">
            <a:extLst>
              <a:ext uri="{FF2B5EF4-FFF2-40B4-BE49-F238E27FC236}">
                <a16:creationId xmlns:a16="http://schemas.microsoft.com/office/drawing/2014/main" id="{0CA5B2A3-1D0E-E133-9823-9482009A40EC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6203" t="15926" r="35185" b="55926"/>
          <a:stretch/>
        </p:blipFill>
        <p:spPr>
          <a:xfrm>
            <a:off x="0" y="2628900"/>
            <a:ext cx="18288000" cy="66185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83809050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>
            <a:off x="11430000" y="6591300"/>
            <a:ext cx="2402401" cy="1798320"/>
            <a:chOff x="0" y="0"/>
            <a:chExt cx="812800" cy="812800"/>
          </a:xfrm>
        </p:grpSpPr>
        <p:sp>
          <p:nvSpPr>
            <p:cNvPr id="3" name="Freeform 3"/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0" y="0"/>
                  </a:moveTo>
                  <a:lnTo>
                    <a:pt x="812800" y="0"/>
                  </a:lnTo>
                  <a:lnTo>
                    <a:pt x="812800" y="812800"/>
                  </a:lnTo>
                  <a:lnTo>
                    <a:pt x="0" y="812800"/>
                  </a:lnTo>
                  <a:close/>
                </a:path>
              </a:pathLst>
            </a:custGeom>
            <a:solidFill>
              <a:srgbClr val="FFF5E5"/>
            </a:solidFill>
          </p:spPr>
        </p:sp>
        <p:sp>
          <p:nvSpPr>
            <p:cNvPr id="4" name="TextBox 4"/>
            <p:cNvSpPr txBox="1"/>
            <p:nvPr/>
          </p:nvSpPr>
          <p:spPr>
            <a:xfrm>
              <a:off x="0" y="-38100"/>
              <a:ext cx="812800" cy="85090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  <a:spcBef>
                  <a:spcPct val="0"/>
                </a:spcBef>
              </a:pPr>
              <a:endParaRPr/>
            </a:p>
          </p:txBody>
        </p:sp>
      </p:grpSp>
      <p:grpSp>
        <p:nvGrpSpPr>
          <p:cNvPr id="5" name="Group 5"/>
          <p:cNvGrpSpPr/>
          <p:nvPr/>
        </p:nvGrpSpPr>
        <p:grpSpPr>
          <a:xfrm>
            <a:off x="3812101" y="6598920"/>
            <a:ext cx="2402401" cy="1798320"/>
            <a:chOff x="0" y="0"/>
            <a:chExt cx="812800" cy="812800"/>
          </a:xfrm>
        </p:grpSpPr>
        <p:sp>
          <p:nvSpPr>
            <p:cNvPr id="6" name="Freeform 6"/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0" y="0"/>
                  </a:moveTo>
                  <a:lnTo>
                    <a:pt x="812800" y="0"/>
                  </a:lnTo>
                  <a:lnTo>
                    <a:pt x="812800" y="812800"/>
                  </a:lnTo>
                  <a:lnTo>
                    <a:pt x="0" y="812800"/>
                  </a:lnTo>
                  <a:close/>
                </a:path>
              </a:pathLst>
            </a:custGeom>
            <a:solidFill>
              <a:srgbClr val="735245"/>
            </a:solidFill>
          </p:spPr>
        </p:sp>
        <p:sp>
          <p:nvSpPr>
            <p:cNvPr id="7" name="TextBox 7"/>
            <p:cNvSpPr txBox="1"/>
            <p:nvPr/>
          </p:nvSpPr>
          <p:spPr>
            <a:xfrm>
              <a:off x="0" y="-38100"/>
              <a:ext cx="812800" cy="85090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sp>
        <p:nvSpPr>
          <p:cNvPr id="8" name="TextBox 8"/>
          <p:cNvSpPr txBox="1"/>
          <p:nvPr/>
        </p:nvSpPr>
        <p:spPr>
          <a:xfrm>
            <a:off x="6727061" y="4991100"/>
            <a:ext cx="4672459" cy="669414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4759"/>
              </a:lnSpc>
              <a:spcBef>
                <a:spcPct val="0"/>
              </a:spcBef>
            </a:pPr>
            <a:r>
              <a:rPr lang="en-US" sz="5400" b="1" dirty="0" err="1">
                <a:solidFill>
                  <a:schemeClr val="bg1"/>
                </a:solidFill>
                <a:latin typeface="+mj-lt"/>
                <a:cs typeface="Harir" panose="02000000000000000000" pitchFamily="50" charset="-78"/>
              </a:rPr>
              <a:t>الألوان</a:t>
            </a:r>
            <a:r>
              <a:rPr lang="en-US" sz="5400" b="1" dirty="0">
                <a:solidFill>
                  <a:schemeClr val="bg1"/>
                </a:solidFill>
                <a:latin typeface="+mj-lt"/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latin typeface="+mj-lt"/>
                <a:cs typeface="Harir" panose="02000000000000000000" pitchFamily="50" charset="-78"/>
              </a:rPr>
              <a:t>الأساسية</a:t>
            </a:r>
            <a:endParaRPr lang="en-US" sz="5400" b="1" dirty="0">
              <a:solidFill>
                <a:schemeClr val="bg1"/>
              </a:solidFill>
              <a:latin typeface="+mj-lt"/>
              <a:cs typeface="Harir" panose="02000000000000000000" pitchFamily="50" charset="-78"/>
            </a:endParaRPr>
          </a:p>
        </p:txBody>
      </p:sp>
      <p:sp>
        <p:nvSpPr>
          <p:cNvPr id="9" name="TextBox 9"/>
          <p:cNvSpPr txBox="1"/>
          <p:nvPr/>
        </p:nvSpPr>
        <p:spPr>
          <a:xfrm>
            <a:off x="11088918" y="9029700"/>
            <a:ext cx="3084563" cy="615553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rtl="1">
              <a:lnSpc>
                <a:spcPts val="4759"/>
              </a:lnSpc>
              <a:spcBef>
                <a:spcPct val="0"/>
              </a:spcBef>
            </a:pPr>
            <a:r>
              <a:rPr lang="ar-SA" sz="3600" dirty="0">
                <a:solidFill>
                  <a:srgbClr val="000000"/>
                </a:solidFill>
                <a:cs typeface="Harir" panose="02000000000000000000" pitchFamily="50" charset="-78"/>
              </a:rPr>
              <a:t>يدل على: ال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وضوح</a:t>
            </a:r>
            <a:endParaRPr lang="en-US" sz="3600" dirty="0">
              <a:solidFill>
                <a:srgbClr val="000000"/>
              </a:solidFill>
              <a:cs typeface="Harir" panose="02000000000000000000" pitchFamily="50" charset="-78"/>
            </a:endParaRPr>
          </a:p>
        </p:txBody>
      </p:sp>
      <p:sp>
        <p:nvSpPr>
          <p:cNvPr id="10" name="TextBox 10"/>
          <p:cNvSpPr txBox="1"/>
          <p:nvPr/>
        </p:nvSpPr>
        <p:spPr>
          <a:xfrm>
            <a:off x="3472839" y="9097384"/>
            <a:ext cx="3084564" cy="615553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rtl="1">
              <a:lnSpc>
                <a:spcPts val="4759"/>
              </a:lnSpc>
              <a:spcBef>
                <a:spcPct val="0"/>
              </a:spcBef>
            </a:pPr>
            <a:r>
              <a:rPr lang="ar-SA" sz="3600" dirty="0">
                <a:solidFill>
                  <a:srgbClr val="000000"/>
                </a:solidFill>
                <a:cs typeface="Harir" panose="02000000000000000000" pitchFamily="50" charset="-78"/>
              </a:rPr>
              <a:t>يدل على:</a:t>
            </a:r>
            <a:r>
              <a:rPr lang="en-US" sz="3600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3600" dirty="0" err="1">
                <a:solidFill>
                  <a:srgbClr val="000000"/>
                </a:solidFill>
                <a:cs typeface="Harir" panose="02000000000000000000" pitchFamily="50" charset="-78"/>
              </a:rPr>
              <a:t>العزيمة</a:t>
            </a:r>
            <a:endParaRPr lang="en-US" sz="3600" dirty="0">
              <a:solidFill>
                <a:srgbClr val="000000"/>
              </a:solidFill>
              <a:cs typeface="Harir" panose="02000000000000000000" pitchFamily="50" charset="-78"/>
            </a:endParaRPr>
          </a:p>
        </p:txBody>
      </p:sp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>
            <a:off x="10668000" y="3213774"/>
            <a:ext cx="3086100" cy="3086100"/>
            <a:chOff x="0" y="0"/>
            <a:chExt cx="812800" cy="812800"/>
          </a:xfrm>
        </p:grpSpPr>
        <p:sp>
          <p:nvSpPr>
            <p:cNvPr id="3" name="Freeform 3"/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0" y="0"/>
                  </a:moveTo>
                  <a:lnTo>
                    <a:pt x="812800" y="0"/>
                  </a:lnTo>
                  <a:lnTo>
                    <a:pt x="812800" y="812800"/>
                  </a:lnTo>
                  <a:lnTo>
                    <a:pt x="0" y="812800"/>
                  </a:lnTo>
                  <a:close/>
                </a:path>
              </a:pathLst>
            </a:custGeom>
            <a:solidFill>
              <a:srgbClr val="CF9F96"/>
            </a:solidFill>
          </p:spPr>
        </p:sp>
        <p:sp>
          <p:nvSpPr>
            <p:cNvPr id="4" name="TextBox 4"/>
            <p:cNvSpPr txBox="1"/>
            <p:nvPr/>
          </p:nvSpPr>
          <p:spPr>
            <a:xfrm>
              <a:off x="0" y="-38100"/>
              <a:ext cx="812800" cy="85090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grpSp>
        <p:nvGrpSpPr>
          <p:cNvPr id="5" name="Group 5"/>
          <p:cNvGrpSpPr/>
          <p:nvPr/>
        </p:nvGrpSpPr>
        <p:grpSpPr>
          <a:xfrm>
            <a:off x="1409700" y="3213774"/>
            <a:ext cx="3086100" cy="3086100"/>
            <a:chOff x="0" y="0"/>
            <a:chExt cx="812800" cy="812800"/>
          </a:xfrm>
        </p:grpSpPr>
        <p:sp>
          <p:nvSpPr>
            <p:cNvPr id="6" name="Freeform 6"/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0" y="0"/>
                  </a:moveTo>
                  <a:lnTo>
                    <a:pt x="812800" y="0"/>
                  </a:lnTo>
                  <a:lnTo>
                    <a:pt x="812800" y="812800"/>
                  </a:lnTo>
                  <a:lnTo>
                    <a:pt x="0" y="812800"/>
                  </a:lnTo>
                  <a:close/>
                </a:path>
              </a:pathLst>
            </a:custGeom>
            <a:solidFill>
              <a:srgbClr val="B0A383"/>
            </a:solidFill>
          </p:spPr>
        </p:sp>
        <p:sp>
          <p:nvSpPr>
            <p:cNvPr id="7" name="TextBox 7"/>
            <p:cNvSpPr txBox="1"/>
            <p:nvPr/>
          </p:nvSpPr>
          <p:spPr>
            <a:xfrm>
              <a:off x="0" y="-38100"/>
              <a:ext cx="812800" cy="85090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grpSp>
        <p:nvGrpSpPr>
          <p:cNvPr id="8" name="Group 8"/>
          <p:cNvGrpSpPr/>
          <p:nvPr/>
        </p:nvGrpSpPr>
        <p:grpSpPr>
          <a:xfrm>
            <a:off x="5617659" y="6445805"/>
            <a:ext cx="3086100" cy="3086100"/>
            <a:chOff x="0" y="0"/>
            <a:chExt cx="812800" cy="812800"/>
          </a:xfrm>
        </p:grpSpPr>
        <p:sp>
          <p:nvSpPr>
            <p:cNvPr id="9" name="Freeform 9"/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0" y="0"/>
                  </a:moveTo>
                  <a:lnTo>
                    <a:pt x="812800" y="0"/>
                  </a:lnTo>
                  <a:lnTo>
                    <a:pt x="812800" y="812800"/>
                  </a:lnTo>
                  <a:lnTo>
                    <a:pt x="0" y="812800"/>
                  </a:lnTo>
                  <a:close/>
                </a:path>
              </a:pathLst>
            </a:custGeom>
            <a:solidFill>
              <a:srgbClr val="E76A58"/>
            </a:solidFill>
          </p:spPr>
        </p:sp>
        <p:sp>
          <p:nvSpPr>
            <p:cNvPr id="10" name="TextBox 10"/>
            <p:cNvSpPr txBox="1"/>
            <p:nvPr/>
          </p:nvSpPr>
          <p:spPr>
            <a:xfrm>
              <a:off x="0" y="-38100"/>
              <a:ext cx="812800" cy="85090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grpSp>
        <p:nvGrpSpPr>
          <p:cNvPr id="11" name="Group 11"/>
          <p:cNvGrpSpPr/>
          <p:nvPr/>
        </p:nvGrpSpPr>
        <p:grpSpPr>
          <a:xfrm>
            <a:off x="8703759" y="6445170"/>
            <a:ext cx="3086100" cy="3086100"/>
            <a:chOff x="0" y="0"/>
            <a:chExt cx="812800" cy="812800"/>
          </a:xfrm>
        </p:grpSpPr>
        <p:sp>
          <p:nvSpPr>
            <p:cNvPr id="12" name="Freeform 12"/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0" y="0"/>
                  </a:moveTo>
                  <a:lnTo>
                    <a:pt x="812800" y="0"/>
                  </a:lnTo>
                  <a:lnTo>
                    <a:pt x="812800" y="812800"/>
                  </a:lnTo>
                  <a:lnTo>
                    <a:pt x="0" y="812800"/>
                  </a:lnTo>
                  <a:close/>
                </a:path>
              </a:pathLst>
            </a:custGeom>
            <a:solidFill>
              <a:srgbClr val="A1BB7C"/>
            </a:solidFill>
          </p:spPr>
        </p:sp>
        <p:sp>
          <p:nvSpPr>
            <p:cNvPr id="13" name="TextBox 13"/>
            <p:cNvSpPr txBox="1"/>
            <p:nvPr/>
          </p:nvSpPr>
          <p:spPr>
            <a:xfrm>
              <a:off x="0" y="-38100"/>
              <a:ext cx="812800" cy="85090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grpSp>
        <p:nvGrpSpPr>
          <p:cNvPr id="14" name="Group 14"/>
          <p:cNvGrpSpPr/>
          <p:nvPr/>
        </p:nvGrpSpPr>
        <p:grpSpPr>
          <a:xfrm>
            <a:off x="4495800" y="3213139"/>
            <a:ext cx="3086100" cy="3086100"/>
            <a:chOff x="0" y="0"/>
            <a:chExt cx="812800" cy="812800"/>
          </a:xfrm>
        </p:grpSpPr>
        <p:sp>
          <p:nvSpPr>
            <p:cNvPr id="15" name="Freeform 15"/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0" y="0"/>
                  </a:moveTo>
                  <a:lnTo>
                    <a:pt x="812800" y="0"/>
                  </a:lnTo>
                  <a:lnTo>
                    <a:pt x="812800" y="812800"/>
                  </a:lnTo>
                  <a:lnTo>
                    <a:pt x="0" y="812800"/>
                  </a:lnTo>
                  <a:close/>
                </a:path>
              </a:pathLst>
            </a:custGeom>
            <a:solidFill>
              <a:srgbClr val="99363A"/>
            </a:solidFill>
          </p:spPr>
        </p:sp>
        <p:sp>
          <p:nvSpPr>
            <p:cNvPr id="16" name="TextBox 16"/>
            <p:cNvSpPr txBox="1"/>
            <p:nvPr/>
          </p:nvSpPr>
          <p:spPr>
            <a:xfrm>
              <a:off x="0" y="-38100"/>
              <a:ext cx="812800" cy="85090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grpSp>
        <p:nvGrpSpPr>
          <p:cNvPr id="17" name="Group 17"/>
          <p:cNvGrpSpPr/>
          <p:nvPr/>
        </p:nvGrpSpPr>
        <p:grpSpPr>
          <a:xfrm>
            <a:off x="13754100" y="3213774"/>
            <a:ext cx="3086100" cy="3086100"/>
            <a:chOff x="0" y="0"/>
            <a:chExt cx="812800" cy="812800"/>
          </a:xfrm>
        </p:grpSpPr>
        <p:sp>
          <p:nvSpPr>
            <p:cNvPr id="18" name="Freeform 18"/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0" y="0"/>
                  </a:moveTo>
                  <a:lnTo>
                    <a:pt x="812800" y="0"/>
                  </a:lnTo>
                  <a:lnTo>
                    <a:pt x="812800" y="812800"/>
                  </a:lnTo>
                  <a:lnTo>
                    <a:pt x="0" y="812800"/>
                  </a:lnTo>
                  <a:close/>
                </a:path>
              </a:pathLst>
            </a:custGeom>
            <a:solidFill>
              <a:srgbClr val="F4DA6E"/>
            </a:solidFill>
          </p:spPr>
        </p:sp>
        <p:sp>
          <p:nvSpPr>
            <p:cNvPr id="19" name="TextBox 19"/>
            <p:cNvSpPr txBox="1"/>
            <p:nvPr/>
          </p:nvSpPr>
          <p:spPr>
            <a:xfrm>
              <a:off x="0" y="-38100"/>
              <a:ext cx="812800" cy="85090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 sz="3600"/>
            </a:p>
          </p:txBody>
        </p:sp>
      </p:grpSp>
      <p:grpSp>
        <p:nvGrpSpPr>
          <p:cNvPr id="20" name="Group 20"/>
          <p:cNvGrpSpPr/>
          <p:nvPr/>
        </p:nvGrpSpPr>
        <p:grpSpPr>
          <a:xfrm>
            <a:off x="7581900" y="3213139"/>
            <a:ext cx="3086100" cy="3086100"/>
            <a:chOff x="0" y="0"/>
            <a:chExt cx="812800" cy="812800"/>
          </a:xfrm>
        </p:grpSpPr>
        <p:sp>
          <p:nvSpPr>
            <p:cNvPr id="21" name="Freeform 21"/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0" y="0"/>
                  </a:moveTo>
                  <a:lnTo>
                    <a:pt x="812800" y="0"/>
                  </a:lnTo>
                  <a:lnTo>
                    <a:pt x="812800" y="812800"/>
                  </a:lnTo>
                  <a:lnTo>
                    <a:pt x="0" y="812800"/>
                  </a:lnTo>
                  <a:close/>
                </a:path>
              </a:pathLst>
            </a:custGeom>
            <a:solidFill>
              <a:srgbClr val="B67A50"/>
            </a:solidFill>
          </p:spPr>
        </p:sp>
        <p:sp>
          <p:nvSpPr>
            <p:cNvPr id="22" name="TextBox 22"/>
            <p:cNvSpPr txBox="1"/>
            <p:nvPr/>
          </p:nvSpPr>
          <p:spPr>
            <a:xfrm>
              <a:off x="0" y="-38100"/>
              <a:ext cx="812800" cy="85090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sp>
        <p:nvSpPr>
          <p:cNvPr id="23" name="TextBox 23"/>
          <p:cNvSpPr txBox="1"/>
          <p:nvPr/>
        </p:nvSpPr>
        <p:spPr>
          <a:xfrm>
            <a:off x="6508301" y="1771451"/>
            <a:ext cx="5271398" cy="669414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rtl="1">
              <a:lnSpc>
                <a:spcPts val="4759"/>
              </a:lnSpc>
              <a:spcBef>
                <a:spcPct val="0"/>
              </a:spcBef>
            </a:pP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الألوان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الثانوية</a:t>
            </a:r>
            <a:endParaRPr lang="en-US" sz="5400" b="1" dirty="0">
              <a:solidFill>
                <a:schemeClr val="bg1"/>
              </a:solidFill>
              <a:cs typeface="Harir" panose="02000000000000000000" pitchFamily="50" charset="-78"/>
            </a:endParaRPr>
          </a:p>
        </p:txBody>
      </p:sp>
      <p:sp>
        <p:nvSpPr>
          <p:cNvPr id="24" name="TextBox 24"/>
          <p:cNvSpPr txBox="1"/>
          <p:nvPr/>
        </p:nvSpPr>
        <p:spPr>
          <a:xfrm>
            <a:off x="10668000" y="4537452"/>
            <a:ext cx="3086100" cy="61555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rtl="1">
              <a:lnSpc>
                <a:spcPts val="4759"/>
              </a:lnSpc>
              <a:spcBef>
                <a:spcPct val="0"/>
              </a:spcBef>
            </a:pPr>
            <a:r>
              <a:rPr lang="en-US" sz="3600" b="1" dirty="0" err="1">
                <a:solidFill>
                  <a:srgbClr val="000000"/>
                </a:solidFill>
                <a:cs typeface="Harir" panose="02000000000000000000" pitchFamily="50" charset="-78"/>
              </a:rPr>
              <a:t>الدفء</a:t>
            </a:r>
            <a:endParaRPr lang="en-US" sz="3600" b="1" dirty="0">
              <a:solidFill>
                <a:srgbClr val="000000"/>
              </a:solidFill>
              <a:cs typeface="Harir" panose="02000000000000000000" pitchFamily="50" charset="-78"/>
            </a:endParaRPr>
          </a:p>
        </p:txBody>
      </p:sp>
      <p:sp>
        <p:nvSpPr>
          <p:cNvPr id="25" name="TextBox 25"/>
          <p:cNvSpPr txBox="1"/>
          <p:nvPr/>
        </p:nvSpPr>
        <p:spPr>
          <a:xfrm>
            <a:off x="1409700" y="4433291"/>
            <a:ext cx="3086100" cy="61555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759"/>
              </a:lnSpc>
              <a:spcBef>
                <a:spcPct val="0"/>
              </a:spcBef>
            </a:pPr>
            <a:r>
              <a:rPr lang="en-US" sz="3600" b="1" dirty="0" err="1">
                <a:solidFill>
                  <a:srgbClr val="000000"/>
                </a:solidFill>
                <a:cs typeface="Harir" panose="02000000000000000000" pitchFamily="50" charset="-78"/>
              </a:rPr>
              <a:t>الإصرار</a:t>
            </a:r>
            <a:endParaRPr lang="en-US" sz="3600" b="1" dirty="0">
              <a:solidFill>
                <a:srgbClr val="000000"/>
              </a:solidFill>
              <a:cs typeface="Harir" panose="02000000000000000000" pitchFamily="50" charset="-78"/>
            </a:endParaRPr>
          </a:p>
        </p:txBody>
      </p:sp>
      <p:sp>
        <p:nvSpPr>
          <p:cNvPr id="26" name="TextBox 26"/>
          <p:cNvSpPr txBox="1"/>
          <p:nvPr/>
        </p:nvSpPr>
        <p:spPr>
          <a:xfrm>
            <a:off x="5602419" y="7845384"/>
            <a:ext cx="3086100" cy="61555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759"/>
              </a:lnSpc>
              <a:spcBef>
                <a:spcPct val="0"/>
              </a:spcBef>
            </a:pPr>
            <a:r>
              <a:rPr lang="en-US" sz="3600" b="1" dirty="0" err="1">
                <a:solidFill>
                  <a:srgbClr val="000000"/>
                </a:solidFill>
                <a:cs typeface="Harir" panose="02000000000000000000" pitchFamily="50" charset="-78"/>
              </a:rPr>
              <a:t>الإبداع</a:t>
            </a:r>
            <a:endParaRPr lang="en-US" sz="3600" b="1" dirty="0">
              <a:solidFill>
                <a:srgbClr val="000000"/>
              </a:solidFill>
              <a:cs typeface="Harir" panose="02000000000000000000" pitchFamily="50" charset="-78"/>
            </a:endParaRPr>
          </a:p>
        </p:txBody>
      </p:sp>
      <p:sp>
        <p:nvSpPr>
          <p:cNvPr id="27" name="TextBox 27"/>
          <p:cNvSpPr txBox="1"/>
          <p:nvPr/>
        </p:nvSpPr>
        <p:spPr>
          <a:xfrm>
            <a:off x="13754100" y="4475955"/>
            <a:ext cx="3086100" cy="61555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759"/>
              </a:lnSpc>
              <a:spcBef>
                <a:spcPct val="0"/>
              </a:spcBef>
            </a:pPr>
            <a:r>
              <a:rPr lang="en-US" sz="3600" b="1" dirty="0" err="1">
                <a:solidFill>
                  <a:schemeClr val="tx1">
                    <a:lumMod val="95000"/>
                    <a:lumOff val="5000"/>
                  </a:schemeClr>
                </a:solidFill>
                <a:cs typeface="Harir" panose="02000000000000000000" pitchFamily="50" charset="-78"/>
              </a:rPr>
              <a:t>العلم</a:t>
            </a:r>
            <a:endParaRPr lang="en-US" sz="3600" b="1" dirty="0">
              <a:solidFill>
                <a:schemeClr val="tx1">
                  <a:lumMod val="95000"/>
                  <a:lumOff val="5000"/>
                </a:schemeClr>
              </a:solidFill>
              <a:cs typeface="Harir" panose="02000000000000000000" pitchFamily="50" charset="-78"/>
            </a:endParaRPr>
          </a:p>
        </p:txBody>
      </p:sp>
      <p:sp>
        <p:nvSpPr>
          <p:cNvPr id="28" name="TextBox 28"/>
          <p:cNvSpPr txBox="1"/>
          <p:nvPr/>
        </p:nvSpPr>
        <p:spPr>
          <a:xfrm>
            <a:off x="4480560" y="4464169"/>
            <a:ext cx="3086100" cy="61555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759"/>
              </a:lnSpc>
              <a:spcBef>
                <a:spcPct val="0"/>
              </a:spcBef>
            </a:pPr>
            <a:r>
              <a:rPr lang="en-US" sz="3600" b="1" dirty="0" err="1">
                <a:solidFill>
                  <a:srgbClr val="000000"/>
                </a:solidFill>
                <a:cs typeface="Harir" panose="02000000000000000000" pitchFamily="50" charset="-78"/>
              </a:rPr>
              <a:t>الكرم</a:t>
            </a:r>
            <a:endParaRPr lang="en-US" sz="3600" b="1" dirty="0">
              <a:solidFill>
                <a:srgbClr val="000000"/>
              </a:solidFill>
              <a:cs typeface="Harir" panose="02000000000000000000" pitchFamily="50" charset="-78"/>
            </a:endParaRPr>
          </a:p>
        </p:txBody>
      </p:sp>
      <p:sp>
        <p:nvSpPr>
          <p:cNvPr id="29" name="TextBox 29"/>
          <p:cNvSpPr txBox="1"/>
          <p:nvPr/>
        </p:nvSpPr>
        <p:spPr>
          <a:xfrm>
            <a:off x="7581900" y="4432656"/>
            <a:ext cx="3086100" cy="61555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759"/>
              </a:lnSpc>
              <a:spcBef>
                <a:spcPct val="0"/>
              </a:spcBef>
            </a:pPr>
            <a:r>
              <a:rPr lang="en-US" sz="3600" b="1" dirty="0" err="1">
                <a:solidFill>
                  <a:srgbClr val="000000"/>
                </a:solidFill>
                <a:cs typeface="Harir" panose="02000000000000000000" pitchFamily="50" charset="-78"/>
              </a:rPr>
              <a:t>الأرض</a:t>
            </a:r>
            <a:endParaRPr lang="en-US" sz="3600" b="1" dirty="0">
              <a:solidFill>
                <a:srgbClr val="000000"/>
              </a:solidFill>
              <a:cs typeface="Harir" panose="02000000000000000000" pitchFamily="50" charset="-78"/>
            </a:endParaRPr>
          </a:p>
        </p:txBody>
      </p:sp>
      <p:sp>
        <p:nvSpPr>
          <p:cNvPr id="30" name="TextBox 30"/>
          <p:cNvSpPr txBox="1"/>
          <p:nvPr/>
        </p:nvSpPr>
        <p:spPr>
          <a:xfrm>
            <a:off x="8703759" y="7845384"/>
            <a:ext cx="3086100" cy="61555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759"/>
              </a:lnSpc>
              <a:spcBef>
                <a:spcPct val="0"/>
              </a:spcBef>
            </a:pPr>
            <a:r>
              <a:rPr lang="en-US" sz="3600" b="1" dirty="0" err="1">
                <a:solidFill>
                  <a:srgbClr val="000000"/>
                </a:solidFill>
                <a:cs typeface="Harir" panose="02000000000000000000" pitchFamily="50" charset="-78"/>
              </a:rPr>
              <a:t>الفخر</a:t>
            </a:r>
            <a:endParaRPr lang="en-US" sz="3600" b="1" dirty="0">
              <a:solidFill>
                <a:srgbClr val="000000"/>
              </a:solidFill>
              <a:cs typeface="Harir" panose="02000000000000000000" pitchFamily="50" charset="-78"/>
            </a:endParaRPr>
          </a:p>
        </p:txBody>
      </p:sp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3"/>
          <p:cNvSpPr txBox="1"/>
          <p:nvPr/>
        </p:nvSpPr>
        <p:spPr>
          <a:xfrm>
            <a:off x="5435505" y="4114463"/>
            <a:ext cx="6629846" cy="144847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12880"/>
              </a:lnSpc>
            </a:pPr>
            <a:r>
              <a:rPr lang="ar-SA" sz="5400" b="1" dirty="0">
                <a:solidFill>
                  <a:schemeClr val="bg1"/>
                </a:solidFill>
                <a:cs typeface="Harir" panose="02000000000000000000" pitchFamily="50" charset="-78"/>
              </a:rPr>
              <a:t>رسومات</a:t>
            </a:r>
            <a:endParaRPr lang="en-US" sz="5400" b="1" dirty="0">
              <a:solidFill>
                <a:schemeClr val="bg1"/>
              </a:solidFill>
              <a:cs typeface="Harir" panose="02000000000000000000" pitchFamily="50" charset="-78"/>
            </a:endParaRPr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3"/>
          <a:srcRect l="23955" t="21860" r="41545" b="24745"/>
          <a:stretch>
            <a:fillRect/>
          </a:stretch>
        </p:blipFill>
        <p:spPr>
          <a:xfrm>
            <a:off x="762000" y="1163170"/>
            <a:ext cx="8229600" cy="7960659"/>
          </a:xfrm>
          <a:prstGeom prst="rect">
            <a:avLst/>
          </a:prstGeom>
        </p:spPr>
      </p:pic>
      <p:sp>
        <p:nvSpPr>
          <p:cNvPr id="4" name="مربع نص 3">
            <a:extLst>
              <a:ext uri="{FF2B5EF4-FFF2-40B4-BE49-F238E27FC236}">
                <a16:creationId xmlns:a16="http://schemas.microsoft.com/office/drawing/2014/main" id="{31474B59-D2DB-4249-070B-3EFD44B52861}"/>
              </a:ext>
            </a:extLst>
          </p:cNvPr>
          <p:cNvSpPr txBox="1"/>
          <p:nvPr/>
        </p:nvSpPr>
        <p:spPr>
          <a:xfrm>
            <a:off x="12725400" y="4000500"/>
            <a:ext cx="5562600" cy="1754326"/>
          </a:xfrm>
          <a:prstGeom prst="rect">
            <a:avLst/>
          </a:prstGeom>
          <a:solidFill>
            <a:schemeClr val="bg1"/>
          </a:solidFill>
        </p:spPr>
        <p:txBody>
          <a:bodyPr wrap="square" rtlCol="1">
            <a:spAutoFit/>
          </a:bodyPr>
          <a:lstStyle/>
          <a:p>
            <a:pPr algn="r" rtl="1"/>
            <a:r>
              <a:rPr lang="ar-SA" sz="5400" b="1" dirty="0">
                <a:cs typeface="Harir" panose="02000000000000000000" pitchFamily="50" charset="-78"/>
              </a:rPr>
              <a:t>فارس من فرسان الدولة السعودية الأولى </a:t>
            </a:r>
          </a:p>
        </p:txBody>
      </p:sp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3"/>
          <a:srcRect l="23279" t="18252" r="41996" b="6706"/>
          <a:stretch>
            <a:fillRect/>
          </a:stretch>
        </p:blipFill>
        <p:spPr>
          <a:xfrm>
            <a:off x="1371600" y="723900"/>
            <a:ext cx="6743700" cy="9108373"/>
          </a:xfrm>
          <a:prstGeom prst="rect">
            <a:avLst/>
          </a:prstGeom>
        </p:spPr>
      </p:pic>
      <p:sp>
        <p:nvSpPr>
          <p:cNvPr id="4" name="مربع نص 3">
            <a:extLst>
              <a:ext uri="{FF2B5EF4-FFF2-40B4-BE49-F238E27FC236}">
                <a16:creationId xmlns:a16="http://schemas.microsoft.com/office/drawing/2014/main" id="{530E45DF-58D1-DAEC-19B4-26CD6DF924F4}"/>
              </a:ext>
            </a:extLst>
          </p:cNvPr>
          <p:cNvSpPr txBox="1"/>
          <p:nvPr/>
        </p:nvSpPr>
        <p:spPr>
          <a:xfrm>
            <a:off x="12725400" y="4000500"/>
            <a:ext cx="5562600" cy="1754326"/>
          </a:xfrm>
          <a:prstGeom prst="rect">
            <a:avLst/>
          </a:prstGeom>
          <a:solidFill>
            <a:schemeClr val="bg1"/>
          </a:solidFill>
        </p:spPr>
        <p:txBody>
          <a:bodyPr wrap="square" rtlCol="1">
            <a:spAutoFit/>
          </a:bodyPr>
          <a:lstStyle/>
          <a:p>
            <a:pPr algn="r" rtl="1"/>
            <a:r>
              <a:rPr lang="ar-SA" sz="5400" b="1" dirty="0">
                <a:cs typeface="Harir" panose="02000000000000000000" pitchFamily="50" charset="-78"/>
              </a:rPr>
              <a:t>فارس من فرسان الدولة السعودية الأولى </a:t>
            </a:r>
          </a:p>
        </p:txBody>
      </p:sp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 rotWithShape="1">
          <a:blip r:embed="rId3"/>
          <a:srcRect l="49766" t="61298" r="28341" b="15349"/>
          <a:stretch/>
        </p:blipFill>
        <p:spPr>
          <a:xfrm>
            <a:off x="1143000" y="5588336"/>
            <a:ext cx="5486401" cy="3657600"/>
          </a:xfrm>
          <a:prstGeom prst="rect">
            <a:avLst/>
          </a:prstGeom>
          <a:ln w="127000" cap="rnd">
            <a:solidFill>
              <a:srgbClr val="FFFFFF"/>
            </a:solidFill>
          </a:ln>
          <a:effectLst>
            <a:outerShdw blurRad="76200" dist="95250" dir="10500000" sx="97000" sy="23000" kx="900000" algn="br" rotWithShape="0">
              <a:srgbClr val="000000">
                <a:alpha val="20000"/>
              </a:srgbClr>
            </a:outerShdw>
          </a:effectLst>
          <a:scene3d>
            <a:camera prst="orthographicFront"/>
            <a:lightRig rig="twoPt" dir="t">
              <a:rot lat="0" lon="0" rev="7800000"/>
            </a:lightRig>
          </a:scene3d>
          <a:sp3d contourW="6350">
            <a:bevelT w="50800" h="16510"/>
            <a:contourClr>
              <a:srgbClr val="C0C0C0"/>
            </a:contourClr>
          </a:sp3d>
        </p:spPr>
      </p:pic>
      <p:sp>
        <p:nvSpPr>
          <p:cNvPr id="3" name="TextBox 3"/>
          <p:cNvSpPr txBox="1"/>
          <p:nvPr/>
        </p:nvSpPr>
        <p:spPr>
          <a:xfrm>
            <a:off x="5435505" y="4114463"/>
            <a:ext cx="6629846" cy="144847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12880"/>
              </a:lnSpc>
            </a:pP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أكلنا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يوم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بدينا</a:t>
            </a:r>
            <a:endParaRPr lang="en-US" sz="5400" b="1" dirty="0">
              <a:solidFill>
                <a:schemeClr val="bg1"/>
              </a:solidFill>
              <a:cs typeface="Harir" panose="02000000000000000000" pitchFamily="50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val="1498295586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3"/>
          <a:srcRect l="6142" t="22942" r="60485" b="10314"/>
          <a:stretch>
            <a:fillRect/>
          </a:stretch>
        </p:blipFill>
        <p:spPr>
          <a:xfrm>
            <a:off x="2286000" y="1485900"/>
            <a:ext cx="6858000" cy="8019127"/>
          </a:xfrm>
          <a:prstGeom prst="rect">
            <a:avLst/>
          </a:prstGeom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>
              <a:rot lat="300000" lon="19800000" rev="0"/>
            </a:camera>
            <a:lightRig rig="threePt" dir="t">
              <a:rot lat="0" lon="0" rev="2700000"/>
            </a:lightRig>
          </a:scene3d>
          <a:sp3d>
            <a:bevelT w="63500" h="50800"/>
          </a:sp3d>
        </p:spPr>
      </p:pic>
      <p:sp>
        <p:nvSpPr>
          <p:cNvPr id="3" name="TextBox 3"/>
          <p:cNvSpPr txBox="1"/>
          <p:nvPr/>
        </p:nvSpPr>
        <p:spPr>
          <a:xfrm>
            <a:off x="13171363" y="4991100"/>
            <a:ext cx="3070473" cy="149464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rtl="1">
              <a:lnSpc>
                <a:spcPts val="12880"/>
              </a:lnSpc>
            </a:pPr>
            <a:r>
              <a:rPr lang="en-US" sz="5400" b="1" dirty="0" err="1">
                <a:solidFill>
                  <a:srgbClr val="000000"/>
                </a:solidFill>
                <a:cs typeface="Harir" panose="02000000000000000000" pitchFamily="50" charset="-78"/>
              </a:rPr>
              <a:t>لخوفة</a:t>
            </a:r>
            <a:endParaRPr lang="en-US" sz="5400" b="1" dirty="0">
              <a:solidFill>
                <a:srgbClr val="000000"/>
              </a:solidFill>
              <a:cs typeface="Harir" panose="02000000000000000000" pitchFamily="50" charset="-78"/>
            </a:endParaRPr>
          </a:p>
        </p:txBody>
      </p:sp>
      <p:sp>
        <p:nvSpPr>
          <p:cNvPr id="4" name="مستطيل 3">
            <a:extLst>
              <a:ext uri="{FF2B5EF4-FFF2-40B4-BE49-F238E27FC236}">
                <a16:creationId xmlns:a16="http://schemas.microsoft.com/office/drawing/2014/main" id="{F20E2EED-180E-23F7-4F8E-ECA157FFD124}"/>
              </a:ext>
            </a:extLst>
          </p:cNvPr>
          <p:cNvSpPr/>
          <p:nvPr/>
        </p:nvSpPr>
        <p:spPr>
          <a:xfrm>
            <a:off x="12115800" y="1714500"/>
            <a:ext cx="5181600" cy="10668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r>
              <a:rPr lang="ar-SA" sz="5400" b="1" dirty="0">
                <a:solidFill>
                  <a:schemeClr val="bg1"/>
                </a:solidFill>
                <a:cs typeface="Harir" panose="02000000000000000000" pitchFamily="50" charset="-78"/>
              </a:rPr>
              <a:t>المنطقة الشمالية</a:t>
            </a:r>
          </a:p>
        </p:txBody>
      </p:sp>
    </p:spTree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3"/>
          <a:srcRect l="6819" t="18974" r="60260" b="16808"/>
          <a:stretch>
            <a:fillRect/>
          </a:stretch>
        </p:blipFill>
        <p:spPr>
          <a:xfrm>
            <a:off x="2819400" y="1714500"/>
            <a:ext cx="5955225" cy="7260479"/>
          </a:xfrm>
          <a:prstGeom prst="rect">
            <a:avLst/>
          </a:prstGeom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>
              <a:rot lat="300000" lon="19800000" rev="0"/>
            </a:camera>
            <a:lightRig rig="threePt" dir="t">
              <a:rot lat="0" lon="0" rev="2700000"/>
            </a:lightRig>
          </a:scene3d>
          <a:sp3d>
            <a:bevelT w="63500" h="50800"/>
          </a:sp3d>
        </p:spPr>
      </p:pic>
      <p:sp>
        <p:nvSpPr>
          <p:cNvPr id="3" name="TextBox 3"/>
          <p:cNvSpPr txBox="1"/>
          <p:nvPr/>
        </p:nvSpPr>
        <p:spPr>
          <a:xfrm>
            <a:off x="13048171" y="4991100"/>
            <a:ext cx="3469258" cy="144847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12880"/>
              </a:lnSpc>
            </a:pPr>
            <a:r>
              <a:rPr lang="en-US" sz="5400" b="1" dirty="0" err="1">
                <a:solidFill>
                  <a:srgbClr val="000000"/>
                </a:solidFill>
                <a:cs typeface="Harir" panose="02000000000000000000" pitchFamily="50" charset="-78"/>
              </a:rPr>
              <a:t>العريكة</a:t>
            </a:r>
            <a:endParaRPr lang="en-US" sz="5400" b="1" dirty="0">
              <a:solidFill>
                <a:srgbClr val="000000"/>
              </a:solidFill>
              <a:cs typeface="Harir" panose="02000000000000000000" pitchFamily="50" charset="-78"/>
            </a:endParaRPr>
          </a:p>
        </p:txBody>
      </p:sp>
      <p:sp>
        <p:nvSpPr>
          <p:cNvPr id="4" name="مستطيل 3">
            <a:extLst>
              <a:ext uri="{FF2B5EF4-FFF2-40B4-BE49-F238E27FC236}">
                <a16:creationId xmlns:a16="http://schemas.microsoft.com/office/drawing/2014/main" id="{A7FCDC09-CF21-3487-DF02-2B71D3E292BA}"/>
              </a:ext>
            </a:extLst>
          </p:cNvPr>
          <p:cNvSpPr/>
          <p:nvPr/>
        </p:nvSpPr>
        <p:spPr>
          <a:xfrm>
            <a:off x="12192000" y="1485900"/>
            <a:ext cx="5181600" cy="10668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r>
              <a:rPr lang="ar-SA" sz="5400" b="1" dirty="0">
                <a:solidFill>
                  <a:schemeClr val="bg1"/>
                </a:solidFill>
                <a:cs typeface="Harir" panose="02000000000000000000" pitchFamily="50" charset="-78"/>
              </a:rPr>
              <a:t>المنطقة الجنوبية</a:t>
            </a:r>
          </a:p>
        </p:txBody>
      </p:sp>
    </p:spTree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3"/>
          <a:srcRect l="6142" t="30518" r="60034" b="12839"/>
          <a:stretch>
            <a:fillRect/>
          </a:stretch>
        </p:blipFill>
        <p:spPr>
          <a:xfrm>
            <a:off x="2362200" y="1600200"/>
            <a:ext cx="6552229" cy="6858000"/>
          </a:xfrm>
          <a:prstGeom prst="rect">
            <a:avLst/>
          </a:prstGeom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>
              <a:rot lat="300000" lon="19800000" rev="0"/>
            </a:camera>
            <a:lightRig rig="threePt" dir="t">
              <a:rot lat="0" lon="0" rev="2700000"/>
            </a:lightRig>
          </a:scene3d>
          <a:sp3d>
            <a:bevelT w="63500" h="50800"/>
          </a:sp3d>
        </p:spPr>
      </p:pic>
      <p:sp>
        <p:nvSpPr>
          <p:cNvPr id="3" name="TextBox 3"/>
          <p:cNvSpPr txBox="1"/>
          <p:nvPr/>
        </p:nvSpPr>
        <p:spPr>
          <a:xfrm>
            <a:off x="10439400" y="4914900"/>
            <a:ext cx="8668749" cy="144847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12880"/>
              </a:lnSpc>
            </a:pPr>
            <a:r>
              <a:rPr lang="en-US" sz="5400" b="1" dirty="0" err="1">
                <a:solidFill>
                  <a:srgbClr val="000000"/>
                </a:solidFill>
                <a:cs typeface="Harir" panose="02000000000000000000" pitchFamily="50" charset="-78"/>
              </a:rPr>
              <a:t>الخبز</a:t>
            </a:r>
            <a:r>
              <a:rPr lang="en-US" sz="5400" b="1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rgbClr val="000000"/>
                </a:solidFill>
                <a:cs typeface="Harir" panose="02000000000000000000" pitchFamily="50" charset="-78"/>
              </a:rPr>
              <a:t>الحمر</a:t>
            </a:r>
            <a:r>
              <a:rPr lang="en-US" sz="5400" b="1" dirty="0">
                <a:solidFill>
                  <a:srgbClr val="000000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rgbClr val="000000"/>
                </a:solidFill>
                <a:cs typeface="Harir" panose="02000000000000000000" pitchFamily="50" charset="-78"/>
              </a:rPr>
              <a:t>الحساوي</a:t>
            </a:r>
            <a:endParaRPr lang="en-US" sz="5400" b="1" dirty="0">
              <a:solidFill>
                <a:srgbClr val="000000"/>
              </a:solidFill>
              <a:cs typeface="Harir" panose="02000000000000000000" pitchFamily="50" charset="-78"/>
            </a:endParaRPr>
          </a:p>
        </p:txBody>
      </p:sp>
      <p:sp>
        <p:nvSpPr>
          <p:cNvPr id="4" name="مستطيل 3">
            <a:extLst>
              <a:ext uri="{FF2B5EF4-FFF2-40B4-BE49-F238E27FC236}">
                <a16:creationId xmlns:a16="http://schemas.microsoft.com/office/drawing/2014/main" id="{725FDB69-0848-7BE0-A4A2-3FEFF84DB309}"/>
              </a:ext>
            </a:extLst>
          </p:cNvPr>
          <p:cNvSpPr/>
          <p:nvPr/>
        </p:nvSpPr>
        <p:spPr>
          <a:xfrm>
            <a:off x="11963400" y="1562100"/>
            <a:ext cx="5181600" cy="10668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r>
              <a:rPr lang="ar-SA" sz="5400" b="1" dirty="0">
                <a:solidFill>
                  <a:schemeClr val="bg1"/>
                </a:solidFill>
                <a:cs typeface="Harir" panose="02000000000000000000" pitchFamily="50" charset="-78"/>
              </a:rPr>
              <a:t>المنطقة الشرقية</a:t>
            </a:r>
          </a:p>
        </p:txBody>
      </p:sp>
    </p:spTree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3"/>
          <a:srcRect l="7044" t="19695" r="59809" b="16086"/>
          <a:stretch>
            <a:fillRect/>
          </a:stretch>
        </p:blipFill>
        <p:spPr>
          <a:xfrm>
            <a:off x="2995864" y="1790700"/>
            <a:ext cx="6172199" cy="7473818"/>
          </a:xfrm>
          <a:prstGeom prst="rect">
            <a:avLst/>
          </a:prstGeom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>
              <a:rot lat="300000" lon="19800000" rev="0"/>
            </a:camera>
            <a:lightRig rig="threePt" dir="t">
              <a:rot lat="0" lon="0" rev="2700000"/>
            </a:lightRig>
          </a:scene3d>
          <a:sp3d>
            <a:bevelT w="63500" h="50800"/>
          </a:sp3d>
        </p:spPr>
      </p:pic>
      <p:sp>
        <p:nvSpPr>
          <p:cNvPr id="3" name="TextBox 3"/>
          <p:cNvSpPr txBox="1"/>
          <p:nvPr/>
        </p:nvSpPr>
        <p:spPr>
          <a:xfrm>
            <a:off x="13182600" y="5020945"/>
            <a:ext cx="3348335" cy="1471557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12880"/>
              </a:lnSpc>
            </a:pPr>
            <a:r>
              <a:rPr lang="en-US" sz="5400" b="1" dirty="0" err="1">
                <a:solidFill>
                  <a:srgbClr val="000000"/>
                </a:solidFill>
                <a:cs typeface="Harir" panose="02000000000000000000" pitchFamily="50" charset="-78"/>
              </a:rPr>
              <a:t>السليق</a:t>
            </a:r>
            <a:endParaRPr lang="en-US" sz="5400" b="1" dirty="0">
              <a:solidFill>
                <a:srgbClr val="000000"/>
              </a:solidFill>
              <a:cs typeface="Harir" panose="02000000000000000000" pitchFamily="50" charset="-78"/>
            </a:endParaRPr>
          </a:p>
        </p:txBody>
      </p:sp>
      <p:sp>
        <p:nvSpPr>
          <p:cNvPr id="4" name="مستطيل 3">
            <a:extLst>
              <a:ext uri="{FF2B5EF4-FFF2-40B4-BE49-F238E27FC236}">
                <a16:creationId xmlns:a16="http://schemas.microsoft.com/office/drawing/2014/main" id="{7831266C-C072-2D34-4870-4015D6C2E70E}"/>
              </a:ext>
            </a:extLst>
          </p:cNvPr>
          <p:cNvSpPr/>
          <p:nvPr/>
        </p:nvSpPr>
        <p:spPr>
          <a:xfrm>
            <a:off x="11963400" y="1562100"/>
            <a:ext cx="5181600" cy="10668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r>
              <a:rPr lang="ar-SA" sz="5400" b="1" dirty="0">
                <a:solidFill>
                  <a:schemeClr val="bg1"/>
                </a:solidFill>
                <a:cs typeface="Harir" panose="02000000000000000000" pitchFamily="50" charset="-78"/>
              </a:rPr>
              <a:t>المنطقة الغربية</a:t>
            </a:r>
          </a:p>
        </p:txBody>
      </p:sp>
    </p:spTree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3"/>
          <a:srcRect l="6142" t="25734" r="60247" b="14792"/>
          <a:stretch>
            <a:fillRect/>
          </a:stretch>
        </p:blipFill>
        <p:spPr>
          <a:xfrm>
            <a:off x="2971800" y="1638300"/>
            <a:ext cx="6993943" cy="7734827"/>
          </a:xfrm>
          <a:prstGeom prst="rect">
            <a:avLst/>
          </a:prstGeom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>
              <a:rot lat="300000" lon="19800000" rev="0"/>
            </a:camera>
            <a:lightRig rig="threePt" dir="t">
              <a:rot lat="0" lon="0" rev="2700000"/>
            </a:lightRig>
          </a:scene3d>
          <a:sp3d>
            <a:bevelT w="63500" h="50800"/>
          </a:sp3d>
        </p:spPr>
      </p:pic>
      <p:sp>
        <p:nvSpPr>
          <p:cNvPr id="3" name="TextBox 3"/>
          <p:cNvSpPr txBox="1"/>
          <p:nvPr/>
        </p:nvSpPr>
        <p:spPr>
          <a:xfrm>
            <a:off x="13295449" y="4914900"/>
            <a:ext cx="2822302" cy="144847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12880"/>
              </a:lnSpc>
            </a:pPr>
            <a:r>
              <a:rPr lang="en-US" sz="5400" dirty="0" err="1">
                <a:solidFill>
                  <a:srgbClr val="000000"/>
                </a:solidFill>
                <a:cs typeface="Harir" panose="02000000000000000000" pitchFamily="50" charset="-78"/>
              </a:rPr>
              <a:t>محلى</a:t>
            </a:r>
            <a:endParaRPr lang="en-US" sz="5400" dirty="0">
              <a:solidFill>
                <a:srgbClr val="000000"/>
              </a:solidFill>
              <a:cs typeface="Harir" panose="02000000000000000000" pitchFamily="50" charset="-78"/>
            </a:endParaRPr>
          </a:p>
        </p:txBody>
      </p:sp>
      <p:sp>
        <p:nvSpPr>
          <p:cNvPr id="4" name="مستطيل 3">
            <a:extLst>
              <a:ext uri="{FF2B5EF4-FFF2-40B4-BE49-F238E27FC236}">
                <a16:creationId xmlns:a16="http://schemas.microsoft.com/office/drawing/2014/main" id="{4033B6A3-BA3E-1D24-2F74-78181C37E662}"/>
              </a:ext>
            </a:extLst>
          </p:cNvPr>
          <p:cNvSpPr/>
          <p:nvPr/>
        </p:nvSpPr>
        <p:spPr>
          <a:xfrm>
            <a:off x="12115800" y="1638300"/>
            <a:ext cx="5181600" cy="10668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r>
              <a:rPr lang="ar-SA" sz="5400" b="1" dirty="0">
                <a:solidFill>
                  <a:schemeClr val="bg1"/>
                </a:solidFill>
                <a:cs typeface="Harir" panose="02000000000000000000" pitchFamily="50" charset="-78"/>
              </a:rPr>
              <a:t>المنطقة الوسطى</a:t>
            </a:r>
          </a:p>
        </p:txBody>
      </p:sp>
    </p:spTree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2"/>
          <p:cNvSpPr txBox="1"/>
          <p:nvPr/>
        </p:nvSpPr>
        <p:spPr>
          <a:xfrm>
            <a:off x="5518175" y="4357743"/>
            <a:ext cx="7251650" cy="1471557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12880"/>
              </a:lnSpc>
            </a:pP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لبسنا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يوم</a:t>
            </a:r>
            <a:r>
              <a:rPr lang="en-US" sz="5400" b="1" dirty="0">
                <a:solidFill>
                  <a:schemeClr val="bg1"/>
                </a:solidFill>
                <a:cs typeface="Harir" panose="02000000000000000000" pitchFamily="50" charset="-78"/>
              </a:rPr>
              <a:t> </a:t>
            </a:r>
            <a:r>
              <a:rPr lang="en-US" sz="5400" b="1" dirty="0" err="1">
                <a:solidFill>
                  <a:schemeClr val="bg1"/>
                </a:solidFill>
                <a:cs typeface="Harir" panose="02000000000000000000" pitchFamily="50" charset="-78"/>
              </a:rPr>
              <a:t>بدينا</a:t>
            </a:r>
            <a:endParaRPr lang="en-US" sz="5400" b="1" dirty="0">
              <a:solidFill>
                <a:schemeClr val="bg1"/>
              </a:solidFill>
              <a:cs typeface="Harir" panose="02000000000000000000" pitchFamily="50" charset="-78"/>
            </a:endParaRPr>
          </a:p>
        </p:txBody>
      </p:sp>
      <p:pic>
        <p:nvPicPr>
          <p:cNvPr id="8" name="صورة 7">
            <a:extLst>
              <a:ext uri="{FF2B5EF4-FFF2-40B4-BE49-F238E27FC236}">
                <a16:creationId xmlns:a16="http://schemas.microsoft.com/office/drawing/2014/main" id="{CB05A520-52DC-B58E-0D0F-FE38C0CCF37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3050" b="97505" l="1026" r="90000">
                        <a14:foregroundMark x1="52906" y1="19501" x2="52393" y2="21349"/>
                        <a14:foregroundMark x1="18974" y1="31238" x2="24444" y2="39741"/>
                        <a14:foregroundMark x1="24444" y1="39741" x2="29060" y2="65712"/>
                        <a14:foregroundMark x1="29060" y1="65712" x2="22564" y2="95656"/>
                        <a14:foregroundMark x1="22564" y1="95656" x2="9573" y2="96118"/>
                        <a14:foregroundMark x1="9573" y1="96118" x2="7521" y2="87893"/>
                        <a14:foregroundMark x1="7521" y1="87893" x2="7521" y2="71627"/>
                        <a14:foregroundMark x1="7521" y1="71627" x2="5214" y2="67006"/>
                        <a14:foregroundMark x1="5214" y1="67006" x2="4615" y2="59057"/>
                        <a14:foregroundMark x1="4615" y1="59057" x2="14103" y2="35582"/>
                        <a14:foregroundMark x1="14103" y1="35582" x2="18205" y2="31885"/>
                        <a14:foregroundMark x1="18205" y1="31885" x2="19060" y2="31978"/>
                        <a14:foregroundMark x1="51197" y1="6747" x2="51197" y2="6747"/>
                        <a14:foregroundMark x1="40855" y1="76802" x2="38376" y2="95564"/>
                        <a14:foregroundMark x1="38376" y1="95564" x2="40855" y2="99445"/>
                        <a14:foregroundMark x1="40855" y1="99445" x2="69487" y2="96673"/>
                        <a14:foregroundMark x1="69487" y1="96673" x2="76239" y2="97505"/>
                        <a14:foregroundMark x1="76239" y1="97505" x2="77009" y2="86599"/>
                        <a14:foregroundMark x1="77009" y1="86599" x2="75556" y2="83457"/>
                        <a14:foregroundMark x1="47778" y1="4251" x2="38889" y2="3142"/>
                        <a14:foregroundMark x1="38889" y1="3142" x2="36923" y2="5453"/>
                        <a14:foregroundMark x1="2393" y1="34843" x2="1026" y2="42606"/>
                        <a14:foregroundMark x1="22222" y1="14418" x2="15214" y2="24954"/>
                        <a14:foregroundMark x1="29829" y1="30776" x2="29829" y2="30776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3400" y="4508565"/>
            <a:ext cx="6248400" cy="5778435"/>
          </a:xfrm>
          <a:prstGeom prst="rect">
            <a:avLst/>
          </a:prstGeom>
        </p:spPr>
      </p:pic>
    </p:spTree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صورة 3">
            <a:extLst>
              <a:ext uri="{FF2B5EF4-FFF2-40B4-BE49-F238E27FC236}">
                <a16:creationId xmlns:a16="http://schemas.microsoft.com/office/drawing/2014/main" id="{22AF4744-1C6E-9FE0-2CFE-207E1C6A33BF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31507" t="24765" r="48684" b="21816"/>
          <a:stretch/>
        </p:blipFill>
        <p:spPr>
          <a:xfrm>
            <a:off x="7086600" y="1257300"/>
            <a:ext cx="5105400" cy="8604717"/>
          </a:xfrm>
          <a:prstGeom prst="rect">
            <a:avLst/>
          </a:prstGeom>
        </p:spPr>
      </p:pic>
      <p:pic>
        <p:nvPicPr>
          <p:cNvPr id="6" name="صورة 5">
            <a:extLst>
              <a:ext uri="{FF2B5EF4-FFF2-40B4-BE49-F238E27FC236}">
                <a16:creationId xmlns:a16="http://schemas.microsoft.com/office/drawing/2014/main" id="{8071EEC7-87CA-A081-F797-6CB88B34764A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31875" t="27621" r="47556" b="13956"/>
          <a:stretch/>
        </p:blipFill>
        <p:spPr>
          <a:xfrm>
            <a:off x="1981200" y="1289517"/>
            <a:ext cx="4829104" cy="8572500"/>
          </a:xfrm>
          <a:prstGeom prst="rect">
            <a:avLst/>
          </a:prstGeom>
        </p:spPr>
      </p:pic>
      <p:sp>
        <p:nvSpPr>
          <p:cNvPr id="7" name="TextBox 2">
            <a:extLst>
              <a:ext uri="{FF2B5EF4-FFF2-40B4-BE49-F238E27FC236}">
                <a16:creationId xmlns:a16="http://schemas.microsoft.com/office/drawing/2014/main" id="{D5BADE05-35B7-13AD-A70F-90FF12607A5F}"/>
              </a:ext>
            </a:extLst>
          </p:cNvPr>
          <p:cNvSpPr txBox="1"/>
          <p:nvPr/>
        </p:nvSpPr>
        <p:spPr>
          <a:xfrm>
            <a:off x="15093975" y="3625642"/>
            <a:ext cx="3168625" cy="3102772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12880"/>
              </a:lnSpc>
            </a:pPr>
            <a:r>
              <a:rPr lang="ar-SA" sz="5400" b="1" dirty="0">
                <a:cs typeface="Harir" panose="02000000000000000000" pitchFamily="50" charset="-78"/>
              </a:rPr>
              <a:t>المنطقة الوسطى</a:t>
            </a:r>
            <a:endParaRPr lang="en-US" sz="5400" b="1" dirty="0">
              <a:cs typeface="Harir" panose="02000000000000000000" pitchFamily="50" charset="-78"/>
            </a:endParaRPr>
          </a:p>
        </p:txBody>
      </p:sp>
    </p:spTree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صورة 3">
            <a:extLst>
              <a:ext uri="{FF2B5EF4-FFF2-40B4-BE49-F238E27FC236}">
                <a16:creationId xmlns:a16="http://schemas.microsoft.com/office/drawing/2014/main" id="{7FF22476-CD24-73D1-E480-F3E881C5DBB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8704" t="36667" r="47685" b="7037"/>
          <a:stretch/>
        </p:blipFill>
        <p:spPr>
          <a:xfrm>
            <a:off x="7239000" y="1104900"/>
            <a:ext cx="5803733" cy="8825832"/>
          </a:xfrm>
          <a:prstGeom prst="rect">
            <a:avLst/>
          </a:prstGeom>
        </p:spPr>
      </p:pic>
      <p:pic>
        <p:nvPicPr>
          <p:cNvPr id="6" name="صورة 5">
            <a:extLst>
              <a:ext uri="{FF2B5EF4-FFF2-40B4-BE49-F238E27FC236}">
                <a16:creationId xmlns:a16="http://schemas.microsoft.com/office/drawing/2014/main" id="{BFED39F7-05FD-86A5-2A48-231E2167001C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26852" t="28519" r="47836" b="12963"/>
          <a:stretch/>
        </p:blipFill>
        <p:spPr>
          <a:xfrm>
            <a:off x="457200" y="1104900"/>
            <a:ext cx="6108087" cy="8825832"/>
          </a:xfrm>
          <a:prstGeom prst="rect">
            <a:avLst/>
          </a:prstGeom>
        </p:spPr>
      </p:pic>
      <p:sp>
        <p:nvSpPr>
          <p:cNvPr id="7" name="TextBox 2">
            <a:extLst>
              <a:ext uri="{FF2B5EF4-FFF2-40B4-BE49-F238E27FC236}">
                <a16:creationId xmlns:a16="http://schemas.microsoft.com/office/drawing/2014/main" id="{53A13702-A9E9-3B04-B82D-63A316F04824}"/>
              </a:ext>
            </a:extLst>
          </p:cNvPr>
          <p:cNvSpPr txBox="1"/>
          <p:nvPr/>
        </p:nvSpPr>
        <p:spPr>
          <a:xfrm>
            <a:off x="15093975" y="3625642"/>
            <a:ext cx="3168625" cy="3102772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12880"/>
              </a:lnSpc>
            </a:pPr>
            <a:r>
              <a:rPr lang="ar-SA" sz="5400" b="1" dirty="0">
                <a:cs typeface="Harir" panose="02000000000000000000" pitchFamily="50" charset="-78"/>
              </a:rPr>
              <a:t>المنطقة الوسطى</a:t>
            </a:r>
            <a:endParaRPr lang="en-US" sz="5400" b="1" dirty="0">
              <a:cs typeface="Harir" panose="02000000000000000000" pitchFamily="50" charset="-78"/>
            </a:endParaRPr>
          </a:p>
        </p:txBody>
      </p:sp>
    </p:spTree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2">
            <a:extLst>
              <a:ext uri="{FF2B5EF4-FFF2-40B4-BE49-F238E27FC236}">
                <a16:creationId xmlns:a16="http://schemas.microsoft.com/office/drawing/2014/main" id="{8FED3016-16AA-FBAB-399B-8CF5CEA3D03E}"/>
              </a:ext>
            </a:extLst>
          </p:cNvPr>
          <p:cNvSpPr txBox="1"/>
          <p:nvPr/>
        </p:nvSpPr>
        <p:spPr>
          <a:xfrm>
            <a:off x="15093975" y="3625642"/>
            <a:ext cx="3168625" cy="3102772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12880"/>
              </a:lnSpc>
            </a:pPr>
            <a:r>
              <a:rPr lang="ar-SA" sz="5400" b="1" dirty="0">
                <a:cs typeface="Harir" panose="02000000000000000000" pitchFamily="50" charset="-78"/>
              </a:rPr>
              <a:t>المنطقة الوسطى</a:t>
            </a:r>
            <a:endParaRPr lang="en-US" sz="5400" b="1" dirty="0">
              <a:cs typeface="Harir" panose="02000000000000000000" pitchFamily="50" charset="-78"/>
            </a:endParaRPr>
          </a:p>
        </p:txBody>
      </p:sp>
      <p:pic>
        <p:nvPicPr>
          <p:cNvPr id="4" name="صورة 3">
            <a:extLst>
              <a:ext uri="{FF2B5EF4-FFF2-40B4-BE49-F238E27FC236}">
                <a16:creationId xmlns:a16="http://schemas.microsoft.com/office/drawing/2014/main" id="{0CD7A85F-92A1-F98B-0EA8-86AACAE0CA8F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9630" t="20372" r="48148" b="29258"/>
          <a:stretch/>
        </p:blipFill>
        <p:spPr>
          <a:xfrm>
            <a:off x="7162800" y="1028700"/>
            <a:ext cx="6362700" cy="9013825"/>
          </a:xfrm>
          <a:prstGeom prst="rect">
            <a:avLst/>
          </a:prstGeom>
        </p:spPr>
      </p:pic>
      <p:pic>
        <p:nvPicPr>
          <p:cNvPr id="6" name="صورة 5">
            <a:extLst>
              <a:ext uri="{FF2B5EF4-FFF2-40B4-BE49-F238E27FC236}">
                <a16:creationId xmlns:a16="http://schemas.microsoft.com/office/drawing/2014/main" id="{E06D9542-FF21-7A19-1CDE-C1707284ED63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29168" t="33704" r="51038" b="13704"/>
          <a:stretch/>
        </p:blipFill>
        <p:spPr>
          <a:xfrm>
            <a:off x="863600" y="973503"/>
            <a:ext cx="5461000" cy="90690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44919734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2">
            <a:extLst>
              <a:ext uri="{FF2B5EF4-FFF2-40B4-BE49-F238E27FC236}">
                <a16:creationId xmlns:a16="http://schemas.microsoft.com/office/drawing/2014/main" id="{8FED3016-16AA-FBAB-399B-8CF5CEA3D03E}"/>
              </a:ext>
            </a:extLst>
          </p:cNvPr>
          <p:cNvSpPr txBox="1"/>
          <p:nvPr/>
        </p:nvSpPr>
        <p:spPr>
          <a:xfrm>
            <a:off x="15093975" y="3625642"/>
            <a:ext cx="3168625" cy="3102772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12880"/>
              </a:lnSpc>
            </a:pPr>
            <a:r>
              <a:rPr lang="ar-SA" sz="5400" b="1" dirty="0">
                <a:cs typeface="Harir" panose="02000000000000000000" pitchFamily="50" charset="-78"/>
              </a:rPr>
              <a:t>المنطقة الشرقية</a:t>
            </a:r>
            <a:endParaRPr lang="en-US" sz="5400" b="1" dirty="0">
              <a:cs typeface="Harir" panose="02000000000000000000" pitchFamily="50" charset="-78"/>
            </a:endParaRPr>
          </a:p>
        </p:txBody>
      </p:sp>
      <p:pic>
        <p:nvPicPr>
          <p:cNvPr id="5" name="صورة 4">
            <a:extLst>
              <a:ext uri="{FF2B5EF4-FFF2-40B4-BE49-F238E27FC236}">
                <a16:creationId xmlns:a16="http://schemas.microsoft.com/office/drawing/2014/main" id="{21BB432F-12AE-231E-8548-FB3B6943AD9D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9167" t="33704" r="48611" b="12963"/>
          <a:stretch/>
        </p:blipFill>
        <p:spPr>
          <a:xfrm>
            <a:off x="609600" y="1162424"/>
            <a:ext cx="5715000" cy="8572500"/>
          </a:xfrm>
          <a:prstGeom prst="rect">
            <a:avLst/>
          </a:prstGeom>
        </p:spPr>
      </p:pic>
      <p:pic>
        <p:nvPicPr>
          <p:cNvPr id="10" name="صورة 9">
            <a:extLst>
              <a:ext uri="{FF2B5EF4-FFF2-40B4-BE49-F238E27FC236}">
                <a16:creationId xmlns:a16="http://schemas.microsoft.com/office/drawing/2014/main" id="{8F0ABDB6-A828-EBF5-512D-3508BC5269EF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28241" t="32963" r="48148" b="10742"/>
          <a:stretch/>
        </p:blipFill>
        <p:spPr>
          <a:xfrm>
            <a:off x="6629400" y="1104900"/>
            <a:ext cx="5791200" cy="86300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0736604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2">
            <a:extLst>
              <a:ext uri="{FF2B5EF4-FFF2-40B4-BE49-F238E27FC236}">
                <a16:creationId xmlns:a16="http://schemas.microsoft.com/office/drawing/2014/main" id="{8FED3016-16AA-FBAB-399B-8CF5CEA3D03E}"/>
              </a:ext>
            </a:extLst>
          </p:cNvPr>
          <p:cNvSpPr txBox="1"/>
          <p:nvPr/>
        </p:nvSpPr>
        <p:spPr>
          <a:xfrm>
            <a:off x="15093975" y="3625642"/>
            <a:ext cx="3168625" cy="3102772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12880"/>
              </a:lnSpc>
            </a:pPr>
            <a:r>
              <a:rPr lang="ar-SA" sz="5400" b="1" dirty="0">
                <a:cs typeface="Harir" panose="02000000000000000000" pitchFamily="50" charset="-78"/>
              </a:rPr>
              <a:t>المنطقة الشرقية</a:t>
            </a:r>
            <a:endParaRPr lang="en-US" sz="5400" b="1" dirty="0">
              <a:cs typeface="Harir" panose="02000000000000000000" pitchFamily="50" charset="-78"/>
            </a:endParaRPr>
          </a:p>
        </p:txBody>
      </p:sp>
      <p:pic>
        <p:nvPicPr>
          <p:cNvPr id="4" name="صورة 3">
            <a:extLst>
              <a:ext uri="{FF2B5EF4-FFF2-40B4-BE49-F238E27FC236}">
                <a16:creationId xmlns:a16="http://schemas.microsoft.com/office/drawing/2014/main" id="{D79DAD17-192B-5BA8-6B84-30D734819CC1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30093" t="24074" r="49537" b="22592"/>
          <a:stretch/>
        </p:blipFill>
        <p:spPr>
          <a:xfrm>
            <a:off x="1111225" y="660400"/>
            <a:ext cx="5222573" cy="9299919"/>
          </a:xfrm>
          <a:prstGeom prst="rect">
            <a:avLst/>
          </a:prstGeom>
        </p:spPr>
      </p:pic>
      <p:pic>
        <p:nvPicPr>
          <p:cNvPr id="7" name="صورة 6">
            <a:extLst>
              <a:ext uri="{FF2B5EF4-FFF2-40B4-BE49-F238E27FC236}">
                <a16:creationId xmlns:a16="http://schemas.microsoft.com/office/drawing/2014/main" id="{98D019A2-B8F2-97EA-ABC0-5E86868B022E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31674" t="35925" r="49074" b="10742"/>
          <a:stretch/>
        </p:blipFill>
        <p:spPr>
          <a:xfrm>
            <a:off x="6705600" y="647700"/>
            <a:ext cx="5378426" cy="93126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09347759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2">
            <a:extLst>
              <a:ext uri="{FF2B5EF4-FFF2-40B4-BE49-F238E27FC236}">
                <a16:creationId xmlns:a16="http://schemas.microsoft.com/office/drawing/2014/main" id="{8FED3016-16AA-FBAB-399B-8CF5CEA3D03E}"/>
              </a:ext>
            </a:extLst>
          </p:cNvPr>
          <p:cNvSpPr txBox="1"/>
          <p:nvPr/>
        </p:nvSpPr>
        <p:spPr>
          <a:xfrm>
            <a:off x="15093975" y="3625642"/>
            <a:ext cx="3168625" cy="3102772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12880"/>
              </a:lnSpc>
            </a:pPr>
            <a:r>
              <a:rPr lang="ar-SA" sz="5400" b="1" dirty="0">
                <a:cs typeface="Harir" panose="02000000000000000000" pitchFamily="50" charset="-78"/>
              </a:rPr>
              <a:t>المنطقة الغربية</a:t>
            </a:r>
            <a:endParaRPr lang="en-US" sz="5400" b="1" dirty="0">
              <a:cs typeface="Harir" panose="02000000000000000000" pitchFamily="50" charset="-78"/>
            </a:endParaRPr>
          </a:p>
        </p:txBody>
      </p:sp>
      <p:pic>
        <p:nvPicPr>
          <p:cNvPr id="5" name="صورة 4">
            <a:extLst>
              <a:ext uri="{FF2B5EF4-FFF2-40B4-BE49-F238E27FC236}">
                <a16:creationId xmlns:a16="http://schemas.microsoft.com/office/drawing/2014/main" id="{E07B61AC-CCD4-E8CD-E35F-64F2F061A9DE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9167" t="22593" r="48611" b="21852"/>
          <a:stretch/>
        </p:blipFill>
        <p:spPr>
          <a:xfrm>
            <a:off x="1143000" y="571500"/>
            <a:ext cx="5933440" cy="9271000"/>
          </a:xfrm>
          <a:prstGeom prst="rect">
            <a:avLst/>
          </a:prstGeom>
        </p:spPr>
      </p:pic>
      <p:pic>
        <p:nvPicPr>
          <p:cNvPr id="8" name="صورة 7">
            <a:extLst>
              <a:ext uri="{FF2B5EF4-FFF2-40B4-BE49-F238E27FC236}">
                <a16:creationId xmlns:a16="http://schemas.microsoft.com/office/drawing/2014/main" id="{27691299-25EE-55AE-DEA8-0F98F18941B7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29166" t="30000" r="50000" b="15186"/>
          <a:stretch/>
        </p:blipFill>
        <p:spPr>
          <a:xfrm>
            <a:off x="7467600" y="556214"/>
            <a:ext cx="5637770" cy="9271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16037328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2">
            <a:extLst>
              <a:ext uri="{FF2B5EF4-FFF2-40B4-BE49-F238E27FC236}">
                <a16:creationId xmlns:a16="http://schemas.microsoft.com/office/drawing/2014/main" id="{8FED3016-16AA-FBAB-399B-8CF5CEA3D03E}"/>
              </a:ext>
            </a:extLst>
          </p:cNvPr>
          <p:cNvSpPr txBox="1"/>
          <p:nvPr/>
        </p:nvSpPr>
        <p:spPr>
          <a:xfrm>
            <a:off x="15093975" y="3625642"/>
            <a:ext cx="3168625" cy="3102772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12880"/>
              </a:lnSpc>
            </a:pPr>
            <a:r>
              <a:rPr lang="ar-SA" sz="5400" b="1" dirty="0">
                <a:cs typeface="Harir" panose="02000000000000000000" pitchFamily="50" charset="-78"/>
              </a:rPr>
              <a:t>المنطقة الغربية</a:t>
            </a:r>
            <a:endParaRPr lang="en-US" sz="5400" b="1" dirty="0">
              <a:cs typeface="Harir" panose="02000000000000000000" pitchFamily="50" charset="-78"/>
            </a:endParaRPr>
          </a:p>
        </p:txBody>
      </p:sp>
      <p:pic>
        <p:nvPicPr>
          <p:cNvPr id="4" name="صورة 3">
            <a:extLst>
              <a:ext uri="{FF2B5EF4-FFF2-40B4-BE49-F238E27FC236}">
                <a16:creationId xmlns:a16="http://schemas.microsoft.com/office/drawing/2014/main" id="{8835CE46-5676-6D96-E6EB-F0735C46BE6A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9167" t="30000" r="47222" b="13704"/>
          <a:stretch/>
        </p:blipFill>
        <p:spPr>
          <a:xfrm>
            <a:off x="6781800" y="1104900"/>
            <a:ext cx="5897506" cy="8788440"/>
          </a:xfrm>
          <a:prstGeom prst="rect">
            <a:avLst/>
          </a:prstGeom>
        </p:spPr>
      </p:pic>
      <p:pic>
        <p:nvPicPr>
          <p:cNvPr id="10" name="صورة 9">
            <a:extLst>
              <a:ext uri="{FF2B5EF4-FFF2-40B4-BE49-F238E27FC236}">
                <a16:creationId xmlns:a16="http://schemas.microsoft.com/office/drawing/2014/main" id="{6D16BE60-5885-C2CE-191B-0EC2C794E9DF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29630" t="31482" r="49537" b="15185"/>
          <a:stretch/>
        </p:blipFill>
        <p:spPr>
          <a:xfrm>
            <a:off x="838200" y="1104900"/>
            <a:ext cx="5492775" cy="87884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36525083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2">
            <a:extLst>
              <a:ext uri="{FF2B5EF4-FFF2-40B4-BE49-F238E27FC236}">
                <a16:creationId xmlns:a16="http://schemas.microsoft.com/office/drawing/2014/main" id="{8FED3016-16AA-FBAB-399B-8CF5CEA3D03E}"/>
              </a:ext>
            </a:extLst>
          </p:cNvPr>
          <p:cNvSpPr txBox="1"/>
          <p:nvPr/>
        </p:nvSpPr>
        <p:spPr>
          <a:xfrm>
            <a:off x="15093975" y="3625642"/>
            <a:ext cx="3168625" cy="3102772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12880"/>
              </a:lnSpc>
            </a:pPr>
            <a:r>
              <a:rPr lang="ar-SA" sz="5400" b="1" dirty="0">
                <a:cs typeface="Harir" panose="02000000000000000000" pitchFamily="50" charset="-78"/>
              </a:rPr>
              <a:t>المنطقة الغربية</a:t>
            </a:r>
            <a:endParaRPr lang="en-US" sz="5400" b="1" dirty="0">
              <a:cs typeface="Harir" panose="02000000000000000000" pitchFamily="50" charset="-78"/>
            </a:endParaRPr>
          </a:p>
        </p:txBody>
      </p:sp>
      <p:pic>
        <p:nvPicPr>
          <p:cNvPr id="5" name="صورة 4">
            <a:extLst>
              <a:ext uri="{FF2B5EF4-FFF2-40B4-BE49-F238E27FC236}">
                <a16:creationId xmlns:a16="http://schemas.microsoft.com/office/drawing/2014/main" id="{948FA206-4563-42DC-85E4-5F637650409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31481" t="35245" r="50463" b="13704"/>
          <a:stretch/>
        </p:blipFill>
        <p:spPr>
          <a:xfrm>
            <a:off x="6781799" y="1181100"/>
            <a:ext cx="4829433" cy="8534400"/>
          </a:xfrm>
          <a:prstGeom prst="rect">
            <a:avLst/>
          </a:prstGeom>
        </p:spPr>
      </p:pic>
      <p:pic>
        <p:nvPicPr>
          <p:cNvPr id="7" name="صورة 6">
            <a:extLst>
              <a:ext uri="{FF2B5EF4-FFF2-40B4-BE49-F238E27FC236}">
                <a16:creationId xmlns:a16="http://schemas.microsoft.com/office/drawing/2014/main" id="{882F1441-5FCD-70CC-9670-4A90CF74EBDE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31944" t="38948" r="50000" b="10000"/>
          <a:stretch/>
        </p:blipFill>
        <p:spPr>
          <a:xfrm>
            <a:off x="1090999" y="1181100"/>
            <a:ext cx="4829433" cy="853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50190397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2">
            <a:extLst>
              <a:ext uri="{FF2B5EF4-FFF2-40B4-BE49-F238E27FC236}">
                <a16:creationId xmlns:a16="http://schemas.microsoft.com/office/drawing/2014/main" id="{8FED3016-16AA-FBAB-399B-8CF5CEA3D03E}"/>
              </a:ext>
            </a:extLst>
          </p:cNvPr>
          <p:cNvSpPr txBox="1"/>
          <p:nvPr/>
        </p:nvSpPr>
        <p:spPr>
          <a:xfrm>
            <a:off x="15093975" y="3625642"/>
            <a:ext cx="3168625" cy="3102772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12880"/>
              </a:lnSpc>
            </a:pPr>
            <a:r>
              <a:rPr lang="ar-SA" sz="5400" b="1" dirty="0">
                <a:cs typeface="Harir" panose="02000000000000000000" pitchFamily="50" charset="-78"/>
              </a:rPr>
              <a:t>المنطقة الجنوبية</a:t>
            </a:r>
            <a:endParaRPr lang="en-US" sz="5400" b="1" dirty="0">
              <a:cs typeface="Harir" panose="02000000000000000000" pitchFamily="50" charset="-78"/>
            </a:endParaRPr>
          </a:p>
        </p:txBody>
      </p:sp>
      <p:pic>
        <p:nvPicPr>
          <p:cNvPr id="4" name="صورة 3">
            <a:extLst>
              <a:ext uri="{FF2B5EF4-FFF2-40B4-BE49-F238E27FC236}">
                <a16:creationId xmlns:a16="http://schemas.microsoft.com/office/drawing/2014/main" id="{7CA61B1F-1FA5-9714-863E-402AB0B8E229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8704" t="36666" r="47685" b="8519"/>
          <a:stretch/>
        </p:blipFill>
        <p:spPr>
          <a:xfrm>
            <a:off x="914400" y="889000"/>
            <a:ext cx="6188161" cy="8978900"/>
          </a:xfrm>
          <a:prstGeom prst="rect">
            <a:avLst/>
          </a:prstGeom>
        </p:spPr>
      </p:pic>
      <p:pic>
        <p:nvPicPr>
          <p:cNvPr id="8" name="صورة 7">
            <a:extLst>
              <a:ext uri="{FF2B5EF4-FFF2-40B4-BE49-F238E27FC236}">
                <a16:creationId xmlns:a16="http://schemas.microsoft.com/office/drawing/2014/main" id="{EB470844-1B72-5510-1988-BDE2B7089A95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29630" t="35245" r="48611" b="7778"/>
          <a:stretch/>
        </p:blipFill>
        <p:spPr>
          <a:xfrm>
            <a:off x="7696200" y="889000"/>
            <a:ext cx="5486370" cy="89789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32298374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2">
            <a:extLst>
              <a:ext uri="{FF2B5EF4-FFF2-40B4-BE49-F238E27FC236}">
                <a16:creationId xmlns:a16="http://schemas.microsoft.com/office/drawing/2014/main" id="{8FED3016-16AA-FBAB-399B-8CF5CEA3D03E}"/>
              </a:ext>
            </a:extLst>
          </p:cNvPr>
          <p:cNvSpPr txBox="1"/>
          <p:nvPr/>
        </p:nvSpPr>
        <p:spPr>
          <a:xfrm>
            <a:off x="15093975" y="3625642"/>
            <a:ext cx="3168625" cy="3102772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12880"/>
              </a:lnSpc>
            </a:pPr>
            <a:r>
              <a:rPr lang="ar-SA" sz="5400" b="1" dirty="0">
                <a:cs typeface="Harir" panose="02000000000000000000" pitchFamily="50" charset="-78"/>
              </a:rPr>
              <a:t>المنطقة الجنوبية</a:t>
            </a:r>
            <a:endParaRPr lang="en-US" sz="5400" b="1" dirty="0">
              <a:cs typeface="Harir" panose="02000000000000000000" pitchFamily="50" charset="-78"/>
            </a:endParaRPr>
          </a:p>
        </p:txBody>
      </p:sp>
      <p:pic>
        <p:nvPicPr>
          <p:cNvPr id="5" name="صورة 4">
            <a:extLst>
              <a:ext uri="{FF2B5EF4-FFF2-40B4-BE49-F238E27FC236}">
                <a16:creationId xmlns:a16="http://schemas.microsoft.com/office/drawing/2014/main" id="{2045E5F8-11F8-0E45-A98F-277BE7158D39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32408" t="35926" r="51389" b="12963"/>
          <a:stretch/>
        </p:blipFill>
        <p:spPr>
          <a:xfrm>
            <a:off x="7086600" y="1028700"/>
            <a:ext cx="4419600" cy="8712926"/>
          </a:xfrm>
          <a:prstGeom prst="rect">
            <a:avLst/>
          </a:prstGeom>
        </p:spPr>
      </p:pic>
      <p:pic>
        <p:nvPicPr>
          <p:cNvPr id="7" name="صورة 6">
            <a:extLst>
              <a:ext uri="{FF2B5EF4-FFF2-40B4-BE49-F238E27FC236}">
                <a16:creationId xmlns:a16="http://schemas.microsoft.com/office/drawing/2014/main" id="{3BD05C7B-2F8C-695A-7025-E5FBADE52A4A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30749" t="32962" r="51389" b="18889"/>
          <a:stretch/>
        </p:blipFill>
        <p:spPr>
          <a:xfrm>
            <a:off x="1285886" y="1054100"/>
            <a:ext cx="5191113" cy="87453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50846292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2">
            <a:extLst>
              <a:ext uri="{FF2B5EF4-FFF2-40B4-BE49-F238E27FC236}">
                <a16:creationId xmlns:a16="http://schemas.microsoft.com/office/drawing/2014/main" id="{8FED3016-16AA-FBAB-399B-8CF5CEA3D03E}"/>
              </a:ext>
            </a:extLst>
          </p:cNvPr>
          <p:cNvSpPr txBox="1"/>
          <p:nvPr/>
        </p:nvSpPr>
        <p:spPr>
          <a:xfrm>
            <a:off x="15093975" y="3625642"/>
            <a:ext cx="3168625" cy="3102772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12880"/>
              </a:lnSpc>
            </a:pPr>
            <a:r>
              <a:rPr lang="ar-SA" sz="5400" b="1" dirty="0">
                <a:cs typeface="Harir" panose="02000000000000000000" pitchFamily="50" charset="-78"/>
              </a:rPr>
              <a:t>المنطقة الشمالية</a:t>
            </a:r>
            <a:endParaRPr lang="en-US" sz="5400" b="1" dirty="0">
              <a:cs typeface="Harir" panose="02000000000000000000" pitchFamily="50" charset="-78"/>
            </a:endParaRPr>
          </a:p>
        </p:txBody>
      </p:sp>
      <p:pic>
        <p:nvPicPr>
          <p:cNvPr id="4" name="صورة 3">
            <a:extLst>
              <a:ext uri="{FF2B5EF4-FFF2-40B4-BE49-F238E27FC236}">
                <a16:creationId xmlns:a16="http://schemas.microsoft.com/office/drawing/2014/main" id="{D4204473-5728-A90C-ABD5-74AF8964F1FF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30093" t="41852" r="51389" b="7037"/>
          <a:stretch/>
        </p:blipFill>
        <p:spPr>
          <a:xfrm>
            <a:off x="7162800" y="1714500"/>
            <a:ext cx="4495800" cy="7755255"/>
          </a:xfrm>
          <a:prstGeom prst="rect">
            <a:avLst/>
          </a:prstGeom>
        </p:spPr>
      </p:pic>
      <p:pic>
        <p:nvPicPr>
          <p:cNvPr id="10" name="صورة 9">
            <a:extLst>
              <a:ext uri="{FF2B5EF4-FFF2-40B4-BE49-F238E27FC236}">
                <a16:creationId xmlns:a16="http://schemas.microsoft.com/office/drawing/2014/main" id="{0E365D15-75CE-DD4B-A500-4C4E515CA293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29823" t="26296" r="50926" b="22593"/>
          <a:stretch/>
        </p:blipFill>
        <p:spPr>
          <a:xfrm>
            <a:off x="1720754" y="1714500"/>
            <a:ext cx="4673721" cy="775525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72417608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2">
            <a:extLst>
              <a:ext uri="{FF2B5EF4-FFF2-40B4-BE49-F238E27FC236}">
                <a16:creationId xmlns:a16="http://schemas.microsoft.com/office/drawing/2014/main" id="{8FED3016-16AA-FBAB-399B-8CF5CEA3D03E}"/>
              </a:ext>
            </a:extLst>
          </p:cNvPr>
          <p:cNvSpPr txBox="1"/>
          <p:nvPr/>
        </p:nvSpPr>
        <p:spPr>
          <a:xfrm>
            <a:off x="15093975" y="3625642"/>
            <a:ext cx="3168625" cy="3102772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12880"/>
              </a:lnSpc>
            </a:pPr>
            <a:r>
              <a:rPr lang="ar-SA" sz="5400" b="1" dirty="0">
                <a:cs typeface="Harir" panose="02000000000000000000" pitchFamily="50" charset="-78"/>
              </a:rPr>
              <a:t>المنطقة الشمالية</a:t>
            </a:r>
            <a:endParaRPr lang="en-US" sz="5400" b="1" dirty="0">
              <a:cs typeface="Harir" panose="02000000000000000000" pitchFamily="50" charset="-78"/>
            </a:endParaRPr>
          </a:p>
        </p:txBody>
      </p:sp>
      <p:pic>
        <p:nvPicPr>
          <p:cNvPr id="5" name="صورة 4">
            <a:extLst>
              <a:ext uri="{FF2B5EF4-FFF2-40B4-BE49-F238E27FC236}">
                <a16:creationId xmlns:a16="http://schemas.microsoft.com/office/drawing/2014/main" id="{65731AF2-057F-7C98-A86D-53936045333B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31019" t="35245" r="50000" b="18148"/>
          <a:stretch/>
        </p:blipFill>
        <p:spPr>
          <a:xfrm>
            <a:off x="6629400" y="1409700"/>
            <a:ext cx="5355364" cy="8218445"/>
          </a:xfrm>
          <a:prstGeom prst="rect">
            <a:avLst/>
          </a:prstGeom>
        </p:spPr>
      </p:pic>
      <p:pic>
        <p:nvPicPr>
          <p:cNvPr id="7" name="صورة 6">
            <a:extLst>
              <a:ext uri="{FF2B5EF4-FFF2-40B4-BE49-F238E27FC236}">
                <a16:creationId xmlns:a16="http://schemas.microsoft.com/office/drawing/2014/main" id="{9D8A52C6-5749-F109-2217-43FFBDE36512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31019" t="38148" r="50000" b="12222"/>
          <a:stretch/>
        </p:blipFill>
        <p:spPr>
          <a:xfrm>
            <a:off x="1143000" y="1409701"/>
            <a:ext cx="5029200" cy="82184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4431037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1010</TotalTime>
  <Words>704</Words>
  <Application>Microsoft Office PowerPoint</Application>
  <PresentationFormat>مخصص</PresentationFormat>
  <Paragraphs>110</Paragraphs>
  <Slides>50</Slides>
  <Notes>0</Notes>
  <HiddenSlides>0</HiddenSlides>
  <MMClips>0</MMClips>
  <ScaleCrop>false</ScaleCrop>
  <HeadingPairs>
    <vt:vector size="4" baseType="variant">
      <vt:variant>
        <vt:lpstr>نسق</vt:lpstr>
      </vt:variant>
      <vt:variant>
        <vt:i4>1</vt:i4>
      </vt:variant>
      <vt:variant>
        <vt:lpstr>عناوين الشرائح</vt:lpstr>
      </vt:variant>
      <vt:variant>
        <vt:i4>50</vt:i4>
      </vt:variant>
    </vt:vector>
  </HeadingPairs>
  <TitlesOfParts>
    <vt:vector size="51" baseType="lpstr">
      <vt:lpstr>Office Theme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يوم التأسيس</dc:title>
  <cp:lastModifiedBy>amani t</cp:lastModifiedBy>
  <cp:revision>12</cp:revision>
  <dcterms:created xsi:type="dcterms:W3CDTF">2006-08-16T00:00:00Z</dcterms:created>
  <dcterms:modified xsi:type="dcterms:W3CDTF">2025-01-30T17:46:53Z</dcterms:modified>
  <dc:identifier>DAFYZmanXMI</dc:identifier>
</cp:coreProperties>
</file>