
<file path=[Content_Types].xml><?xml version="1.0" encoding="utf-8"?>
<Types xmlns="http://schemas.openxmlformats.org/package/2006/content-types">
  <Default Extension="jpeg" ContentType="image/jpeg"/>
  <Default Extension="jpg" ContentType="image/jpeg"/>
  <Default Extension="mov" ContentType="video/quicktime"/>
  <Default Extension="mp4" ContentType="video/mp4"/>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8"/>
  </p:notesMasterIdLst>
  <p:sldIdLst>
    <p:sldId id="274" r:id="rId2"/>
    <p:sldId id="271" r:id="rId3"/>
    <p:sldId id="293" r:id="rId4"/>
    <p:sldId id="264" r:id="rId5"/>
    <p:sldId id="299" r:id="rId6"/>
    <p:sldId id="300" r:id="rId7"/>
    <p:sldId id="302" r:id="rId8"/>
    <p:sldId id="290" r:id="rId9"/>
    <p:sldId id="294" r:id="rId10"/>
    <p:sldId id="301" r:id="rId11"/>
    <p:sldId id="296" r:id="rId12"/>
    <p:sldId id="303" r:id="rId13"/>
    <p:sldId id="297" r:id="rId14"/>
    <p:sldId id="298" r:id="rId15"/>
    <p:sldId id="304" r:id="rId16"/>
    <p:sldId id="305" r:id="rId17"/>
  </p:sldIdLst>
  <p:sldSz cx="12192000" cy="6858000"/>
  <p:notesSz cx="6858000" cy="9144000"/>
  <p:defaultTextStyle>
    <a:defPPr>
      <a:defRPr lang="ar-A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00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0505E3EF-67EA-436B-97B2-0124C06EBD24}" styleName="Medium Style 4 – Accent 3">
    <a:wholeTbl>
      <a:tcTxStyle>
        <a:fontRef idx="minor">
          <a:scrgbClr r="0" g="0" b="0"/>
        </a:fontRef>
        <a:schemeClr val="dk1"/>
      </a:tcTxStyle>
      <a:tcStyle>
        <a:tcBdr>
          <a:left>
            <a:ln w="12700" cmpd="sng">
              <a:solidFill>
                <a:schemeClr val="accent3"/>
              </a:solidFill>
            </a:ln>
          </a:left>
          <a:right>
            <a:ln w="12700" cmpd="sng">
              <a:solidFill>
                <a:schemeClr val="accent3"/>
              </a:solidFill>
            </a:ln>
          </a:right>
          <a:top>
            <a:ln w="12700" cmpd="sng">
              <a:solidFill>
                <a:schemeClr val="accent3"/>
              </a:solidFill>
            </a:ln>
          </a:top>
          <a:bottom>
            <a:ln w="12700" cmpd="sng">
              <a:solidFill>
                <a:schemeClr val="accent3"/>
              </a:solidFill>
            </a:ln>
          </a:bottom>
          <a:insideH>
            <a:ln w="12700" cmpd="sng">
              <a:solidFill>
                <a:schemeClr val="accent3"/>
              </a:solidFill>
            </a:ln>
          </a:insideH>
          <a:insideV>
            <a:ln w="12700" cmpd="sng">
              <a:solidFill>
                <a:schemeClr val="accent3"/>
              </a:solidFill>
            </a:ln>
          </a:insideV>
        </a:tcBdr>
        <a:fill>
          <a:solidFill>
            <a:schemeClr val="accent3">
              <a:tint val="20000"/>
            </a:schemeClr>
          </a:solidFill>
        </a:fill>
      </a:tcStyle>
    </a:wholeTbl>
    <a:band1H>
      <a:tcStyle>
        <a:tcBdr/>
        <a:fill>
          <a:solidFill>
            <a:schemeClr val="accent3">
              <a:tint val="40000"/>
            </a:schemeClr>
          </a:solidFill>
        </a:fill>
      </a:tcStyle>
    </a:band1H>
    <a:band1V>
      <a:tcStyle>
        <a:tcBdr/>
        <a:fill>
          <a:solidFill>
            <a:schemeClr val="accent3">
              <a:tint val="40000"/>
            </a:schemeClr>
          </a:solidFill>
        </a:fill>
      </a:tcStyle>
    </a:band1V>
    <a:lastCol>
      <a:tcTxStyle b="on"/>
      <a:tcStyle>
        <a:tcBdr/>
      </a:tcStyle>
    </a:lastCol>
    <a:firstCol>
      <a:tcTxStyle b="on"/>
      <a:tcStyle>
        <a:tcBdr/>
      </a:tcStyle>
    </a:firstCol>
    <a:lastRow>
      <a:tcTxStyle b="on"/>
      <a:tcStyle>
        <a:tcBdr>
          <a:top>
            <a:ln w="25400" cmpd="sng">
              <a:solidFill>
                <a:schemeClr val="accent3"/>
              </a:solidFill>
            </a:ln>
          </a:top>
        </a:tcBdr>
        <a:fill>
          <a:solidFill>
            <a:schemeClr val="accent3">
              <a:tint val="20000"/>
            </a:schemeClr>
          </a:solidFill>
        </a:fill>
      </a:tcStyle>
    </a:lastRow>
    <a:firstRow>
      <a:tcTxStyle b="on"/>
      <a:tcStyle>
        <a:tcBdr/>
        <a:fill>
          <a:solidFill>
            <a:schemeClr val="accent3">
              <a:tint val="20000"/>
            </a:schemeClr>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8286" autoAdjust="0"/>
    <p:restoredTop sz="94660"/>
  </p:normalViewPr>
  <p:slideViewPr>
    <p:cSldViewPr snapToGrid="0">
      <p:cViewPr varScale="1">
        <p:scale>
          <a:sx n="70" d="100"/>
          <a:sy n="70" d="100"/>
        </p:scale>
        <p:origin x="412" y="5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285C7743-094B-41EE-9D84-85B43AC4209D}" type="datetimeFigureOut">
              <a:rPr lang="en-US" smtClean="0"/>
              <a:t>3/1/2025</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75013F19-B63A-48CA-98A1-B473A8ADD5C2}" type="slidenum">
              <a:rPr lang="en-US" smtClean="0"/>
              <a:t>‹#›</a:t>
            </a:fld>
            <a:endParaRPr lang="en-US"/>
          </a:p>
        </p:txBody>
      </p:sp>
    </p:spTree>
    <p:extLst>
      <p:ext uri="{BB962C8B-B14F-4D97-AF65-F5344CB8AC3E}">
        <p14:creationId xmlns:p14="http://schemas.microsoft.com/office/powerpoint/2010/main" val="210230397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75013F19-B63A-48CA-98A1-B473A8ADD5C2}" type="slidenum">
              <a:rPr lang="en-US" smtClean="0"/>
              <a:t>16</a:t>
            </a:fld>
            <a:endParaRPr lang="en-US"/>
          </a:p>
        </p:txBody>
      </p:sp>
    </p:spTree>
    <p:extLst>
      <p:ext uri="{BB962C8B-B14F-4D97-AF65-F5344CB8AC3E}">
        <p14:creationId xmlns:p14="http://schemas.microsoft.com/office/powerpoint/2010/main" val="333824969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3F18D52-7ECB-D581-9328-0C69CF45C6A9}"/>
              </a:ext>
            </a:extLst>
          </p:cNvPr>
          <p:cNvSpPr>
            <a:spLocks noGrp="1"/>
          </p:cNvSpPr>
          <p:nvPr>
            <p:ph type="ctrTitle"/>
          </p:nvPr>
        </p:nvSpPr>
        <p:spPr>
          <a:xfrm>
            <a:off x="1524000" y="1122363"/>
            <a:ext cx="9144000" cy="2387600"/>
          </a:xfrm>
        </p:spPr>
        <p:txBody>
          <a:bodyPr anchor="b"/>
          <a:lstStyle>
            <a:lvl1pPr algn="ctr">
              <a:defRPr sz="6000"/>
            </a:lvl1pPr>
          </a:lstStyle>
          <a:p>
            <a:r>
              <a:rPr lang="en-GB"/>
              <a:t>Click to edit Master title style</a:t>
            </a:r>
            <a:endParaRPr lang="ar-AE"/>
          </a:p>
        </p:txBody>
      </p:sp>
      <p:sp>
        <p:nvSpPr>
          <p:cNvPr id="3" name="Subtitle 2">
            <a:extLst>
              <a:ext uri="{FF2B5EF4-FFF2-40B4-BE49-F238E27FC236}">
                <a16:creationId xmlns:a16="http://schemas.microsoft.com/office/drawing/2014/main" id="{5C6D88C8-585B-28A1-0809-B2B51AAAAFED}"/>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GB"/>
              <a:t>Click to edit Master subtitle style</a:t>
            </a:r>
            <a:endParaRPr lang="ar-AE"/>
          </a:p>
        </p:txBody>
      </p:sp>
      <p:sp>
        <p:nvSpPr>
          <p:cNvPr id="4" name="Date Placeholder 3">
            <a:extLst>
              <a:ext uri="{FF2B5EF4-FFF2-40B4-BE49-F238E27FC236}">
                <a16:creationId xmlns:a16="http://schemas.microsoft.com/office/drawing/2014/main" id="{C6850D72-E734-3A43-CBFB-BE0A3192EF65}"/>
              </a:ext>
            </a:extLst>
          </p:cNvPr>
          <p:cNvSpPr>
            <a:spLocks noGrp="1"/>
          </p:cNvSpPr>
          <p:nvPr>
            <p:ph type="dt" sz="half" idx="10"/>
          </p:nvPr>
        </p:nvSpPr>
        <p:spPr/>
        <p:txBody>
          <a:bodyPr/>
          <a:lstStyle/>
          <a:p>
            <a:fld id="{D3787BCE-9345-4D86-822C-9E398074AE9B}" type="datetimeFigureOut">
              <a:rPr lang="ar-AE" smtClean="0"/>
              <a:t>02/09/1446</a:t>
            </a:fld>
            <a:endParaRPr lang="ar-AE"/>
          </a:p>
        </p:txBody>
      </p:sp>
      <p:sp>
        <p:nvSpPr>
          <p:cNvPr id="5" name="Footer Placeholder 4">
            <a:extLst>
              <a:ext uri="{FF2B5EF4-FFF2-40B4-BE49-F238E27FC236}">
                <a16:creationId xmlns:a16="http://schemas.microsoft.com/office/drawing/2014/main" id="{A7B5AE18-5979-CB89-C0A9-976B61753102}"/>
              </a:ext>
            </a:extLst>
          </p:cNvPr>
          <p:cNvSpPr>
            <a:spLocks noGrp="1"/>
          </p:cNvSpPr>
          <p:nvPr>
            <p:ph type="ftr" sz="quarter" idx="11"/>
          </p:nvPr>
        </p:nvSpPr>
        <p:spPr/>
        <p:txBody>
          <a:bodyPr/>
          <a:lstStyle/>
          <a:p>
            <a:endParaRPr lang="ar-AE"/>
          </a:p>
        </p:txBody>
      </p:sp>
      <p:sp>
        <p:nvSpPr>
          <p:cNvPr id="6" name="Slide Number Placeholder 5">
            <a:extLst>
              <a:ext uri="{FF2B5EF4-FFF2-40B4-BE49-F238E27FC236}">
                <a16:creationId xmlns:a16="http://schemas.microsoft.com/office/drawing/2014/main" id="{EE9B0BEF-58A4-3FD4-FC81-5CE943A71FAD}"/>
              </a:ext>
            </a:extLst>
          </p:cNvPr>
          <p:cNvSpPr>
            <a:spLocks noGrp="1"/>
          </p:cNvSpPr>
          <p:nvPr>
            <p:ph type="sldNum" sz="quarter" idx="12"/>
          </p:nvPr>
        </p:nvSpPr>
        <p:spPr/>
        <p:txBody>
          <a:bodyPr/>
          <a:lstStyle/>
          <a:p>
            <a:fld id="{1B7B1B56-90FD-4076-BC45-FA34A97749BF}" type="slidenum">
              <a:rPr lang="ar-AE" smtClean="0"/>
              <a:t>‹#›</a:t>
            </a:fld>
            <a:endParaRPr lang="ar-AE"/>
          </a:p>
        </p:txBody>
      </p:sp>
    </p:spTree>
    <p:extLst>
      <p:ext uri="{BB962C8B-B14F-4D97-AF65-F5344CB8AC3E}">
        <p14:creationId xmlns:p14="http://schemas.microsoft.com/office/powerpoint/2010/main" val="135221857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422BCC7-B92B-A1E2-7BC2-1897CDE66299}"/>
              </a:ext>
            </a:extLst>
          </p:cNvPr>
          <p:cNvSpPr>
            <a:spLocks noGrp="1"/>
          </p:cNvSpPr>
          <p:nvPr>
            <p:ph type="title"/>
          </p:nvPr>
        </p:nvSpPr>
        <p:spPr/>
        <p:txBody>
          <a:bodyPr/>
          <a:lstStyle/>
          <a:p>
            <a:r>
              <a:rPr lang="en-GB"/>
              <a:t>Click to edit Master title style</a:t>
            </a:r>
            <a:endParaRPr lang="ar-AE"/>
          </a:p>
        </p:txBody>
      </p:sp>
      <p:sp>
        <p:nvSpPr>
          <p:cNvPr id="3" name="Content Placeholder 2">
            <a:extLst>
              <a:ext uri="{FF2B5EF4-FFF2-40B4-BE49-F238E27FC236}">
                <a16:creationId xmlns:a16="http://schemas.microsoft.com/office/drawing/2014/main" id="{A669B62B-13E5-68AE-B65B-D1B52F4761D8}"/>
              </a:ext>
            </a:extLst>
          </p:cNvPr>
          <p:cNvSpPr>
            <a:spLocks noGrp="1"/>
          </p:cNvSpPr>
          <p:nvPr>
            <p:ph idx="1"/>
          </p:nvPr>
        </p:nvSpPr>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ar-AE"/>
          </a:p>
        </p:txBody>
      </p:sp>
      <p:sp>
        <p:nvSpPr>
          <p:cNvPr id="4" name="Date Placeholder 3">
            <a:extLst>
              <a:ext uri="{FF2B5EF4-FFF2-40B4-BE49-F238E27FC236}">
                <a16:creationId xmlns:a16="http://schemas.microsoft.com/office/drawing/2014/main" id="{DBAEC368-7ECE-620A-704F-4C87325A103D}"/>
              </a:ext>
            </a:extLst>
          </p:cNvPr>
          <p:cNvSpPr>
            <a:spLocks noGrp="1"/>
          </p:cNvSpPr>
          <p:nvPr>
            <p:ph type="dt" sz="half" idx="10"/>
          </p:nvPr>
        </p:nvSpPr>
        <p:spPr/>
        <p:txBody>
          <a:bodyPr/>
          <a:lstStyle/>
          <a:p>
            <a:fld id="{D3787BCE-9345-4D86-822C-9E398074AE9B}" type="datetimeFigureOut">
              <a:rPr lang="ar-AE" smtClean="0"/>
              <a:t>02/09/1446</a:t>
            </a:fld>
            <a:endParaRPr lang="ar-AE"/>
          </a:p>
        </p:txBody>
      </p:sp>
      <p:sp>
        <p:nvSpPr>
          <p:cNvPr id="5" name="Footer Placeholder 4">
            <a:extLst>
              <a:ext uri="{FF2B5EF4-FFF2-40B4-BE49-F238E27FC236}">
                <a16:creationId xmlns:a16="http://schemas.microsoft.com/office/drawing/2014/main" id="{FA7CD507-9B44-DF78-11BB-08AC63F0D8E1}"/>
              </a:ext>
            </a:extLst>
          </p:cNvPr>
          <p:cNvSpPr>
            <a:spLocks noGrp="1"/>
          </p:cNvSpPr>
          <p:nvPr>
            <p:ph type="ftr" sz="quarter" idx="11"/>
          </p:nvPr>
        </p:nvSpPr>
        <p:spPr/>
        <p:txBody>
          <a:bodyPr/>
          <a:lstStyle/>
          <a:p>
            <a:endParaRPr lang="ar-AE"/>
          </a:p>
        </p:txBody>
      </p:sp>
      <p:sp>
        <p:nvSpPr>
          <p:cNvPr id="6" name="Slide Number Placeholder 5">
            <a:extLst>
              <a:ext uri="{FF2B5EF4-FFF2-40B4-BE49-F238E27FC236}">
                <a16:creationId xmlns:a16="http://schemas.microsoft.com/office/drawing/2014/main" id="{558DAAFF-7F33-189D-3B4E-D2D38ABA2C64}"/>
              </a:ext>
            </a:extLst>
          </p:cNvPr>
          <p:cNvSpPr>
            <a:spLocks noGrp="1"/>
          </p:cNvSpPr>
          <p:nvPr>
            <p:ph type="sldNum" sz="quarter" idx="12"/>
          </p:nvPr>
        </p:nvSpPr>
        <p:spPr/>
        <p:txBody>
          <a:bodyPr/>
          <a:lstStyle/>
          <a:p>
            <a:fld id="{1B7B1B56-90FD-4076-BC45-FA34A97749BF}" type="slidenum">
              <a:rPr lang="ar-AE" smtClean="0"/>
              <a:t>‹#›</a:t>
            </a:fld>
            <a:endParaRPr lang="ar-AE"/>
          </a:p>
        </p:txBody>
      </p:sp>
    </p:spTree>
    <p:extLst>
      <p:ext uri="{BB962C8B-B14F-4D97-AF65-F5344CB8AC3E}">
        <p14:creationId xmlns:p14="http://schemas.microsoft.com/office/powerpoint/2010/main" val="126636423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5D10934-6257-F78D-2E17-4F014B125279}"/>
              </a:ext>
            </a:extLst>
          </p:cNvPr>
          <p:cNvSpPr>
            <a:spLocks noGrp="1"/>
          </p:cNvSpPr>
          <p:nvPr>
            <p:ph type="title"/>
          </p:nvPr>
        </p:nvSpPr>
        <p:spPr>
          <a:xfrm>
            <a:off x="831850" y="1709738"/>
            <a:ext cx="10515600" cy="2852737"/>
          </a:xfrm>
        </p:spPr>
        <p:txBody>
          <a:bodyPr anchor="b"/>
          <a:lstStyle>
            <a:lvl1pPr>
              <a:defRPr sz="6000"/>
            </a:lvl1pPr>
          </a:lstStyle>
          <a:p>
            <a:r>
              <a:rPr lang="en-GB"/>
              <a:t>Click to edit Master title style</a:t>
            </a:r>
            <a:endParaRPr lang="ar-AE"/>
          </a:p>
        </p:txBody>
      </p:sp>
      <p:sp>
        <p:nvSpPr>
          <p:cNvPr id="3" name="Text Placeholder 2">
            <a:extLst>
              <a:ext uri="{FF2B5EF4-FFF2-40B4-BE49-F238E27FC236}">
                <a16:creationId xmlns:a16="http://schemas.microsoft.com/office/drawing/2014/main" id="{BA711295-9ADF-3E42-20AC-7C71FA5023CA}"/>
              </a:ext>
            </a:extLst>
          </p:cNvPr>
          <p:cNvSpPr>
            <a:spLocks noGrp="1"/>
          </p:cNvSpPr>
          <p:nvPr>
            <p:ph type="body" idx="1"/>
          </p:nvPr>
        </p:nvSpPr>
        <p:spPr>
          <a:xfrm>
            <a:off x="831850" y="4589463"/>
            <a:ext cx="10515600" cy="1500187"/>
          </a:xfrm>
        </p:spPr>
        <p:txBody>
          <a:bodyPr/>
          <a:lstStyle>
            <a:lvl1pPr marL="0" indent="0">
              <a:buNone/>
              <a:defRPr sz="2400">
                <a:solidFill>
                  <a:schemeClr val="tx1">
                    <a:tint val="82000"/>
                  </a:schemeClr>
                </a:solidFill>
              </a:defRPr>
            </a:lvl1pPr>
            <a:lvl2pPr marL="457200" indent="0">
              <a:buNone/>
              <a:defRPr sz="2000">
                <a:solidFill>
                  <a:schemeClr val="tx1">
                    <a:tint val="82000"/>
                  </a:schemeClr>
                </a:solidFill>
              </a:defRPr>
            </a:lvl2pPr>
            <a:lvl3pPr marL="914400" indent="0">
              <a:buNone/>
              <a:defRPr sz="1800">
                <a:solidFill>
                  <a:schemeClr val="tx1">
                    <a:tint val="82000"/>
                  </a:schemeClr>
                </a:solidFill>
              </a:defRPr>
            </a:lvl3pPr>
            <a:lvl4pPr marL="1371600" indent="0">
              <a:buNone/>
              <a:defRPr sz="1600">
                <a:solidFill>
                  <a:schemeClr val="tx1">
                    <a:tint val="82000"/>
                  </a:schemeClr>
                </a:solidFill>
              </a:defRPr>
            </a:lvl4pPr>
            <a:lvl5pPr marL="1828800" indent="0">
              <a:buNone/>
              <a:defRPr sz="1600">
                <a:solidFill>
                  <a:schemeClr val="tx1">
                    <a:tint val="82000"/>
                  </a:schemeClr>
                </a:solidFill>
              </a:defRPr>
            </a:lvl5pPr>
            <a:lvl6pPr marL="2286000" indent="0">
              <a:buNone/>
              <a:defRPr sz="1600">
                <a:solidFill>
                  <a:schemeClr val="tx1">
                    <a:tint val="82000"/>
                  </a:schemeClr>
                </a:solidFill>
              </a:defRPr>
            </a:lvl6pPr>
            <a:lvl7pPr marL="2743200" indent="0">
              <a:buNone/>
              <a:defRPr sz="1600">
                <a:solidFill>
                  <a:schemeClr val="tx1">
                    <a:tint val="82000"/>
                  </a:schemeClr>
                </a:solidFill>
              </a:defRPr>
            </a:lvl7pPr>
            <a:lvl8pPr marL="3200400" indent="0">
              <a:buNone/>
              <a:defRPr sz="1600">
                <a:solidFill>
                  <a:schemeClr val="tx1">
                    <a:tint val="82000"/>
                  </a:schemeClr>
                </a:solidFill>
              </a:defRPr>
            </a:lvl8pPr>
            <a:lvl9pPr marL="3657600" indent="0">
              <a:buNone/>
              <a:defRPr sz="1600">
                <a:solidFill>
                  <a:schemeClr val="tx1">
                    <a:tint val="82000"/>
                  </a:schemeClr>
                </a:solidFill>
              </a:defRPr>
            </a:lvl9pPr>
          </a:lstStyle>
          <a:p>
            <a:pPr lvl="0"/>
            <a:r>
              <a:rPr lang="en-GB"/>
              <a:t>Click to edit Master text styles</a:t>
            </a:r>
          </a:p>
        </p:txBody>
      </p:sp>
      <p:sp>
        <p:nvSpPr>
          <p:cNvPr id="4" name="Date Placeholder 3">
            <a:extLst>
              <a:ext uri="{FF2B5EF4-FFF2-40B4-BE49-F238E27FC236}">
                <a16:creationId xmlns:a16="http://schemas.microsoft.com/office/drawing/2014/main" id="{BA650418-1124-3B9C-B2B1-4E17A2DC9C74}"/>
              </a:ext>
            </a:extLst>
          </p:cNvPr>
          <p:cNvSpPr>
            <a:spLocks noGrp="1"/>
          </p:cNvSpPr>
          <p:nvPr>
            <p:ph type="dt" sz="half" idx="10"/>
          </p:nvPr>
        </p:nvSpPr>
        <p:spPr/>
        <p:txBody>
          <a:bodyPr/>
          <a:lstStyle/>
          <a:p>
            <a:fld id="{D3787BCE-9345-4D86-822C-9E398074AE9B}" type="datetimeFigureOut">
              <a:rPr lang="ar-AE" smtClean="0"/>
              <a:t>02/09/1446</a:t>
            </a:fld>
            <a:endParaRPr lang="ar-AE"/>
          </a:p>
        </p:txBody>
      </p:sp>
      <p:sp>
        <p:nvSpPr>
          <p:cNvPr id="5" name="Footer Placeholder 4">
            <a:extLst>
              <a:ext uri="{FF2B5EF4-FFF2-40B4-BE49-F238E27FC236}">
                <a16:creationId xmlns:a16="http://schemas.microsoft.com/office/drawing/2014/main" id="{C73070F5-6DDC-0D49-D0A5-999083A10905}"/>
              </a:ext>
            </a:extLst>
          </p:cNvPr>
          <p:cNvSpPr>
            <a:spLocks noGrp="1"/>
          </p:cNvSpPr>
          <p:nvPr>
            <p:ph type="ftr" sz="quarter" idx="11"/>
          </p:nvPr>
        </p:nvSpPr>
        <p:spPr/>
        <p:txBody>
          <a:bodyPr/>
          <a:lstStyle/>
          <a:p>
            <a:endParaRPr lang="ar-AE"/>
          </a:p>
        </p:txBody>
      </p:sp>
      <p:sp>
        <p:nvSpPr>
          <p:cNvPr id="6" name="Slide Number Placeholder 5">
            <a:extLst>
              <a:ext uri="{FF2B5EF4-FFF2-40B4-BE49-F238E27FC236}">
                <a16:creationId xmlns:a16="http://schemas.microsoft.com/office/drawing/2014/main" id="{FEA646BE-4E7F-F35B-9BA0-26BB0C12541B}"/>
              </a:ext>
            </a:extLst>
          </p:cNvPr>
          <p:cNvSpPr>
            <a:spLocks noGrp="1"/>
          </p:cNvSpPr>
          <p:nvPr>
            <p:ph type="sldNum" sz="quarter" idx="12"/>
          </p:nvPr>
        </p:nvSpPr>
        <p:spPr/>
        <p:txBody>
          <a:bodyPr/>
          <a:lstStyle/>
          <a:p>
            <a:fld id="{1B7B1B56-90FD-4076-BC45-FA34A97749BF}" type="slidenum">
              <a:rPr lang="ar-AE" smtClean="0"/>
              <a:t>‹#›</a:t>
            </a:fld>
            <a:endParaRPr lang="ar-AE"/>
          </a:p>
        </p:txBody>
      </p:sp>
    </p:spTree>
    <p:extLst>
      <p:ext uri="{BB962C8B-B14F-4D97-AF65-F5344CB8AC3E}">
        <p14:creationId xmlns:p14="http://schemas.microsoft.com/office/powerpoint/2010/main" val="299145217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974493E-E041-DF0B-6074-3F479598D944}"/>
              </a:ext>
            </a:extLst>
          </p:cNvPr>
          <p:cNvSpPr>
            <a:spLocks noGrp="1"/>
          </p:cNvSpPr>
          <p:nvPr>
            <p:ph type="title"/>
          </p:nvPr>
        </p:nvSpPr>
        <p:spPr/>
        <p:txBody>
          <a:bodyPr/>
          <a:lstStyle/>
          <a:p>
            <a:r>
              <a:rPr lang="en-GB"/>
              <a:t>Click to edit Master title style</a:t>
            </a:r>
            <a:endParaRPr lang="ar-AE"/>
          </a:p>
        </p:txBody>
      </p:sp>
      <p:sp>
        <p:nvSpPr>
          <p:cNvPr id="3" name="Content Placeholder 2">
            <a:extLst>
              <a:ext uri="{FF2B5EF4-FFF2-40B4-BE49-F238E27FC236}">
                <a16:creationId xmlns:a16="http://schemas.microsoft.com/office/drawing/2014/main" id="{CAD526A4-F7E9-A9D3-2B23-233EF8D20254}"/>
              </a:ext>
            </a:extLst>
          </p:cNvPr>
          <p:cNvSpPr>
            <a:spLocks noGrp="1"/>
          </p:cNvSpPr>
          <p:nvPr>
            <p:ph sz="half" idx="1"/>
          </p:nvPr>
        </p:nvSpPr>
        <p:spPr>
          <a:xfrm>
            <a:off x="838200" y="1825625"/>
            <a:ext cx="5181600" cy="435133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ar-AE"/>
          </a:p>
        </p:txBody>
      </p:sp>
      <p:sp>
        <p:nvSpPr>
          <p:cNvPr id="4" name="Content Placeholder 3">
            <a:extLst>
              <a:ext uri="{FF2B5EF4-FFF2-40B4-BE49-F238E27FC236}">
                <a16:creationId xmlns:a16="http://schemas.microsoft.com/office/drawing/2014/main" id="{D12E9912-AF9D-68C2-6F68-807D19608BD6}"/>
              </a:ext>
            </a:extLst>
          </p:cNvPr>
          <p:cNvSpPr>
            <a:spLocks noGrp="1"/>
          </p:cNvSpPr>
          <p:nvPr>
            <p:ph sz="half" idx="2"/>
          </p:nvPr>
        </p:nvSpPr>
        <p:spPr>
          <a:xfrm>
            <a:off x="6172200" y="1825625"/>
            <a:ext cx="5181600" cy="435133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ar-AE"/>
          </a:p>
        </p:txBody>
      </p:sp>
      <p:sp>
        <p:nvSpPr>
          <p:cNvPr id="5" name="Date Placeholder 4">
            <a:extLst>
              <a:ext uri="{FF2B5EF4-FFF2-40B4-BE49-F238E27FC236}">
                <a16:creationId xmlns:a16="http://schemas.microsoft.com/office/drawing/2014/main" id="{B47FE042-021F-1CA2-214F-E3EC6B5CB1DF}"/>
              </a:ext>
            </a:extLst>
          </p:cNvPr>
          <p:cNvSpPr>
            <a:spLocks noGrp="1"/>
          </p:cNvSpPr>
          <p:nvPr>
            <p:ph type="dt" sz="half" idx="10"/>
          </p:nvPr>
        </p:nvSpPr>
        <p:spPr/>
        <p:txBody>
          <a:bodyPr/>
          <a:lstStyle/>
          <a:p>
            <a:fld id="{D3787BCE-9345-4D86-822C-9E398074AE9B}" type="datetimeFigureOut">
              <a:rPr lang="ar-AE" smtClean="0"/>
              <a:t>02/09/1446</a:t>
            </a:fld>
            <a:endParaRPr lang="ar-AE"/>
          </a:p>
        </p:txBody>
      </p:sp>
      <p:sp>
        <p:nvSpPr>
          <p:cNvPr id="6" name="Footer Placeholder 5">
            <a:extLst>
              <a:ext uri="{FF2B5EF4-FFF2-40B4-BE49-F238E27FC236}">
                <a16:creationId xmlns:a16="http://schemas.microsoft.com/office/drawing/2014/main" id="{525866FD-9611-4583-6478-3C9DA9B64F5B}"/>
              </a:ext>
            </a:extLst>
          </p:cNvPr>
          <p:cNvSpPr>
            <a:spLocks noGrp="1"/>
          </p:cNvSpPr>
          <p:nvPr>
            <p:ph type="ftr" sz="quarter" idx="11"/>
          </p:nvPr>
        </p:nvSpPr>
        <p:spPr/>
        <p:txBody>
          <a:bodyPr/>
          <a:lstStyle/>
          <a:p>
            <a:endParaRPr lang="ar-AE"/>
          </a:p>
        </p:txBody>
      </p:sp>
      <p:sp>
        <p:nvSpPr>
          <p:cNvPr id="7" name="Slide Number Placeholder 6">
            <a:extLst>
              <a:ext uri="{FF2B5EF4-FFF2-40B4-BE49-F238E27FC236}">
                <a16:creationId xmlns:a16="http://schemas.microsoft.com/office/drawing/2014/main" id="{10B1779C-8D08-9B54-E53B-0357CA87BA58}"/>
              </a:ext>
            </a:extLst>
          </p:cNvPr>
          <p:cNvSpPr>
            <a:spLocks noGrp="1"/>
          </p:cNvSpPr>
          <p:nvPr>
            <p:ph type="sldNum" sz="quarter" idx="12"/>
          </p:nvPr>
        </p:nvSpPr>
        <p:spPr/>
        <p:txBody>
          <a:bodyPr/>
          <a:lstStyle/>
          <a:p>
            <a:fld id="{1B7B1B56-90FD-4076-BC45-FA34A97749BF}" type="slidenum">
              <a:rPr lang="ar-AE" smtClean="0"/>
              <a:t>‹#›</a:t>
            </a:fld>
            <a:endParaRPr lang="ar-AE"/>
          </a:p>
        </p:txBody>
      </p:sp>
    </p:spTree>
    <p:extLst>
      <p:ext uri="{BB962C8B-B14F-4D97-AF65-F5344CB8AC3E}">
        <p14:creationId xmlns:p14="http://schemas.microsoft.com/office/powerpoint/2010/main" val="184255631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1DEFBB3-909D-F892-94AF-22337BDFBE63}"/>
              </a:ext>
            </a:extLst>
          </p:cNvPr>
          <p:cNvSpPr>
            <a:spLocks noGrp="1"/>
          </p:cNvSpPr>
          <p:nvPr>
            <p:ph type="title"/>
          </p:nvPr>
        </p:nvSpPr>
        <p:spPr>
          <a:xfrm>
            <a:off x="839788" y="365125"/>
            <a:ext cx="10515600" cy="1325563"/>
          </a:xfrm>
        </p:spPr>
        <p:txBody>
          <a:bodyPr/>
          <a:lstStyle/>
          <a:p>
            <a:r>
              <a:rPr lang="en-GB"/>
              <a:t>Click to edit Master title style</a:t>
            </a:r>
            <a:endParaRPr lang="ar-AE"/>
          </a:p>
        </p:txBody>
      </p:sp>
      <p:sp>
        <p:nvSpPr>
          <p:cNvPr id="3" name="Text Placeholder 2">
            <a:extLst>
              <a:ext uri="{FF2B5EF4-FFF2-40B4-BE49-F238E27FC236}">
                <a16:creationId xmlns:a16="http://schemas.microsoft.com/office/drawing/2014/main" id="{66D75F39-F9B4-CE53-B9EB-7D08DB59B8FD}"/>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GB"/>
              <a:t>Click to edit Master text styles</a:t>
            </a:r>
          </a:p>
        </p:txBody>
      </p:sp>
      <p:sp>
        <p:nvSpPr>
          <p:cNvPr id="4" name="Content Placeholder 3">
            <a:extLst>
              <a:ext uri="{FF2B5EF4-FFF2-40B4-BE49-F238E27FC236}">
                <a16:creationId xmlns:a16="http://schemas.microsoft.com/office/drawing/2014/main" id="{D1706DAB-829A-B237-1659-DBD114023199}"/>
              </a:ext>
            </a:extLst>
          </p:cNvPr>
          <p:cNvSpPr>
            <a:spLocks noGrp="1"/>
          </p:cNvSpPr>
          <p:nvPr>
            <p:ph sz="half" idx="2"/>
          </p:nvPr>
        </p:nvSpPr>
        <p:spPr>
          <a:xfrm>
            <a:off x="839788" y="2505075"/>
            <a:ext cx="5157787" cy="368458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ar-AE"/>
          </a:p>
        </p:txBody>
      </p:sp>
      <p:sp>
        <p:nvSpPr>
          <p:cNvPr id="5" name="Text Placeholder 4">
            <a:extLst>
              <a:ext uri="{FF2B5EF4-FFF2-40B4-BE49-F238E27FC236}">
                <a16:creationId xmlns:a16="http://schemas.microsoft.com/office/drawing/2014/main" id="{2137C427-258C-6067-37CE-200D4C52739A}"/>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GB"/>
              <a:t>Click to edit Master text styles</a:t>
            </a:r>
          </a:p>
        </p:txBody>
      </p:sp>
      <p:sp>
        <p:nvSpPr>
          <p:cNvPr id="6" name="Content Placeholder 5">
            <a:extLst>
              <a:ext uri="{FF2B5EF4-FFF2-40B4-BE49-F238E27FC236}">
                <a16:creationId xmlns:a16="http://schemas.microsoft.com/office/drawing/2014/main" id="{28A64999-8AFB-273B-8CDD-095ED9F2D4CD}"/>
              </a:ext>
            </a:extLst>
          </p:cNvPr>
          <p:cNvSpPr>
            <a:spLocks noGrp="1"/>
          </p:cNvSpPr>
          <p:nvPr>
            <p:ph sz="quarter" idx="4"/>
          </p:nvPr>
        </p:nvSpPr>
        <p:spPr>
          <a:xfrm>
            <a:off x="6172200" y="2505075"/>
            <a:ext cx="5183188" cy="368458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ar-AE"/>
          </a:p>
        </p:txBody>
      </p:sp>
      <p:sp>
        <p:nvSpPr>
          <p:cNvPr id="7" name="Date Placeholder 6">
            <a:extLst>
              <a:ext uri="{FF2B5EF4-FFF2-40B4-BE49-F238E27FC236}">
                <a16:creationId xmlns:a16="http://schemas.microsoft.com/office/drawing/2014/main" id="{4D452484-7C1A-19D5-2135-44910E338FF4}"/>
              </a:ext>
            </a:extLst>
          </p:cNvPr>
          <p:cNvSpPr>
            <a:spLocks noGrp="1"/>
          </p:cNvSpPr>
          <p:nvPr>
            <p:ph type="dt" sz="half" idx="10"/>
          </p:nvPr>
        </p:nvSpPr>
        <p:spPr/>
        <p:txBody>
          <a:bodyPr/>
          <a:lstStyle/>
          <a:p>
            <a:fld id="{D3787BCE-9345-4D86-822C-9E398074AE9B}" type="datetimeFigureOut">
              <a:rPr lang="ar-AE" smtClean="0"/>
              <a:t>02/09/1446</a:t>
            </a:fld>
            <a:endParaRPr lang="ar-AE"/>
          </a:p>
        </p:txBody>
      </p:sp>
      <p:sp>
        <p:nvSpPr>
          <p:cNvPr id="8" name="Footer Placeholder 7">
            <a:extLst>
              <a:ext uri="{FF2B5EF4-FFF2-40B4-BE49-F238E27FC236}">
                <a16:creationId xmlns:a16="http://schemas.microsoft.com/office/drawing/2014/main" id="{03756C48-0DD3-A6F3-3D1E-12800E8DC845}"/>
              </a:ext>
            </a:extLst>
          </p:cNvPr>
          <p:cNvSpPr>
            <a:spLocks noGrp="1"/>
          </p:cNvSpPr>
          <p:nvPr>
            <p:ph type="ftr" sz="quarter" idx="11"/>
          </p:nvPr>
        </p:nvSpPr>
        <p:spPr/>
        <p:txBody>
          <a:bodyPr/>
          <a:lstStyle/>
          <a:p>
            <a:endParaRPr lang="ar-AE"/>
          </a:p>
        </p:txBody>
      </p:sp>
      <p:sp>
        <p:nvSpPr>
          <p:cNvPr id="9" name="Slide Number Placeholder 8">
            <a:extLst>
              <a:ext uri="{FF2B5EF4-FFF2-40B4-BE49-F238E27FC236}">
                <a16:creationId xmlns:a16="http://schemas.microsoft.com/office/drawing/2014/main" id="{7D6D78DE-0428-6D34-8CE9-F718F6218F88}"/>
              </a:ext>
            </a:extLst>
          </p:cNvPr>
          <p:cNvSpPr>
            <a:spLocks noGrp="1"/>
          </p:cNvSpPr>
          <p:nvPr>
            <p:ph type="sldNum" sz="quarter" idx="12"/>
          </p:nvPr>
        </p:nvSpPr>
        <p:spPr/>
        <p:txBody>
          <a:bodyPr/>
          <a:lstStyle/>
          <a:p>
            <a:fld id="{1B7B1B56-90FD-4076-BC45-FA34A97749BF}" type="slidenum">
              <a:rPr lang="ar-AE" smtClean="0"/>
              <a:t>‹#›</a:t>
            </a:fld>
            <a:endParaRPr lang="ar-AE"/>
          </a:p>
        </p:txBody>
      </p:sp>
    </p:spTree>
    <p:extLst>
      <p:ext uri="{BB962C8B-B14F-4D97-AF65-F5344CB8AC3E}">
        <p14:creationId xmlns:p14="http://schemas.microsoft.com/office/powerpoint/2010/main" val="248818473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D28BD49-E453-B601-FCE0-37E1992F31F4}"/>
              </a:ext>
            </a:extLst>
          </p:cNvPr>
          <p:cNvSpPr>
            <a:spLocks noGrp="1"/>
          </p:cNvSpPr>
          <p:nvPr>
            <p:ph type="title"/>
          </p:nvPr>
        </p:nvSpPr>
        <p:spPr/>
        <p:txBody>
          <a:bodyPr/>
          <a:lstStyle/>
          <a:p>
            <a:r>
              <a:rPr lang="en-GB"/>
              <a:t>Click to edit Master title style</a:t>
            </a:r>
            <a:endParaRPr lang="ar-AE"/>
          </a:p>
        </p:txBody>
      </p:sp>
      <p:sp>
        <p:nvSpPr>
          <p:cNvPr id="3" name="Date Placeholder 2">
            <a:extLst>
              <a:ext uri="{FF2B5EF4-FFF2-40B4-BE49-F238E27FC236}">
                <a16:creationId xmlns:a16="http://schemas.microsoft.com/office/drawing/2014/main" id="{C2F104CD-EA19-3F3E-5085-F09D13F578F7}"/>
              </a:ext>
            </a:extLst>
          </p:cNvPr>
          <p:cNvSpPr>
            <a:spLocks noGrp="1"/>
          </p:cNvSpPr>
          <p:nvPr>
            <p:ph type="dt" sz="half" idx="10"/>
          </p:nvPr>
        </p:nvSpPr>
        <p:spPr/>
        <p:txBody>
          <a:bodyPr/>
          <a:lstStyle/>
          <a:p>
            <a:fld id="{D3787BCE-9345-4D86-822C-9E398074AE9B}" type="datetimeFigureOut">
              <a:rPr lang="ar-AE" smtClean="0"/>
              <a:t>02/09/1446</a:t>
            </a:fld>
            <a:endParaRPr lang="ar-AE"/>
          </a:p>
        </p:txBody>
      </p:sp>
      <p:sp>
        <p:nvSpPr>
          <p:cNvPr id="4" name="Footer Placeholder 3">
            <a:extLst>
              <a:ext uri="{FF2B5EF4-FFF2-40B4-BE49-F238E27FC236}">
                <a16:creationId xmlns:a16="http://schemas.microsoft.com/office/drawing/2014/main" id="{FBD18657-AE49-0E8A-11AC-6D7F65415FAF}"/>
              </a:ext>
            </a:extLst>
          </p:cNvPr>
          <p:cNvSpPr>
            <a:spLocks noGrp="1"/>
          </p:cNvSpPr>
          <p:nvPr>
            <p:ph type="ftr" sz="quarter" idx="11"/>
          </p:nvPr>
        </p:nvSpPr>
        <p:spPr/>
        <p:txBody>
          <a:bodyPr/>
          <a:lstStyle/>
          <a:p>
            <a:endParaRPr lang="ar-AE"/>
          </a:p>
        </p:txBody>
      </p:sp>
      <p:sp>
        <p:nvSpPr>
          <p:cNvPr id="5" name="Slide Number Placeholder 4">
            <a:extLst>
              <a:ext uri="{FF2B5EF4-FFF2-40B4-BE49-F238E27FC236}">
                <a16:creationId xmlns:a16="http://schemas.microsoft.com/office/drawing/2014/main" id="{69B8ADA9-4C4D-036F-665B-B1ADCDE25A2E}"/>
              </a:ext>
            </a:extLst>
          </p:cNvPr>
          <p:cNvSpPr>
            <a:spLocks noGrp="1"/>
          </p:cNvSpPr>
          <p:nvPr>
            <p:ph type="sldNum" sz="quarter" idx="12"/>
          </p:nvPr>
        </p:nvSpPr>
        <p:spPr/>
        <p:txBody>
          <a:bodyPr/>
          <a:lstStyle/>
          <a:p>
            <a:fld id="{1B7B1B56-90FD-4076-BC45-FA34A97749BF}" type="slidenum">
              <a:rPr lang="ar-AE" smtClean="0"/>
              <a:t>‹#›</a:t>
            </a:fld>
            <a:endParaRPr lang="ar-AE"/>
          </a:p>
        </p:txBody>
      </p:sp>
    </p:spTree>
    <p:extLst>
      <p:ext uri="{BB962C8B-B14F-4D97-AF65-F5344CB8AC3E}">
        <p14:creationId xmlns:p14="http://schemas.microsoft.com/office/powerpoint/2010/main" val="211638549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241EEED4-AAEE-567F-629C-118973B50AF7}"/>
              </a:ext>
            </a:extLst>
          </p:cNvPr>
          <p:cNvSpPr>
            <a:spLocks noGrp="1"/>
          </p:cNvSpPr>
          <p:nvPr>
            <p:ph type="dt" sz="half" idx="10"/>
          </p:nvPr>
        </p:nvSpPr>
        <p:spPr/>
        <p:txBody>
          <a:bodyPr/>
          <a:lstStyle/>
          <a:p>
            <a:fld id="{D3787BCE-9345-4D86-822C-9E398074AE9B}" type="datetimeFigureOut">
              <a:rPr lang="ar-AE" smtClean="0"/>
              <a:t>02/09/1446</a:t>
            </a:fld>
            <a:endParaRPr lang="ar-AE"/>
          </a:p>
        </p:txBody>
      </p:sp>
      <p:sp>
        <p:nvSpPr>
          <p:cNvPr id="3" name="Footer Placeholder 2">
            <a:extLst>
              <a:ext uri="{FF2B5EF4-FFF2-40B4-BE49-F238E27FC236}">
                <a16:creationId xmlns:a16="http://schemas.microsoft.com/office/drawing/2014/main" id="{E3039B6F-DCD4-4EEF-C0D9-C61A85EBC48C}"/>
              </a:ext>
            </a:extLst>
          </p:cNvPr>
          <p:cNvSpPr>
            <a:spLocks noGrp="1"/>
          </p:cNvSpPr>
          <p:nvPr>
            <p:ph type="ftr" sz="quarter" idx="11"/>
          </p:nvPr>
        </p:nvSpPr>
        <p:spPr/>
        <p:txBody>
          <a:bodyPr/>
          <a:lstStyle/>
          <a:p>
            <a:endParaRPr lang="ar-AE"/>
          </a:p>
        </p:txBody>
      </p:sp>
      <p:sp>
        <p:nvSpPr>
          <p:cNvPr id="4" name="Slide Number Placeholder 3">
            <a:extLst>
              <a:ext uri="{FF2B5EF4-FFF2-40B4-BE49-F238E27FC236}">
                <a16:creationId xmlns:a16="http://schemas.microsoft.com/office/drawing/2014/main" id="{485902CE-29C5-0C6C-86F3-87A77A4F7012}"/>
              </a:ext>
            </a:extLst>
          </p:cNvPr>
          <p:cNvSpPr>
            <a:spLocks noGrp="1"/>
          </p:cNvSpPr>
          <p:nvPr>
            <p:ph type="sldNum" sz="quarter" idx="12"/>
          </p:nvPr>
        </p:nvSpPr>
        <p:spPr/>
        <p:txBody>
          <a:bodyPr/>
          <a:lstStyle/>
          <a:p>
            <a:fld id="{1B7B1B56-90FD-4076-BC45-FA34A97749BF}" type="slidenum">
              <a:rPr lang="ar-AE" smtClean="0"/>
              <a:t>‹#›</a:t>
            </a:fld>
            <a:endParaRPr lang="ar-AE"/>
          </a:p>
        </p:txBody>
      </p:sp>
    </p:spTree>
    <p:extLst>
      <p:ext uri="{BB962C8B-B14F-4D97-AF65-F5344CB8AC3E}">
        <p14:creationId xmlns:p14="http://schemas.microsoft.com/office/powerpoint/2010/main" val="303467705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60AAD79-A2C7-4E16-F046-809296CE30E5}"/>
              </a:ext>
            </a:extLst>
          </p:cNvPr>
          <p:cNvSpPr>
            <a:spLocks noGrp="1"/>
          </p:cNvSpPr>
          <p:nvPr>
            <p:ph type="title"/>
          </p:nvPr>
        </p:nvSpPr>
        <p:spPr>
          <a:xfrm>
            <a:off x="839788" y="457200"/>
            <a:ext cx="3932237" cy="1600200"/>
          </a:xfrm>
        </p:spPr>
        <p:txBody>
          <a:bodyPr anchor="b"/>
          <a:lstStyle>
            <a:lvl1pPr>
              <a:defRPr sz="3200"/>
            </a:lvl1pPr>
          </a:lstStyle>
          <a:p>
            <a:r>
              <a:rPr lang="en-GB"/>
              <a:t>Click to edit Master title style</a:t>
            </a:r>
            <a:endParaRPr lang="ar-AE"/>
          </a:p>
        </p:txBody>
      </p:sp>
      <p:sp>
        <p:nvSpPr>
          <p:cNvPr id="3" name="Content Placeholder 2">
            <a:extLst>
              <a:ext uri="{FF2B5EF4-FFF2-40B4-BE49-F238E27FC236}">
                <a16:creationId xmlns:a16="http://schemas.microsoft.com/office/drawing/2014/main" id="{F5DDE691-A8EA-E453-C643-82B91F564180}"/>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ar-AE"/>
          </a:p>
        </p:txBody>
      </p:sp>
      <p:sp>
        <p:nvSpPr>
          <p:cNvPr id="4" name="Text Placeholder 3">
            <a:extLst>
              <a:ext uri="{FF2B5EF4-FFF2-40B4-BE49-F238E27FC236}">
                <a16:creationId xmlns:a16="http://schemas.microsoft.com/office/drawing/2014/main" id="{B65A0D98-45D9-B6B1-46A1-0D0EDE157C33}"/>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GB"/>
              <a:t>Click to edit Master text styles</a:t>
            </a:r>
          </a:p>
        </p:txBody>
      </p:sp>
      <p:sp>
        <p:nvSpPr>
          <p:cNvPr id="5" name="Date Placeholder 4">
            <a:extLst>
              <a:ext uri="{FF2B5EF4-FFF2-40B4-BE49-F238E27FC236}">
                <a16:creationId xmlns:a16="http://schemas.microsoft.com/office/drawing/2014/main" id="{0CF3F146-931E-7849-E6B0-A69D766F0918}"/>
              </a:ext>
            </a:extLst>
          </p:cNvPr>
          <p:cNvSpPr>
            <a:spLocks noGrp="1"/>
          </p:cNvSpPr>
          <p:nvPr>
            <p:ph type="dt" sz="half" idx="10"/>
          </p:nvPr>
        </p:nvSpPr>
        <p:spPr/>
        <p:txBody>
          <a:bodyPr/>
          <a:lstStyle/>
          <a:p>
            <a:fld id="{D3787BCE-9345-4D86-822C-9E398074AE9B}" type="datetimeFigureOut">
              <a:rPr lang="ar-AE" smtClean="0"/>
              <a:t>02/09/1446</a:t>
            </a:fld>
            <a:endParaRPr lang="ar-AE"/>
          </a:p>
        </p:txBody>
      </p:sp>
      <p:sp>
        <p:nvSpPr>
          <p:cNvPr id="6" name="Footer Placeholder 5">
            <a:extLst>
              <a:ext uri="{FF2B5EF4-FFF2-40B4-BE49-F238E27FC236}">
                <a16:creationId xmlns:a16="http://schemas.microsoft.com/office/drawing/2014/main" id="{3C623E4D-61D7-10B6-29E7-D065410B9C07}"/>
              </a:ext>
            </a:extLst>
          </p:cNvPr>
          <p:cNvSpPr>
            <a:spLocks noGrp="1"/>
          </p:cNvSpPr>
          <p:nvPr>
            <p:ph type="ftr" sz="quarter" idx="11"/>
          </p:nvPr>
        </p:nvSpPr>
        <p:spPr/>
        <p:txBody>
          <a:bodyPr/>
          <a:lstStyle/>
          <a:p>
            <a:endParaRPr lang="ar-AE"/>
          </a:p>
        </p:txBody>
      </p:sp>
      <p:sp>
        <p:nvSpPr>
          <p:cNvPr id="7" name="Slide Number Placeholder 6">
            <a:extLst>
              <a:ext uri="{FF2B5EF4-FFF2-40B4-BE49-F238E27FC236}">
                <a16:creationId xmlns:a16="http://schemas.microsoft.com/office/drawing/2014/main" id="{F300F041-E640-DE73-62E7-D0B3AF8AC7FD}"/>
              </a:ext>
            </a:extLst>
          </p:cNvPr>
          <p:cNvSpPr>
            <a:spLocks noGrp="1"/>
          </p:cNvSpPr>
          <p:nvPr>
            <p:ph type="sldNum" sz="quarter" idx="12"/>
          </p:nvPr>
        </p:nvSpPr>
        <p:spPr/>
        <p:txBody>
          <a:bodyPr/>
          <a:lstStyle/>
          <a:p>
            <a:fld id="{1B7B1B56-90FD-4076-BC45-FA34A97749BF}" type="slidenum">
              <a:rPr lang="ar-AE" smtClean="0"/>
              <a:t>‹#›</a:t>
            </a:fld>
            <a:endParaRPr lang="ar-AE"/>
          </a:p>
        </p:txBody>
      </p:sp>
    </p:spTree>
    <p:extLst>
      <p:ext uri="{BB962C8B-B14F-4D97-AF65-F5344CB8AC3E}">
        <p14:creationId xmlns:p14="http://schemas.microsoft.com/office/powerpoint/2010/main" val="46153146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438D566-6DC8-C6D5-7C70-DFB4C6683ABA}"/>
              </a:ext>
            </a:extLst>
          </p:cNvPr>
          <p:cNvSpPr>
            <a:spLocks noGrp="1"/>
          </p:cNvSpPr>
          <p:nvPr>
            <p:ph type="title"/>
          </p:nvPr>
        </p:nvSpPr>
        <p:spPr>
          <a:xfrm>
            <a:off x="839788" y="457200"/>
            <a:ext cx="3932237" cy="1600200"/>
          </a:xfrm>
        </p:spPr>
        <p:txBody>
          <a:bodyPr anchor="b"/>
          <a:lstStyle>
            <a:lvl1pPr>
              <a:defRPr sz="3200"/>
            </a:lvl1pPr>
          </a:lstStyle>
          <a:p>
            <a:r>
              <a:rPr lang="en-GB"/>
              <a:t>Click to edit Master title style</a:t>
            </a:r>
            <a:endParaRPr lang="ar-AE"/>
          </a:p>
        </p:txBody>
      </p:sp>
      <p:sp>
        <p:nvSpPr>
          <p:cNvPr id="3" name="Picture Placeholder 2">
            <a:extLst>
              <a:ext uri="{FF2B5EF4-FFF2-40B4-BE49-F238E27FC236}">
                <a16:creationId xmlns:a16="http://schemas.microsoft.com/office/drawing/2014/main" id="{00A4CE56-5FDB-DAE0-6B94-BB376B325CAD}"/>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ar-AE"/>
          </a:p>
        </p:txBody>
      </p:sp>
      <p:sp>
        <p:nvSpPr>
          <p:cNvPr id="4" name="Text Placeholder 3">
            <a:extLst>
              <a:ext uri="{FF2B5EF4-FFF2-40B4-BE49-F238E27FC236}">
                <a16:creationId xmlns:a16="http://schemas.microsoft.com/office/drawing/2014/main" id="{5158D24B-08AF-C292-44CF-82D41496603A}"/>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GB"/>
              <a:t>Click to edit Master text styles</a:t>
            </a:r>
          </a:p>
        </p:txBody>
      </p:sp>
      <p:sp>
        <p:nvSpPr>
          <p:cNvPr id="5" name="Date Placeholder 4">
            <a:extLst>
              <a:ext uri="{FF2B5EF4-FFF2-40B4-BE49-F238E27FC236}">
                <a16:creationId xmlns:a16="http://schemas.microsoft.com/office/drawing/2014/main" id="{11E6B84F-15F9-4733-A8AD-DC45D945FEFC}"/>
              </a:ext>
            </a:extLst>
          </p:cNvPr>
          <p:cNvSpPr>
            <a:spLocks noGrp="1"/>
          </p:cNvSpPr>
          <p:nvPr>
            <p:ph type="dt" sz="half" idx="10"/>
          </p:nvPr>
        </p:nvSpPr>
        <p:spPr/>
        <p:txBody>
          <a:bodyPr/>
          <a:lstStyle/>
          <a:p>
            <a:fld id="{D3787BCE-9345-4D86-822C-9E398074AE9B}" type="datetimeFigureOut">
              <a:rPr lang="ar-AE" smtClean="0"/>
              <a:t>02/09/1446</a:t>
            </a:fld>
            <a:endParaRPr lang="ar-AE"/>
          </a:p>
        </p:txBody>
      </p:sp>
      <p:sp>
        <p:nvSpPr>
          <p:cNvPr id="6" name="Footer Placeholder 5">
            <a:extLst>
              <a:ext uri="{FF2B5EF4-FFF2-40B4-BE49-F238E27FC236}">
                <a16:creationId xmlns:a16="http://schemas.microsoft.com/office/drawing/2014/main" id="{332CE703-2969-A2C4-C472-38166FA71CE4}"/>
              </a:ext>
            </a:extLst>
          </p:cNvPr>
          <p:cNvSpPr>
            <a:spLocks noGrp="1"/>
          </p:cNvSpPr>
          <p:nvPr>
            <p:ph type="ftr" sz="quarter" idx="11"/>
          </p:nvPr>
        </p:nvSpPr>
        <p:spPr/>
        <p:txBody>
          <a:bodyPr/>
          <a:lstStyle/>
          <a:p>
            <a:endParaRPr lang="ar-AE"/>
          </a:p>
        </p:txBody>
      </p:sp>
      <p:sp>
        <p:nvSpPr>
          <p:cNvPr id="7" name="Slide Number Placeholder 6">
            <a:extLst>
              <a:ext uri="{FF2B5EF4-FFF2-40B4-BE49-F238E27FC236}">
                <a16:creationId xmlns:a16="http://schemas.microsoft.com/office/drawing/2014/main" id="{884F4BD9-8DBF-E530-65EA-BEE2DC0DAC5D}"/>
              </a:ext>
            </a:extLst>
          </p:cNvPr>
          <p:cNvSpPr>
            <a:spLocks noGrp="1"/>
          </p:cNvSpPr>
          <p:nvPr>
            <p:ph type="sldNum" sz="quarter" idx="12"/>
          </p:nvPr>
        </p:nvSpPr>
        <p:spPr/>
        <p:txBody>
          <a:bodyPr/>
          <a:lstStyle/>
          <a:p>
            <a:fld id="{1B7B1B56-90FD-4076-BC45-FA34A97749BF}" type="slidenum">
              <a:rPr lang="ar-AE" smtClean="0"/>
              <a:t>‹#›</a:t>
            </a:fld>
            <a:endParaRPr lang="ar-AE"/>
          </a:p>
        </p:txBody>
      </p:sp>
    </p:spTree>
    <p:extLst>
      <p:ext uri="{BB962C8B-B14F-4D97-AF65-F5344CB8AC3E}">
        <p14:creationId xmlns:p14="http://schemas.microsoft.com/office/powerpoint/2010/main" val="250385615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36122A-B46F-1EF7-277C-B4BBB1C15376}"/>
              </a:ext>
            </a:extLst>
          </p:cNvPr>
          <p:cNvSpPr>
            <a:spLocks noGrp="1"/>
          </p:cNvSpPr>
          <p:nvPr>
            <p:ph type="title"/>
          </p:nvPr>
        </p:nvSpPr>
        <p:spPr/>
        <p:txBody>
          <a:bodyPr/>
          <a:lstStyle/>
          <a:p>
            <a:r>
              <a:rPr lang="en-GB"/>
              <a:t>Click to edit Master title style</a:t>
            </a:r>
            <a:endParaRPr lang="ar-AE"/>
          </a:p>
        </p:txBody>
      </p:sp>
      <p:sp>
        <p:nvSpPr>
          <p:cNvPr id="3" name="Vertical Text Placeholder 2">
            <a:extLst>
              <a:ext uri="{FF2B5EF4-FFF2-40B4-BE49-F238E27FC236}">
                <a16:creationId xmlns:a16="http://schemas.microsoft.com/office/drawing/2014/main" id="{15744A87-DF9E-AA92-D309-37591B8B3116}"/>
              </a:ext>
            </a:extLst>
          </p:cNvPr>
          <p:cNvSpPr>
            <a:spLocks noGrp="1"/>
          </p:cNvSpPr>
          <p:nvPr>
            <p:ph type="body" orient="vert" idx="1"/>
          </p:nvPr>
        </p:nvSpPr>
        <p:spPr/>
        <p:txBody>
          <a:bodyPr vert="eaVert"/>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ar-AE"/>
          </a:p>
        </p:txBody>
      </p:sp>
      <p:sp>
        <p:nvSpPr>
          <p:cNvPr id="4" name="Date Placeholder 3">
            <a:extLst>
              <a:ext uri="{FF2B5EF4-FFF2-40B4-BE49-F238E27FC236}">
                <a16:creationId xmlns:a16="http://schemas.microsoft.com/office/drawing/2014/main" id="{2EECBC1C-14D5-CBCC-DD7A-17E5F2B08045}"/>
              </a:ext>
            </a:extLst>
          </p:cNvPr>
          <p:cNvSpPr>
            <a:spLocks noGrp="1"/>
          </p:cNvSpPr>
          <p:nvPr>
            <p:ph type="dt" sz="half" idx="10"/>
          </p:nvPr>
        </p:nvSpPr>
        <p:spPr/>
        <p:txBody>
          <a:bodyPr/>
          <a:lstStyle/>
          <a:p>
            <a:fld id="{D3787BCE-9345-4D86-822C-9E398074AE9B}" type="datetimeFigureOut">
              <a:rPr lang="ar-AE" smtClean="0"/>
              <a:t>02/09/1446</a:t>
            </a:fld>
            <a:endParaRPr lang="ar-AE"/>
          </a:p>
        </p:txBody>
      </p:sp>
      <p:sp>
        <p:nvSpPr>
          <p:cNvPr id="5" name="Footer Placeholder 4">
            <a:extLst>
              <a:ext uri="{FF2B5EF4-FFF2-40B4-BE49-F238E27FC236}">
                <a16:creationId xmlns:a16="http://schemas.microsoft.com/office/drawing/2014/main" id="{B76C552B-54C1-A2CA-2ABC-E1B6B8A91D45}"/>
              </a:ext>
            </a:extLst>
          </p:cNvPr>
          <p:cNvSpPr>
            <a:spLocks noGrp="1"/>
          </p:cNvSpPr>
          <p:nvPr>
            <p:ph type="ftr" sz="quarter" idx="11"/>
          </p:nvPr>
        </p:nvSpPr>
        <p:spPr/>
        <p:txBody>
          <a:bodyPr/>
          <a:lstStyle/>
          <a:p>
            <a:endParaRPr lang="ar-AE"/>
          </a:p>
        </p:txBody>
      </p:sp>
      <p:sp>
        <p:nvSpPr>
          <p:cNvPr id="6" name="Slide Number Placeholder 5">
            <a:extLst>
              <a:ext uri="{FF2B5EF4-FFF2-40B4-BE49-F238E27FC236}">
                <a16:creationId xmlns:a16="http://schemas.microsoft.com/office/drawing/2014/main" id="{32B2BF4E-5418-5ABE-1B33-75252C0C8ED7}"/>
              </a:ext>
            </a:extLst>
          </p:cNvPr>
          <p:cNvSpPr>
            <a:spLocks noGrp="1"/>
          </p:cNvSpPr>
          <p:nvPr>
            <p:ph type="sldNum" sz="quarter" idx="12"/>
          </p:nvPr>
        </p:nvSpPr>
        <p:spPr/>
        <p:txBody>
          <a:bodyPr/>
          <a:lstStyle/>
          <a:p>
            <a:fld id="{1B7B1B56-90FD-4076-BC45-FA34A97749BF}" type="slidenum">
              <a:rPr lang="ar-AE" smtClean="0"/>
              <a:t>‹#›</a:t>
            </a:fld>
            <a:endParaRPr lang="ar-AE"/>
          </a:p>
        </p:txBody>
      </p:sp>
    </p:spTree>
    <p:extLst>
      <p:ext uri="{BB962C8B-B14F-4D97-AF65-F5344CB8AC3E}">
        <p14:creationId xmlns:p14="http://schemas.microsoft.com/office/powerpoint/2010/main" val="393936082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EBB619A2-8445-C963-3F20-4A81282324E0}"/>
              </a:ext>
            </a:extLst>
          </p:cNvPr>
          <p:cNvSpPr>
            <a:spLocks noGrp="1"/>
          </p:cNvSpPr>
          <p:nvPr>
            <p:ph type="title" orient="vert"/>
          </p:nvPr>
        </p:nvSpPr>
        <p:spPr>
          <a:xfrm>
            <a:off x="8724900" y="365125"/>
            <a:ext cx="2628900" cy="5811838"/>
          </a:xfrm>
        </p:spPr>
        <p:txBody>
          <a:bodyPr vert="eaVert"/>
          <a:lstStyle/>
          <a:p>
            <a:r>
              <a:rPr lang="en-GB"/>
              <a:t>Click to edit Master title style</a:t>
            </a:r>
            <a:endParaRPr lang="ar-AE"/>
          </a:p>
        </p:txBody>
      </p:sp>
      <p:sp>
        <p:nvSpPr>
          <p:cNvPr id="3" name="Vertical Text Placeholder 2">
            <a:extLst>
              <a:ext uri="{FF2B5EF4-FFF2-40B4-BE49-F238E27FC236}">
                <a16:creationId xmlns:a16="http://schemas.microsoft.com/office/drawing/2014/main" id="{09AAB629-050F-F46B-0148-5A1C1188DBE6}"/>
              </a:ext>
            </a:extLst>
          </p:cNvPr>
          <p:cNvSpPr>
            <a:spLocks noGrp="1"/>
          </p:cNvSpPr>
          <p:nvPr>
            <p:ph type="body" orient="vert" idx="1"/>
          </p:nvPr>
        </p:nvSpPr>
        <p:spPr>
          <a:xfrm>
            <a:off x="838200" y="365125"/>
            <a:ext cx="7734300" cy="5811838"/>
          </a:xfrm>
        </p:spPr>
        <p:txBody>
          <a:bodyPr vert="eaVert"/>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ar-AE"/>
          </a:p>
        </p:txBody>
      </p:sp>
      <p:sp>
        <p:nvSpPr>
          <p:cNvPr id="4" name="Date Placeholder 3">
            <a:extLst>
              <a:ext uri="{FF2B5EF4-FFF2-40B4-BE49-F238E27FC236}">
                <a16:creationId xmlns:a16="http://schemas.microsoft.com/office/drawing/2014/main" id="{6182C594-6C70-728E-EBF0-D58850E6A0BB}"/>
              </a:ext>
            </a:extLst>
          </p:cNvPr>
          <p:cNvSpPr>
            <a:spLocks noGrp="1"/>
          </p:cNvSpPr>
          <p:nvPr>
            <p:ph type="dt" sz="half" idx="10"/>
          </p:nvPr>
        </p:nvSpPr>
        <p:spPr/>
        <p:txBody>
          <a:bodyPr/>
          <a:lstStyle/>
          <a:p>
            <a:fld id="{D3787BCE-9345-4D86-822C-9E398074AE9B}" type="datetimeFigureOut">
              <a:rPr lang="ar-AE" smtClean="0"/>
              <a:t>02/09/1446</a:t>
            </a:fld>
            <a:endParaRPr lang="ar-AE"/>
          </a:p>
        </p:txBody>
      </p:sp>
      <p:sp>
        <p:nvSpPr>
          <p:cNvPr id="5" name="Footer Placeholder 4">
            <a:extLst>
              <a:ext uri="{FF2B5EF4-FFF2-40B4-BE49-F238E27FC236}">
                <a16:creationId xmlns:a16="http://schemas.microsoft.com/office/drawing/2014/main" id="{04BD8CB8-5991-78C7-DB6E-F3C340AB6A5D}"/>
              </a:ext>
            </a:extLst>
          </p:cNvPr>
          <p:cNvSpPr>
            <a:spLocks noGrp="1"/>
          </p:cNvSpPr>
          <p:nvPr>
            <p:ph type="ftr" sz="quarter" idx="11"/>
          </p:nvPr>
        </p:nvSpPr>
        <p:spPr/>
        <p:txBody>
          <a:bodyPr/>
          <a:lstStyle/>
          <a:p>
            <a:endParaRPr lang="ar-AE"/>
          </a:p>
        </p:txBody>
      </p:sp>
      <p:sp>
        <p:nvSpPr>
          <p:cNvPr id="6" name="Slide Number Placeholder 5">
            <a:extLst>
              <a:ext uri="{FF2B5EF4-FFF2-40B4-BE49-F238E27FC236}">
                <a16:creationId xmlns:a16="http://schemas.microsoft.com/office/drawing/2014/main" id="{060D8004-908B-DC64-D832-394A7F601689}"/>
              </a:ext>
            </a:extLst>
          </p:cNvPr>
          <p:cNvSpPr>
            <a:spLocks noGrp="1"/>
          </p:cNvSpPr>
          <p:nvPr>
            <p:ph type="sldNum" sz="quarter" idx="12"/>
          </p:nvPr>
        </p:nvSpPr>
        <p:spPr/>
        <p:txBody>
          <a:bodyPr/>
          <a:lstStyle/>
          <a:p>
            <a:fld id="{1B7B1B56-90FD-4076-BC45-FA34A97749BF}" type="slidenum">
              <a:rPr lang="ar-AE" smtClean="0"/>
              <a:t>‹#›</a:t>
            </a:fld>
            <a:endParaRPr lang="ar-AE"/>
          </a:p>
        </p:txBody>
      </p:sp>
    </p:spTree>
    <p:extLst>
      <p:ext uri="{BB962C8B-B14F-4D97-AF65-F5344CB8AC3E}">
        <p14:creationId xmlns:p14="http://schemas.microsoft.com/office/powerpoint/2010/main" val="135022020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D4D03964-B5D9-D8AF-6101-AE57E36FFC8C}"/>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GB"/>
              <a:t>Click to edit Master title style</a:t>
            </a:r>
            <a:endParaRPr lang="ar-AE"/>
          </a:p>
        </p:txBody>
      </p:sp>
      <p:sp>
        <p:nvSpPr>
          <p:cNvPr id="3" name="Text Placeholder 2">
            <a:extLst>
              <a:ext uri="{FF2B5EF4-FFF2-40B4-BE49-F238E27FC236}">
                <a16:creationId xmlns:a16="http://schemas.microsoft.com/office/drawing/2014/main" id="{2739C7B0-A7A3-52ED-D068-750897D308DC}"/>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ar-AE"/>
          </a:p>
        </p:txBody>
      </p:sp>
      <p:sp>
        <p:nvSpPr>
          <p:cNvPr id="4" name="Date Placeholder 3">
            <a:extLst>
              <a:ext uri="{FF2B5EF4-FFF2-40B4-BE49-F238E27FC236}">
                <a16:creationId xmlns:a16="http://schemas.microsoft.com/office/drawing/2014/main" id="{320434BA-9A02-6E5E-090F-5D36D2EE6F4C}"/>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r">
              <a:defRPr sz="1200">
                <a:solidFill>
                  <a:schemeClr val="tx1">
                    <a:tint val="82000"/>
                  </a:schemeClr>
                </a:solidFill>
              </a:defRPr>
            </a:lvl1pPr>
          </a:lstStyle>
          <a:p>
            <a:fld id="{D3787BCE-9345-4D86-822C-9E398074AE9B}" type="datetimeFigureOut">
              <a:rPr lang="ar-AE" smtClean="0"/>
              <a:t>02/09/1446</a:t>
            </a:fld>
            <a:endParaRPr lang="ar-AE"/>
          </a:p>
        </p:txBody>
      </p:sp>
      <p:sp>
        <p:nvSpPr>
          <p:cNvPr id="5" name="Footer Placeholder 4">
            <a:extLst>
              <a:ext uri="{FF2B5EF4-FFF2-40B4-BE49-F238E27FC236}">
                <a16:creationId xmlns:a16="http://schemas.microsoft.com/office/drawing/2014/main" id="{F0FACB4E-4516-24D8-DE14-EB8FE72990BE}"/>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82000"/>
                  </a:schemeClr>
                </a:solidFill>
              </a:defRPr>
            </a:lvl1pPr>
          </a:lstStyle>
          <a:p>
            <a:endParaRPr lang="ar-AE"/>
          </a:p>
        </p:txBody>
      </p:sp>
      <p:sp>
        <p:nvSpPr>
          <p:cNvPr id="6" name="Slide Number Placeholder 5">
            <a:extLst>
              <a:ext uri="{FF2B5EF4-FFF2-40B4-BE49-F238E27FC236}">
                <a16:creationId xmlns:a16="http://schemas.microsoft.com/office/drawing/2014/main" id="{A92391CE-181A-670A-4045-E8E4B58CCAC2}"/>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l">
              <a:defRPr sz="1200">
                <a:solidFill>
                  <a:schemeClr val="tx1">
                    <a:tint val="82000"/>
                  </a:schemeClr>
                </a:solidFill>
              </a:defRPr>
            </a:lvl1pPr>
          </a:lstStyle>
          <a:p>
            <a:fld id="{1B7B1B56-90FD-4076-BC45-FA34A97749BF}" type="slidenum">
              <a:rPr lang="ar-AE" smtClean="0"/>
              <a:t>‹#›</a:t>
            </a:fld>
            <a:endParaRPr lang="ar-AE"/>
          </a:p>
        </p:txBody>
      </p:sp>
    </p:spTree>
    <p:extLst>
      <p:ext uri="{BB962C8B-B14F-4D97-AF65-F5344CB8AC3E}">
        <p14:creationId xmlns:p14="http://schemas.microsoft.com/office/powerpoint/2010/main" val="3679358464"/>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ar-A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7.png"/><Relationship Id="rId3" Type="http://schemas.openxmlformats.org/officeDocument/2006/relationships/image" Target="../media/image2.svg"/><Relationship Id="rId7" Type="http://schemas.openxmlformats.org/officeDocument/2006/relationships/image" Target="../media/image6.svg"/><Relationship Id="rId2" Type="http://schemas.openxmlformats.org/officeDocument/2006/relationships/image" Target="../media/image1.png"/><Relationship Id="rId1" Type="http://schemas.openxmlformats.org/officeDocument/2006/relationships/slideLayout" Target="../slideLayouts/slideLayout7.xml"/><Relationship Id="rId6" Type="http://schemas.openxmlformats.org/officeDocument/2006/relationships/image" Target="../media/image5.png"/><Relationship Id="rId5" Type="http://schemas.openxmlformats.org/officeDocument/2006/relationships/image" Target="../media/image4.svg"/><Relationship Id="rId4" Type="http://schemas.openxmlformats.org/officeDocument/2006/relationships/image" Target="../media/image3.png"/><Relationship Id="rId9" Type="http://schemas.openxmlformats.org/officeDocument/2006/relationships/image" Target="../media/image8.png"/></Relationships>
</file>

<file path=ppt/slides/_rels/slide2.xml.rels><?xml version="1.0" encoding="UTF-8" standalone="yes"?>
<Relationships xmlns="http://schemas.openxmlformats.org/package/2006/relationships"><Relationship Id="rId8" Type="http://schemas.openxmlformats.org/officeDocument/2006/relationships/image" Target="../media/image1.png"/><Relationship Id="rId13" Type="http://schemas.openxmlformats.org/officeDocument/2006/relationships/image" Target="../media/image16.svg"/><Relationship Id="rId18" Type="http://schemas.openxmlformats.org/officeDocument/2006/relationships/image" Target="../media/image7.png"/><Relationship Id="rId3" Type="http://schemas.openxmlformats.org/officeDocument/2006/relationships/image" Target="../media/image10.svg"/><Relationship Id="rId7" Type="http://schemas.openxmlformats.org/officeDocument/2006/relationships/image" Target="../media/image14.svg"/><Relationship Id="rId12" Type="http://schemas.openxmlformats.org/officeDocument/2006/relationships/image" Target="../media/image15.png"/><Relationship Id="rId17" Type="http://schemas.openxmlformats.org/officeDocument/2006/relationships/image" Target="../media/image6.svg"/><Relationship Id="rId2" Type="http://schemas.openxmlformats.org/officeDocument/2006/relationships/image" Target="../media/image9.png"/><Relationship Id="rId16" Type="http://schemas.openxmlformats.org/officeDocument/2006/relationships/image" Target="../media/image5.png"/><Relationship Id="rId1" Type="http://schemas.openxmlformats.org/officeDocument/2006/relationships/slideLayout" Target="../slideLayouts/slideLayout7.xml"/><Relationship Id="rId6" Type="http://schemas.openxmlformats.org/officeDocument/2006/relationships/image" Target="../media/image13.png"/><Relationship Id="rId11" Type="http://schemas.openxmlformats.org/officeDocument/2006/relationships/image" Target="../media/image4.svg"/><Relationship Id="rId5" Type="http://schemas.openxmlformats.org/officeDocument/2006/relationships/image" Target="../media/image12.svg"/><Relationship Id="rId15" Type="http://schemas.openxmlformats.org/officeDocument/2006/relationships/image" Target="../media/image18.svg"/><Relationship Id="rId10" Type="http://schemas.openxmlformats.org/officeDocument/2006/relationships/image" Target="../media/image3.png"/><Relationship Id="rId4" Type="http://schemas.openxmlformats.org/officeDocument/2006/relationships/image" Target="../media/image11.png"/><Relationship Id="rId9" Type="http://schemas.openxmlformats.org/officeDocument/2006/relationships/image" Target="../media/image2.svg"/><Relationship Id="rId14" Type="http://schemas.openxmlformats.org/officeDocument/2006/relationships/image" Target="../media/image17.png"/></Relationships>
</file>

<file path=ppt/slides/_rels/slide3.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20.png"/><Relationship Id="rId1" Type="http://schemas.openxmlformats.org/officeDocument/2006/relationships/slideLayout" Target="../slideLayouts/slideLayout2.xml"/><Relationship Id="rId5" Type="http://schemas.openxmlformats.org/officeDocument/2006/relationships/image" Target="../media/image23.jpg"/><Relationship Id="rId4" Type="http://schemas.openxmlformats.org/officeDocument/2006/relationships/image" Target="../media/image22.jpg"/></Relationships>
</file>

<file path=ppt/slides/_rels/slide5.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image" Target="../media/image27.png"/><Relationship Id="rId1" Type="http://schemas.openxmlformats.org/officeDocument/2006/relationships/slideLayout" Target="../slideLayouts/slideLayout7.xml"/><Relationship Id="rId4" Type="http://schemas.openxmlformats.org/officeDocument/2006/relationships/image" Target="../media/image29.png"/></Relationships>
</file>

<file path=ppt/slides/_rels/slide9.xml.rels><?xml version="1.0" encoding="UTF-8" standalone="yes"?>
<Relationships xmlns="http://schemas.openxmlformats.org/package/2006/relationships"><Relationship Id="rId8" Type="http://schemas.openxmlformats.org/officeDocument/2006/relationships/image" Target="../media/image34.jpeg"/><Relationship Id="rId3" Type="http://schemas.openxmlformats.org/officeDocument/2006/relationships/slideLayout" Target="../slideLayouts/slideLayout2.xml"/><Relationship Id="rId7" Type="http://schemas.openxmlformats.org/officeDocument/2006/relationships/image" Target="../media/image33.jpeg"/><Relationship Id="rId12" Type="http://schemas.openxmlformats.org/officeDocument/2006/relationships/image" Target="../media/image38.jpeg"/><Relationship Id="rId2" Type="http://schemas.openxmlformats.org/officeDocument/2006/relationships/video" Target="../media/media1.mp4"/><Relationship Id="rId1" Type="http://schemas.microsoft.com/office/2007/relationships/media" Target="../media/media1.mp4"/><Relationship Id="rId6" Type="http://schemas.openxmlformats.org/officeDocument/2006/relationships/image" Target="../media/image32.png"/><Relationship Id="rId11" Type="http://schemas.openxmlformats.org/officeDocument/2006/relationships/image" Target="../media/image37.png"/><Relationship Id="rId5" Type="http://schemas.openxmlformats.org/officeDocument/2006/relationships/image" Target="../media/image31.png"/><Relationship Id="rId10" Type="http://schemas.openxmlformats.org/officeDocument/2006/relationships/image" Target="../media/image36.jpeg"/><Relationship Id="rId4" Type="http://schemas.openxmlformats.org/officeDocument/2006/relationships/image" Target="../media/image30.png"/><Relationship Id="rId9" Type="http://schemas.openxmlformats.org/officeDocument/2006/relationships/image" Target="../media/image35.jpg"/></Relationships>
</file>

<file path=ppt/slides/_rels/slide10.xml.rels><?xml version="1.0" encoding="UTF-8" standalone="yes"?>
<Relationships xmlns="http://schemas.openxmlformats.org/package/2006/relationships"><Relationship Id="rId2" Type="http://schemas.openxmlformats.org/officeDocument/2006/relationships/image" Target="../media/image39.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image" Target="../media/image40.png"/><Relationship Id="rId1" Type="http://schemas.openxmlformats.org/officeDocument/2006/relationships/slideLayout" Target="../slideLayouts/slideLayout2.xml"/><Relationship Id="rId5" Type="http://schemas.openxmlformats.org/officeDocument/2006/relationships/image" Target="../media/image43.png"/><Relationship Id="rId4" Type="http://schemas.openxmlformats.org/officeDocument/2006/relationships/image" Target="../media/image42.jpg"/></Relationships>
</file>

<file path=ppt/slides/_rels/slide12.xml.rels><?xml version="1.0" encoding="UTF-8" standalone="yes"?>
<Relationships xmlns="http://schemas.openxmlformats.org/package/2006/relationships"><Relationship Id="rId2" Type="http://schemas.openxmlformats.org/officeDocument/2006/relationships/image" Target="../media/image44.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image" Target="../media/image45.png"/><Relationship Id="rId1" Type="http://schemas.openxmlformats.org/officeDocument/2006/relationships/slideLayout" Target="../slideLayouts/slideLayout2.xml"/><Relationship Id="rId6" Type="http://schemas.openxmlformats.org/officeDocument/2006/relationships/image" Target="../media/image49.jpeg"/><Relationship Id="rId5" Type="http://schemas.openxmlformats.org/officeDocument/2006/relationships/image" Target="../media/image48.jpeg"/><Relationship Id="rId4" Type="http://schemas.openxmlformats.org/officeDocument/2006/relationships/image" Target="../media/image47.png"/></Relationships>
</file>

<file path=ppt/slides/_rels/slide14.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image" Target="../media/image50.png"/><Relationship Id="rId1" Type="http://schemas.openxmlformats.org/officeDocument/2006/relationships/slideLayout" Target="../slideLayouts/slideLayout2.xml"/><Relationship Id="rId5" Type="http://schemas.openxmlformats.org/officeDocument/2006/relationships/image" Target="../media/image53.jpeg"/><Relationship Id="rId4" Type="http://schemas.openxmlformats.org/officeDocument/2006/relationships/image" Target="../media/image52.jpeg"/></Relationships>
</file>

<file path=ppt/slides/_rels/slide15.xml.rels><?xml version="1.0" encoding="UTF-8" standalone="yes"?>
<Relationships xmlns="http://schemas.openxmlformats.org/package/2006/relationships"><Relationship Id="rId2" Type="http://schemas.openxmlformats.org/officeDocument/2006/relationships/image" Target="../media/image54.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slideLayout" Target="../slideLayouts/slideLayout2.xml"/><Relationship Id="rId7" Type="http://schemas.openxmlformats.org/officeDocument/2006/relationships/image" Target="../media/image57.png"/><Relationship Id="rId2" Type="http://schemas.openxmlformats.org/officeDocument/2006/relationships/video" Target="../media/media2.mov"/><Relationship Id="rId1" Type="http://schemas.microsoft.com/office/2007/relationships/media" Target="../media/media2.mov"/><Relationship Id="rId6" Type="http://schemas.openxmlformats.org/officeDocument/2006/relationships/image" Target="../media/image56.png"/><Relationship Id="rId5" Type="http://schemas.openxmlformats.org/officeDocument/2006/relationships/image" Target="../media/image55.png"/><Relationship Id="rId4" Type="http://schemas.openxmlformats.org/officeDocument/2006/relationships/notesSlide" Target="../notesSlides/notesSlide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BC1742B-1658-B5E5-7419-67F11F2B8B95}"/>
            </a:ext>
          </a:extLst>
        </p:cNvPr>
        <p:cNvGrpSpPr/>
        <p:nvPr/>
      </p:nvGrpSpPr>
      <p:grpSpPr>
        <a:xfrm>
          <a:off x="0" y="0"/>
          <a:ext cx="0" cy="0"/>
          <a:chOff x="0" y="0"/>
          <a:chExt cx="0" cy="0"/>
        </a:xfrm>
      </p:grpSpPr>
      <p:sp>
        <p:nvSpPr>
          <p:cNvPr id="10" name="Freeform 10">
            <a:extLst>
              <a:ext uri="{FF2B5EF4-FFF2-40B4-BE49-F238E27FC236}">
                <a16:creationId xmlns:a16="http://schemas.microsoft.com/office/drawing/2014/main" id="{5AA673D0-561F-22A2-B09E-4A6E01867CDA}"/>
              </a:ext>
            </a:extLst>
          </p:cNvPr>
          <p:cNvSpPr/>
          <p:nvPr/>
        </p:nvSpPr>
        <p:spPr>
          <a:xfrm flipH="1">
            <a:off x="9182691" y="2639011"/>
            <a:ext cx="379390" cy="565486"/>
          </a:xfrm>
          <a:custGeom>
            <a:avLst/>
            <a:gdLst/>
            <a:ahLst/>
            <a:cxnLst/>
            <a:rect l="l" t="t" r="r" b="b"/>
            <a:pathLst>
              <a:path w="569085" h="848229">
                <a:moveTo>
                  <a:pt x="569085" y="0"/>
                </a:moveTo>
                <a:lnTo>
                  <a:pt x="0" y="0"/>
                </a:lnTo>
                <a:lnTo>
                  <a:pt x="0" y="848229"/>
                </a:lnTo>
                <a:lnTo>
                  <a:pt x="569085" y="848229"/>
                </a:lnTo>
                <a:lnTo>
                  <a:pt x="569085" y="0"/>
                </a:lnTo>
                <a:close/>
              </a:path>
            </a:pathLst>
          </a:custGeom>
          <a:blipFill>
            <a:blip r:embed="rId2">
              <a:extLst>
                <a:ext uri="{96DAC541-7B7A-43D3-8B79-37D633B846F1}">
                  <asvg:svgBlip xmlns:asvg="http://schemas.microsoft.com/office/drawing/2016/SVG/main" r:embed="rId3"/>
                </a:ext>
              </a:extLst>
            </a:blip>
            <a:stretch>
              <a:fillRect/>
            </a:stretch>
          </a:blipFill>
        </p:spPr>
        <p:txBody>
          <a:bodyPr/>
          <a:lstStyle/>
          <a:p>
            <a:endParaRPr lang="ar-AE" sz="1200"/>
          </a:p>
        </p:txBody>
      </p:sp>
      <p:sp>
        <p:nvSpPr>
          <p:cNvPr id="13" name="Freeform 13">
            <a:extLst>
              <a:ext uri="{FF2B5EF4-FFF2-40B4-BE49-F238E27FC236}">
                <a16:creationId xmlns:a16="http://schemas.microsoft.com/office/drawing/2014/main" id="{6575BC2A-2697-64E6-2ABE-EC40AB7118FD}"/>
              </a:ext>
            </a:extLst>
          </p:cNvPr>
          <p:cNvSpPr/>
          <p:nvPr/>
        </p:nvSpPr>
        <p:spPr>
          <a:xfrm flipH="1">
            <a:off x="1392484" y="2159120"/>
            <a:ext cx="709573" cy="1057630"/>
          </a:xfrm>
          <a:custGeom>
            <a:avLst/>
            <a:gdLst/>
            <a:ahLst/>
            <a:cxnLst/>
            <a:rect l="l" t="t" r="r" b="b"/>
            <a:pathLst>
              <a:path w="1064360" h="1586445">
                <a:moveTo>
                  <a:pt x="1064360" y="0"/>
                </a:moveTo>
                <a:lnTo>
                  <a:pt x="0" y="0"/>
                </a:lnTo>
                <a:lnTo>
                  <a:pt x="0" y="1586445"/>
                </a:lnTo>
                <a:lnTo>
                  <a:pt x="1064360" y="1586445"/>
                </a:lnTo>
                <a:lnTo>
                  <a:pt x="106436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endParaRPr lang="ar-AE" sz="1200"/>
          </a:p>
        </p:txBody>
      </p:sp>
      <p:sp>
        <p:nvSpPr>
          <p:cNvPr id="20" name="Freeform 14">
            <a:extLst>
              <a:ext uri="{FF2B5EF4-FFF2-40B4-BE49-F238E27FC236}">
                <a16:creationId xmlns:a16="http://schemas.microsoft.com/office/drawing/2014/main" id="{B7A42E46-D274-4C98-78D9-4F0A8E0A4FA6}"/>
              </a:ext>
            </a:extLst>
          </p:cNvPr>
          <p:cNvSpPr/>
          <p:nvPr/>
        </p:nvSpPr>
        <p:spPr>
          <a:xfrm>
            <a:off x="454344" y="649731"/>
            <a:ext cx="2585853" cy="818070"/>
          </a:xfrm>
          <a:custGeom>
            <a:avLst/>
            <a:gdLst/>
            <a:ahLst/>
            <a:cxnLst/>
            <a:rect l="l" t="t" r="r" b="b"/>
            <a:pathLst>
              <a:path w="3878780" h="1227105">
                <a:moveTo>
                  <a:pt x="0" y="0"/>
                </a:moveTo>
                <a:lnTo>
                  <a:pt x="3878781" y="0"/>
                </a:lnTo>
                <a:lnTo>
                  <a:pt x="3878781" y="1227105"/>
                </a:lnTo>
                <a:lnTo>
                  <a:pt x="0" y="1227105"/>
                </a:lnTo>
                <a:lnTo>
                  <a:pt x="0" y="0"/>
                </a:lnTo>
                <a:close/>
              </a:path>
            </a:pathLst>
          </a:custGeom>
          <a:blipFill>
            <a:blip r:embed="rId6">
              <a:extLst>
                <a:ext uri="{96DAC541-7B7A-43D3-8B79-37D633B846F1}">
                  <asvg:svgBlip xmlns:asvg="http://schemas.microsoft.com/office/drawing/2016/SVG/main" r:embed="rId7"/>
                </a:ext>
              </a:extLst>
            </a:blip>
            <a:stretch>
              <a:fillRect/>
            </a:stretch>
          </a:blipFill>
        </p:spPr>
        <p:txBody>
          <a:bodyPr/>
          <a:lstStyle/>
          <a:p>
            <a:endParaRPr lang="ar-AE" sz="1200"/>
          </a:p>
        </p:txBody>
      </p:sp>
      <p:sp>
        <p:nvSpPr>
          <p:cNvPr id="21" name="Freeform 12">
            <a:extLst>
              <a:ext uri="{FF2B5EF4-FFF2-40B4-BE49-F238E27FC236}">
                <a16:creationId xmlns:a16="http://schemas.microsoft.com/office/drawing/2014/main" id="{7A368866-11C7-5EA4-0AA2-E07291B40B83}"/>
              </a:ext>
            </a:extLst>
          </p:cNvPr>
          <p:cNvSpPr/>
          <p:nvPr/>
        </p:nvSpPr>
        <p:spPr>
          <a:xfrm>
            <a:off x="-38755" y="6550825"/>
            <a:ext cx="12269507" cy="434989"/>
          </a:xfrm>
          <a:custGeom>
            <a:avLst/>
            <a:gdLst/>
            <a:ahLst/>
            <a:cxnLst/>
            <a:rect l="l" t="t" r="r" b="b"/>
            <a:pathLst>
              <a:path w="18196967" h="556883">
                <a:moveTo>
                  <a:pt x="0" y="0"/>
                </a:moveTo>
                <a:lnTo>
                  <a:pt x="18196967" y="0"/>
                </a:lnTo>
                <a:lnTo>
                  <a:pt x="18196967" y="556883"/>
                </a:lnTo>
                <a:lnTo>
                  <a:pt x="0" y="556883"/>
                </a:lnTo>
                <a:lnTo>
                  <a:pt x="0" y="0"/>
                </a:lnTo>
                <a:close/>
              </a:path>
            </a:pathLst>
          </a:custGeom>
          <a:blipFill>
            <a:blip r:embed="rId8"/>
            <a:stretch>
              <a:fillRect/>
            </a:stretch>
          </a:blipFill>
        </p:spPr>
        <p:txBody>
          <a:bodyPr/>
          <a:lstStyle/>
          <a:p>
            <a:endParaRPr lang="ar-AE" sz="1200"/>
          </a:p>
        </p:txBody>
      </p:sp>
      <p:sp>
        <p:nvSpPr>
          <p:cNvPr id="26" name="TextBox 25">
            <a:extLst>
              <a:ext uri="{FF2B5EF4-FFF2-40B4-BE49-F238E27FC236}">
                <a16:creationId xmlns:a16="http://schemas.microsoft.com/office/drawing/2014/main" id="{D82EE9E1-D49B-37B5-FF22-50D8E3F1ECAD}"/>
              </a:ext>
            </a:extLst>
          </p:cNvPr>
          <p:cNvSpPr txBox="1"/>
          <p:nvPr/>
        </p:nvSpPr>
        <p:spPr>
          <a:xfrm>
            <a:off x="4837743" y="674389"/>
            <a:ext cx="3122808" cy="666977"/>
          </a:xfrm>
          <a:prstGeom prst="rect">
            <a:avLst/>
          </a:prstGeom>
          <a:noFill/>
        </p:spPr>
        <p:txBody>
          <a:bodyPr wrap="square" rtlCol="1">
            <a:spAutoFit/>
          </a:bodyPr>
          <a:lstStyle/>
          <a:p>
            <a:pPr algn="ctr"/>
            <a:r>
              <a:rPr lang="ar-AE" sz="1867" dirty="0">
                <a:latin typeface="Calibri" panose="020F0502020204030204" pitchFamily="34" charset="0"/>
                <a:ea typeface="Calibri" panose="020F0502020204030204" pitchFamily="34" charset="0"/>
                <a:cs typeface="Calibri" panose="020F0502020204030204" pitchFamily="34" charset="0"/>
              </a:rPr>
              <a:t>الفرع المدرسي الثاني </a:t>
            </a:r>
          </a:p>
          <a:p>
            <a:pPr algn="ctr"/>
            <a:r>
              <a:rPr lang="ar-AE" sz="1867" dirty="0">
                <a:latin typeface="Calibri" panose="020F0502020204030204" pitchFamily="34" charset="0"/>
                <a:ea typeface="Calibri" panose="020F0502020204030204" pitchFamily="34" charset="0"/>
                <a:cs typeface="Calibri" panose="020F0502020204030204" pitchFamily="34" charset="0"/>
              </a:rPr>
              <a:t>مدرسة الخوانيج للتعليم الأساسي ح</a:t>
            </a:r>
            <a:r>
              <a:rPr lang="ar-AE" sz="1600" dirty="0"/>
              <a:t>2</a:t>
            </a:r>
          </a:p>
        </p:txBody>
      </p:sp>
      <p:pic>
        <p:nvPicPr>
          <p:cNvPr id="16" name="Picture 15" descr="A close-up of a white background&#10;&#10;Description automatically generated">
            <a:extLst>
              <a:ext uri="{FF2B5EF4-FFF2-40B4-BE49-F238E27FC236}">
                <a16:creationId xmlns:a16="http://schemas.microsoft.com/office/drawing/2014/main" id="{0813CDC5-26B0-889E-3D12-8AC61FAE53D5}"/>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1356558" y="1776487"/>
            <a:ext cx="9401378" cy="3679745"/>
          </a:xfrm>
          <a:prstGeom prst="rect">
            <a:avLst/>
          </a:prstGeom>
        </p:spPr>
      </p:pic>
    </p:spTree>
    <p:extLst>
      <p:ext uri="{BB962C8B-B14F-4D97-AF65-F5344CB8AC3E}">
        <p14:creationId xmlns:p14="http://schemas.microsoft.com/office/powerpoint/2010/main" val="411829215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F45F068-EC08-E9B7-1A55-115301E3FDE1}"/>
            </a:ext>
          </a:extLst>
        </p:cNvPr>
        <p:cNvGrpSpPr/>
        <p:nvPr/>
      </p:nvGrpSpPr>
      <p:grpSpPr>
        <a:xfrm>
          <a:off x="0" y="0"/>
          <a:ext cx="0" cy="0"/>
          <a:chOff x="0" y="0"/>
          <a:chExt cx="0" cy="0"/>
        </a:xfrm>
      </p:grpSpPr>
      <p:sp>
        <p:nvSpPr>
          <p:cNvPr id="2" name="Freeform 2">
            <a:extLst>
              <a:ext uri="{FF2B5EF4-FFF2-40B4-BE49-F238E27FC236}">
                <a16:creationId xmlns:a16="http://schemas.microsoft.com/office/drawing/2014/main" id="{E41956C2-B248-242A-8EE9-5C8D22107088}"/>
              </a:ext>
            </a:extLst>
          </p:cNvPr>
          <p:cNvSpPr/>
          <p:nvPr/>
        </p:nvSpPr>
        <p:spPr>
          <a:xfrm>
            <a:off x="0" y="-1"/>
            <a:ext cx="12230752" cy="6925741"/>
          </a:xfrm>
          <a:custGeom>
            <a:avLst/>
            <a:gdLst/>
            <a:ahLst/>
            <a:cxnLst/>
            <a:rect l="l" t="t" r="r" b="b"/>
            <a:pathLst>
              <a:path w="19069843" h="19069843">
                <a:moveTo>
                  <a:pt x="0" y="0"/>
                </a:moveTo>
                <a:lnTo>
                  <a:pt x="19069843" y="0"/>
                </a:lnTo>
                <a:lnTo>
                  <a:pt x="19069843" y="19069844"/>
                </a:lnTo>
                <a:lnTo>
                  <a:pt x="0" y="19069844"/>
                </a:lnTo>
                <a:lnTo>
                  <a:pt x="0" y="0"/>
                </a:lnTo>
                <a:close/>
              </a:path>
            </a:pathLst>
          </a:custGeom>
          <a:blipFill>
            <a:blip r:embed="rId2">
              <a:alphaModFix amt="30000"/>
              <a:extLst>
                <a:ext uri="{96DAC541-7B7A-43D3-8B79-37D633B846F1}">
                  <asvg:svgBlip xmlns:asvg="http://schemas.microsoft.com/office/drawing/2016/SVG/main" r:embed="rId3"/>
                </a:ext>
              </a:extLst>
            </a:blip>
            <a:stretch>
              <a:fillRect/>
            </a:stretch>
          </a:blipFill>
        </p:spPr>
        <p:txBody>
          <a:bodyPr/>
          <a:lstStyle/>
          <a:p>
            <a:endParaRPr lang="ar-AE" sz="1200" dirty="0"/>
          </a:p>
        </p:txBody>
      </p:sp>
      <p:grpSp>
        <p:nvGrpSpPr>
          <p:cNvPr id="3" name="Group 3">
            <a:extLst>
              <a:ext uri="{FF2B5EF4-FFF2-40B4-BE49-F238E27FC236}">
                <a16:creationId xmlns:a16="http://schemas.microsoft.com/office/drawing/2014/main" id="{93A68AB2-2A33-7391-025C-72B3C3BA6F52}"/>
              </a:ext>
            </a:extLst>
          </p:cNvPr>
          <p:cNvGrpSpPr/>
          <p:nvPr/>
        </p:nvGrpSpPr>
        <p:grpSpPr>
          <a:xfrm>
            <a:off x="-38752" y="4480254"/>
            <a:ext cx="12192000" cy="2377746"/>
            <a:chOff x="0" y="0"/>
            <a:chExt cx="4816593" cy="939357"/>
          </a:xfrm>
        </p:grpSpPr>
        <p:sp>
          <p:nvSpPr>
            <p:cNvPr id="4" name="Freeform 4">
              <a:extLst>
                <a:ext uri="{FF2B5EF4-FFF2-40B4-BE49-F238E27FC236}">
                  <a16:creationId xmlns:a16="http://schemas.microsoft.com/office/drawing/2014/main" id="{3F452DA1-ABE6-21DA-569D-B267B2F4AA13}"/>
                </a:ext>
              </a:extLst>
            </p:cNvPr>
            <p:cNvSpPr/>
            <p:nvPr/>
          </p:nvSpPr>
          <p:spPr>
            <a:xfrm>
              <a:off x="0" y="0"/>
              <a:ext cx="4816592" cy="939357"/>
            </a:xfrm>
            <a:custGeom>
              <a:avLst/>
              <a:gdLst/>
              <a:ahLst/>
              <a:cxnLst/>
              <a:rect l="l" t="t" r="r" b="b"/>
              <a:pathLst>
                <a:path w="4816592" h="939357">
                  <a:moveTo>
                    <a:pt x="0" y="0"/>
                  </a:moveTo>
                  <a:lnTo>
                    <a:pt x="4816592" y="0"/>
                  </a:lnTo>
                  <a:lnTo>
                    <a:pt x="4816592" y="939357"/>
                  </a:lnTo>
                  <a:lnTo>
                    <a:pt x="0" y="939357"/>
                  </a:lnTo>
                  <a:close/>
                </a:path>
              </a:pathLst>
            </a:custGeom>
            <a:solidFill>
              <a:srgbClr val="35C9AC"/>
            </a:solidFill>
          </p:spPr>
          <p:txBody>
            <a:bodyPr/>
            <a:lstStyle/>
            <a:p>
              <a:endParaRPr lang="ar-AE" sz="1200"/>
            </a:p>
          </p:txBody>
        </p:sp>
        <p:sp>
          <p:nvSpPr>
            <p:cNvPr id="5" name="TextBox 5">
              <a:extLst>
                <a:ext uri="{FF2B5EF4-FFF2-40B4-BE49-F238E27FC236}">
                  <a16:creationId xmlns:a16="http://schemas.microsoft.com/office/drawing/2014/main" id="{2C3AE0D9-0F90-4699-8004-F0A3AAFF8880}"/>
                </a:ext>
              </a:extLst>
            </p:cNvPr>
            <p:cNvSpPr txBox="1"/>
            <p:nvPr/>
          </p:nvSpPr>
          <p:spPr>
            <a:xfrm>
              <a:off x="0" y="-38100"/>
              <a:ext cx="4816593" cy="977457"/>
            </a:xfrm>
            <a:prstGeom prst="rect">
              <a:avLst/>
            </a:prstGeom>
          </p:spPr>
          <p:txBody>
            <a:bodyPr lIns="33867" tIns="33867" rIns="33867" bIns="33867" rtlCol="0" anchor="ctr"/>
            <a:lstStyle/>
            <a:p>
              <a:pPr algn="ctr">
                <a:lnSpc>
                  <a:spcPts val="1773"/>
                </a:lnSpc>
                <a:spcBef>
                  <a:spcPct val="0"/>
                </a:spcBef>
              </a:pPr>
              <a:endParaRPr sz="1200"/>
            </a:p>
          </p:txBody>
        </p:sp>
      </p:grpSp>
      <p:sp>
        <p:nvSpPr>
          <p:cNvPr id="6" name="Freeform 6">
            <a:extLst>
              <a:ext uri="{FF2B5EF4-FFF2-40B4-BE49-F238E27FC236}">
                <a16:creationId xmlns:a16="http://schemas.microsoft.com/office/drawing/2014/main" id="{B8FFCFDC-A4EC-8ACE-1D66-3101EA1C9542}"/>
              </a:ext>
            </a:extLst>
          </p:cNvPr>
          <p:cNvSpPr/>
          <p:nvPr/>
        </p:nvSpPr>
        <p:spPr>
          <a:xfrm>
            <a:off x="-38752" y="3781317"/>
            <a:ext cx="3412297" cy="2833587"/>
          </a:xfrm>
          <a:custGeom>
            <a:avLst/>
            <a:gdLst/>
            <a:ahLst/>
            <a:cxnLst/>
            <a:rect l="l" t="t" r="r" b="b"/>
            <a:pathLst>
              <a:path w="6284165" h="4250381">
                <a:moveTo>
                  <a:pt x="0" y="0"/>
                </a:moveTo>
                <a:lnTo>
                  <a:pt x="6284165" y="0"/>
                </a:lnTo>
                <a:lnTo>
                  <a:pt x="6284165" y="4250381"/>
                </a:lnTo>
                <a:lnTo>
                  <a:pt x="0" y="4250381"/>
                </a:lnTo>
                <a:lnTo>
                  <a:pt x="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endParaRPr lang="ar-AE" sz="1200"/>
          </a:p>
        </p:txBody>
      </p:sp>
      <p:sp>
        <p:nvSpPr>
          <p:cNvPr id="9" name="Freeform 9">
            <a:extLst>
              <a:ext uri="{FF2B5EF4-FFF2-40B4-BE49-F238E27FC236}">
                <a16:creationId xmlns:a16="http://schemas.microsoft.com/office/drawing/2014/main" id="{D4AB0C04-FB4E-1946-6638-364E0C5BA3C9}"/>
              </a:ext>
            </a:extLst>
          </p:cNvPr>
          <p:cNvSpPr/>
          <p:nvPr/>
        </p:nvSpPr>
        <p:spPr>
          <a:xfrm flipH="1">
            <a:off x="9043864" y="-107157"/>
            <a:ext cx="3186888" cy="2004011"/>
          </a:xfrm>
          <a:custGeom>
            <a:avLst/>
            <a:gdLst/>
            <a:ahLst/>
            <a:cxnLst/>
            <a:rect l="l" t="t" r="r" b="b"/>
            <a:pathLst>
              <a:path w="6119337" h="3393451">
                <a:moveTo>
                  <a:pt x="6119338" y="0"/>
                </a:moveTo>
                <a:lnTo>
                  <a:pt x="0" y="0"/>
                </a:lnTo>
                <a:lnTo>
                  <a:pt x="0" y="3393451"/>
                </a:lnTo>
                <a:lnTo>
                  <a:pt x="6119338" y="3393451"/>
                </a:lnTo>
                <a:lnTo>
                  <a:pt x="6119338" y="0"/>
                </a:lnTo>
                <a:close/>
              </a:path>
            </a:pathLst>
          </a:custGeom>
          <a:blipFill>
            <a:blip r:embed="rId6">
              <a:extLst>
                <a:ext uri="{96DAC541-7B7A-43D3-8B79-37D633B846F1}">
                  <asvg:svgBlip xmlns:asvg="http://schemas.microsoft.com/office/drawing/2016/SVG/main" r:embed="rId7"/>
                </a:ext>
              </a:extLst>
            </a:blip>
            <a:stretch>
              <a:fillRect/>
            </a:stretch>
          </a:blipFill>
        </p:spPr>
        <p:txBody>
          <a:bodyPr/>
          <a:lstStyle/>
          <a:p>
            <a:endParaRPr lang="ar-AE" sz="1200"/>
          </a:p>
        </p:txBody>
      </p:sp>
      <p:sp>
        <p:nvSpPr>
          <p:cNvPr id="10" name="Freeform 10">
            <a:extLst>
              <a:ext uri="{FF2B5EF4-FFF2-40B4-BE49-F238E27FC236}">
                <a16:creationId xmlns:a16="http://schemas.microsoft.com/office/drawing/2014/main" id="{0DF2E0E7-FDD9-6446-6799-103EB95AC3D5}"/>
              </a:ext>
            </a:extLst>
          </p:cNvPr>
          <p:cNvSpPr/>
          <p:nvPr/>
        </p:nvSpPr>
        <p:spPr>
          <a:xfrm flipH="1">
            <a:off x="9182691" y="2639011"/>
            <a:ext cx="379390" cy="565486"/>
          </a:xfrm>
          <a:custGeom>
            <a:avLst/>
            <a:gdLst/>
            <a:ahLst/>
            <a:cxnLst/>
            <a:rect l="l" t="t" r="r" b="b"/>
            <a:pathLst>
              <a:path w="569085" h="848229">
                <a:moveTo>
                  <a:pt x="569085" y="0"/>
                </a:moveTo>
                <a:lnTo>
                  <a:pt x="0" y="0"/>
                </a:lnTo>
                <a:lnTo>
                  <a:pt x="0" y="848229"/>
                </a:lnTo>
                <a:lnTo>
                  <a:pt x="569085" y="848229"/>
                </a:lnTo>
                <a:lnTo>
                  <a:pt x="569085" y="0"/>
                </a:lnTo>
                <a:close/>
              </a:path>
            </a:pathLst>
          </a:custGeom>
          <a:blipFill>
            <a:blip r:embed="rId8">
              <a:extLst>
                <a:ext uri="{96DAC541-7B7A-43D3-8B79-37D633B846F1}">
                  <asvg:svgBlip xmlns:asvg="http://schemas.microsoft.com/office/drawing/2016/SVG/main" r:embed="rId9"/>
                </a:ext>
              </a:extLst>
            </a:blip>
            <a:stretch>
              <a:fillRect/>
            </a:stretch>
          </a:blipFill>
        </p:spPr>
        <p:txBody>
          <a:bodyPr/>
          <a:lstStyle/>
          <a:p>
            <a:endParaRPr lang="ar-AE" sz="1200"/>
          </a:p>
        </p:txBody>
      </p:sp>
      <p:sp>
        <p:nvSpPr>
          <p:cNvPr id="11" name="Freeform 11">
            <a:extLst>
              <a:ext uri="{FF2B5EF4-FFF2-40B4-BE49-F238E27FC236}">
                <a16:creationId xmlns:a16="http://schemas.microsoft.com/office/drawing/2014/main" id="{8A15AD2B-16E3-9E3F-A31E-154377485157}"/>
              </a:ext>
            </a:extLst>
          </p:cNvPr>
          <p:cNvSpPr/>
          <p:nvPr/>
        </p:nvSpPr>
        <p:spPr>
          <a:xfrm>
            <a:off x="10482281" y="2701808"/>
            <a:ext cx="724252" cy="1079509"/>
          </a:xfrm>
          <a:custGeom>
            <a:avLst/>
            <a:gdLst/>
            <a:ahLst/>
            <a:cxnLst/>
            <a:rect l="l" t="t" r="r" b="b"/>
            <a:pathLst>
              <a:path w="1086378" h="1619263">
                <a:moveTo>
                  <a:pt x="0" y="0"/>
                </a:moveTo>
                <a:lnTo>
                  <a:pt x="1086378" y="0"/>
                </a:lnTo>
                <a:lnTo>
                  <a:pt x="1086378" y="1619263"/>
                </a:lnTo>
                <a:lnTo>
                  <a:pt x="0" y="1619263"/>
                </a:lnTo>
                <a:lnTo>
                  <a:pt x="0" y="0"/>
                </a:lnTo>
                <a:close/>
              </a:path>
            </a:pathLst>
          </a:custGeom>
          <a:blipFill>
            <a:blip r:embed="rId8">
              <a:extLst>
                <a:ext uri="{96DAC541-7B7A-43D3-8B79-37D633B846F1}">
                  <asvg:svgBlip xmlns:asvg="http://schemas.microsoft.com/office/drawing/2016/SVG/main" r:embed="rId9"/>
                </a:ext>
              </a:extLst>
            </a:blip>
            <a:stretch>
              <a:fillRect/>
            </a:stretch>
          </a:blipFill>
        </p:spPr>
        <p:txBody>
          <a:bodyPr/>
          <a:lstStyle/>
          <a:p>
            <a:endParaRPr lang="ar-AE" sz="1200"/>
          </a:p>
        </p:txBody>
      </p:sp>
      <p:sp>
        <p:nvSpPr>
          <p:cNvPr id="12" name="Freeform 12">
            <a:extLst>
              <a:ext uri="{FF2B5EF4-FFF2-40B4-BE49-F238E27FC236}">
                <a16:creationId xmlns:a16="http://schemas.microsoft.com/office/drawing/2014/main" id="{3603F195-CAB8-0E9A-E252-D85096C7599F}"/>
              </a:ext>
            </a:extLst>
          </p:cNvPr>
          <p:cNvSpPr/>
          <p:nvPr/>
        </p:nvSpPr>
        <p:spPr>
          <a:xfrm>
            <a:off x="2227917" y="1027929"/>
            <a:ext cx="920219" cy="1371600"/>
          </a:xfrm>
          <a:custGeom>
            <a:avLst/>
            <a:gdLst/>
            <a:ahLst/>
            <a:cxnLst/>
            <a:rect l="l" t="t" r="r" b="b"/>
            <a:pathLst>
              <a:path w="1380328" h="2057400">
                <a:moveTo>
                  <a:pt x="0" y="0"/>
                </a:moveTo>
                <a:lnTo>
                  <a:pt x="1380328" y="0"/>
                </a:lnTo>
                <a:lnTo>
                  <a:pt x="1380328" y="2057400"/>
                </a:lnTo>
                <a:lnTo>
                  <a:pt x="0" y="2057400"/>
                </a:lnTo>
                <a:lnTo>
                  <a:pt x="0" y="0"/>
                </a:lnTo>
                <a:close/>
              </a:path>
            </a:pathLst>
          </a:custGeom>
          <a:blipFill>
            <a:blip r:embed="rId10">
              <a:extLst>
                <a:ext uri="{96DAC541-7B7A-43D3-8B79-37D633B846F1}">
                  <asvg:svgBlip xmlns:asvg="http://schemas.microsoft.com/office/drawing/2016/SVG/main" r:embed="rId11"/>
                </a:ext>
              </a:extLst>
            </a:blip>
            <a:stretch>
              <a:fillRect/>
            </a:stretch>
          </a:blipFill>
        </p:spPr>
        <p:txBody>
          <a:bodyPr/>
          <a:lstStyle/>
          <a:p>
            <a:endParaRPr lang="ar-AE" sz="1200"/>
          </a:p>
        </p:txBody>
      </p:sp>
      <p:sp>
        <p:nvSpPr>
          <p:cNvPr id="13" name="Freeform 13">
            <a:extLst>
              <a:ext uri="{FF2B5EF4-FFF2-40B4-BE49-F238E27FC236}">
                <a16:creationId xmlns:a16="http://schemas.microsoft.com/office/drawing/2014/main" id="{644F000F-EA96-6FA1-8296-8C7E1BD95669}"/>
              </a:ext>
            </a:extLst>
          </p:cNvPr>
          <p:cNvSpPr/>
          <p:nvPr/>
        </p:nvSpPr>
        <p:spPr>
          <a:xfrm flipH="1">
            <a:off x="1392484" y="2159120"/>
            <a:ext cx="709573" cy="1057630"/>
          </a:xfrm>
          <a:custGeom>
            <a:avLst/>
            <a:gdLst/>
            <a:ahLst/>
            <a:cxnLst/>
            <a:rect l="l" t="t" r="r" b="b"/>
            <a:pathLst>
              <a:path w="1064360" h="1586445">
                <a:moveTo>
                  <a:pt x="1064360" y="0"/>
                </a:moveTo>
                <a:lnTo>
                  <a:pt x="0" y="0"/>
                </a:lnTo>
                <a:lnTo>
                  <a:pt x="0" y="1586445"/>
                </a:lnTo>
                <a:lnTo>
                  <a:pt x="1064360" y="1586445"/>
                </a:lnTo>
                <a:lnTo>
                  <a:pt x="1064360" y="0"/>
                </a:lnTo>
                <a:close/>
              </a:path>
            </a:pathLst>
          </a:custGeom>
          <a:blipFill>
            <a:blip r:embed="rId10">
              <a:extLst>
                <a:ext uri="{96DAC541-7B7A-43D3-8B79-37D633B846F1}">
                  <asvg:svgBlip xmlns:asvg="http://schemas.microsoft.com/office/drawing/2016/SVG/main" r:embed="rId11"/>
                </a:ext>
              </a:extLst>
            </a:blip>
            <a:stretch>
              <a:fillRect/>
            </a:stretch>
          </a:blipFill>
        </p:spPr>
        <p:txBody>
          <a:bodyPr/>
          <a:lstStyle/>
          <a:p>
            <a:endParaRPr lang="ar-AE" sz="1200"/>
          </a:p>
        </p:txBody>
      </p:sp>
      <p:sp>
        <p:nvSpPr>
          <p:cNvPr id="14" name="Freeform 14">
            <a:extLst>
              <a:ext uri="{FF2B5EF4-FFF2-40B4-BE49-F238E27FC236}">
                <a16:creationId xmlns:a16="http://schemas.microsoft.com/office/drawing/2014/main" id="{5F1F41E9-AC29-4CAB-D55A-877653D0954B}"/>
              </a:ext>
            </a:extLst>
          </p:cNvPr>
          <p:cNvSpPr/>
          <p:nvPr/>
        </p:nvSpPr>
        <p:spPr>
          <a:xfrm>
            <a:off x="7960551" y="4960633"/>
            <a:ext cx="3962281" cy="1965107"/>
          </a:xfrm>
          <a:custGeom>
            <a:avLst/>
            <a:gdLst/>
            <a:ahLst/>
            <a:cxnLst/>
            <a:rect l="l" t="t" r="r" b="b"/>
            <a:pathLst>
              <a:path w="6727969" h="3168262">
                <a:moveTo>
                  <a:pt x="0" y="0"/>
                </a:moveTo>
                <a:lnTo>
                  <a:pt x="6727969" y="0"/>
                </a:lnTo>
                <a:lnTo>
                  <a:pt x="6727969" y="3168262"/>
                </a:lnTo>
                <a:lnTo>
                  <a:pt x="0" y="3168262"/>
                </a:lnTo>
                <a:lnTo>
                  <a:pt x="0" y="0"/>
                </a:lnTo>
                <a:close/>
              </a:path>
            </a:pathLst>
          </a:custGeom>
          <a:blipFill>
            <a:blip r:embed="rId12">
              <a:extLst>
                <a:ext uri="{96DAC541-7B7A-43D3-8B79-37D633B846F1}">
                  <asvg:svgBlip xmlns:asvg="http://schemas.microsoft.com/office/drawing/2016/SVG/main" r:embed="rId13"/>
                </a:ext>
              </a:extLst>
            </a:blip>
            <a:stretch>
              <a:fillRect/>
            </a:stretch>
          </a:blipFill>
        </p:spPr>
        <p:txBody>
          <a:bodyPr/>
          <a:lstStyle/>
          <a:p>
            <a:endParaRPr lang="ar-AE" sz="1200"/>
          </a:p>
        </p:txBody>
      </p:sp>
      <p:sp>
        <p:nvSpPr>
          <p:cNvPr id="15" name="Freeform 15">
            <a:extLst>
              <a:ext uri="{FF2B5EF4-FFF2-40B4-BE49-F238E27FC236}">
                <a16:creationId xmlns:a16="http://schemas.microsoft.com/office/drawing/2014/main" id="{C1BC32E9-74C9-023A-1A09-C43EC59E0E34}"/>
              </a:ext>
            </a:extLst>
          </p:cNvPr>
          <p:cNvSpPr/>
          <p:nvPr/>
        </p:nvSpPr>
        <p:spPr>
          <a:xfrm>
            <a:off x="65969" y="54995"/>
            <a:ext cx="2252881" cy="975360"/>
          </a:xfrm>
          <a:custGeom>
            <a:avLst/>
            <a:gdLst/>
            <a:ahLst/>
            <a:cxnLst/>
            <a:rect l="l" t="t" r="r" b="b"/>
            <a:pathLst>
              <a:path w="7315200" h="1463040">
                <a:moveTo>
                  <a:pt x="0" y="0"/>
                </a:moveTo>
                <a:lnTo>
                  <a:pt x="7315200" y="0"/>
                </a:lnTo>
                <a:lnTo>
                  <a:pt x="7315200" y="1463040"/>
                </a:lnTo>
                <a:lnTo>
                  <a:pt x="0" y="1463040"/>
                </a:lnTo>
                <a:lnTo>
                  <a:pt x="0" y="0"/>
                </a:lnTo>
                <a:close/>
              </a:path>
            </a:pathLst>
          </a:custGeom>
          <a:blipFill>
            <a:blip r:embed="rId14">
              <a:extLst>
                <a:ext uri="{96DAC541-7B7A-43D3-8B79-37D633B846F1}">
                  <asvg:svgBlip xmlns:asvg="http://schemas.microsoft.com/office/drawing/2016/SVG/main" r:embed="rId15"/>
                </a:ext>
              </a:extLst>
            </a:blip>
            <a:stretch>
              <a:fillRect/>
            </a:stretch>
          </a:blipFill>
        </p:spPr>
        <p:txBody>
          <a:bodyPr/>
          <a:lstStyle/>
          <a:p>
            <a:endParaRPr lang="ar-AE" sz="1200"/>
          </a:p>
        </p:txBody>
      </p:sp>
      <p:sp>
        <p:nvSpPr>
          <p:cNvPr id="18" name="Rectangle 17">
            <a:extLst>
              <a:ext uri="{FF2B5EF4-FFF2-40B4-BE49-F238E27FC236}">
                <a16:creationId xmlns:a16="http://schemas.microsoft.com/office/drawing/2014/main" id="{DB87D167-2265-8147-FC35-605329D1EF17}"/>
              </a:ext>
            </a:extLst>
          </p:cNvPr>
          <p:cNvSpPr/>
          <p:nvPr/>
        </p:nvSpPr>
        <p:spPr>
          <a:xfrm>
            <a:off x="154795" y="341045"/>
            <a:ext cx="11740512" cy="5966684"/>
          </a:xfrm>
          <a:prstGeom prst="rect">
            <a:avLst/>
          </a:prstGeom>
          <a:solidFill>
            <a:schemeClr val="bg1">
              <a:alpha val="70000"/>
            </a:schemeClr>
          </a:solidFill>
        </p:spPr>
        <p:style>
          <a:lnRef idx="2">
            <a:schemeClr val="accent1"/>
          </a:lnRef>
          <a:fillRef idx="1">
            <a:schemeClr val="lt1"/>
          </a:fillRef>
          <a:effectRef idx="0">
            <a:schemeClr val="accent1"/>
          </a:effectRef>
          <a:fontRef idx="minor">
            <a:schemeClr val="dk1"/>
          </a:fontRef>
        </p:style>
        <p:txBody>
          <a:bodyPr rtlCol="1" anchor="ctr"/>
          <a:lstStyle/>
          <a:p>
            <a:pPr algn="ctr"/>
            <a:endParaRPr lang="ar-AE" sz="1200" dirty="0"/>
          </a:p>
        </p:txBody>
      </p:sp>
      <p:sp>
        <p:nvSpPr>
          <p:cNvPr id="20" name="Freeform 14">
            <a:extLst>
              <a:ext uri="{FF2B5EF4-FFF2-40B4-BE49-F238E27FC236}">
                <a16:creationId xmlns:a16="http://schemas.microsoft.com/office/drawing/2014/main" id="{121D2959-D258-53AD-3C97-AC47F91EB378}"/>
              </a:ext>
            </a:extLst>
          </p:cNvPr>
          <p:cNvSpPr/>
          <p:nvPr/>
        </p:nvSpPr>
        <p:spPr>
          <a:xfrm>
            <a:off x="454344" y="649731"/>
            <a:ext cx="2585853" cy="818070"/>
          </a:xfrm>
          <a:custGeom>
            <a:avLst/>
            <a:gdLst/>
            <a:ahLst/>
            <a:cxnLst/>
            <a:rect l="l" t="t" r="r" b="b"/>
            <a:pathLst>
              <a:path w="3878780" h="1227105">
                <a:moveTo>
                  <a:pt x="0" y="0"/>
                </a:moveTo>
                <a:lnTo>
                  <a:pt x="3878781" y="0"/>
                </a:lnTo>
                <a:lnTo>
                  <a:pt x="3878781" y="1227105"/>
                </a:lnTo>
                <a:lnTo>
                  <a:pt x="0" y="1227105"/>
                </a:lnTo>
                <a:lnTo>
                  <a:pt x="0" y="0"/>
                </a:lnTo>
                <a:close/>
              </a:path>
            </a:pathLst>
          </a:custGeom>
          <a:blipFill>
            <a:blip r:embed="rId16">
              <a:extLst>
                <a:ext uri="{96DAC541-7B7A-43D3-8B79-37D633B846F1}">
                  <asvg:svgBlip xmlns:asvg="http://schemas.microsoft.com/office/drawing/2016/SVG/main" r:embed="rId17"/>
                </a:ext>
              </a:extLst>
            </a:blip>
            <a:stretch>
              <a:fillRect/>
            </a:stretch>
          </a:blipFill>
        </p:spPr>
        <p:txBody>
          <a:bodyPr/>
          <a:lstStyle/>
          <a:p>
            <a:endParaRPr lang="ar-AE" sz="1200"/>
          </a:p>
        </p:txBody>
      </p:sp>
      <p:sp>
        <p:nvSpPr>
          <p:cNvPr id="21" name="Freeform 12">
            <a:extLst>
              <a:ext uri="{FF2B5EF4-FFF2-40B4-BE49-F238E27FC236}">
                <a16:creationId xmlns:a16="http://schemas.microsoft.com/office/drawing/2014/main" id="{4275A12B-62BD-60EF-4129-34A090D9F3DB}"/>
              </a:ext>
            </a:extLst>
          </p:cNvPr>
          <p:cNvSpPr/>
          <p:nvPr/>
        </p:nvSpPr>
        <p:spPr>
          <a:xfrm>
            <a:off x="-38755" y="6550825"/>
            <a:ext cx="12269507" cy="434989"/>
          </a:xfrm>
          <a:custGeom>
            <a:avLst/>
            <a:gdLst/>
            <a:ahLst/>
            <a:cxnLst/>
            <a:rect l="l" t="t" r="r" b="b"/>
            <a:pathLst>
              <a:path w="18196967" h="556883">
                <a:moveTo>
                  <a:pt x="0" y="0"/>
                </a:moveTo>
                <a:lnTo>
                  <a:pt x="18196967" y="0"/>
                </a:lnTo>
                <a:lnTo>
                  <a:pt x="18196967" y="556883"/>
                </a:lnTo>
                <a:lnTo>
                  <a:pt x="0" y="556883"/>
                </a:lnTo>
                <a:lnTo>
                  <a:pt x="0" y="0"/>
                </a:lnTo>
                <a:close/>
              </a:path>
            </a:pathLst>
          </a:custGeom>
          <a:blipFill>
            <a:blip r:embed="rId18"/>
            <a:stretch>
              <a:fillRect/>
            </a:stretch>
          </a:blipFill>
        </p:spPr>
        <p:txBody>
          <a:bodyPr/>
          <a:lstStyle/>
          <a:p>
            <a:endParaRPr lang="ar-AE" sz="1200"/>
          </a:p>
        </p:txBody>
      </p:sp>
      <p:sp>
        <p:nvSpPr>
          <p:cNvPr id="22" name="TextBox 21">
            <a:extLst>
              <a:ext uri="{FF2B5EF4-FFF2-40B4-BE49-F238E27FC236}">
                <a16:creationId xmlns:a16="http://schemas.microsoft.com/office/drawing/2014/main" id="{82CE52A9-C449-2B2B-824F-2011ABCBB566}"/>
              </a:ext>
            </a:extLst>
          </p:cNvPr>
          <p:cNvSpPr txBox="1"/>
          <p:nvPr/>
        </p:nvSpPr>
        <p:spPr>
          <a:xfrm>
            <a:off x="985467" y="1696233"/>
            <a:ext cx="10865919" cy="3416320"/>
          </a:xfrm>
          <a:prstGeom prst="rect">
            <a:avLst/>
          </a:prstGeom>
          <a:noFill/>
        </p:spPr>
        <p:txBody>
          <a:bodyPr wrap="square" rtlCol="1">
            <a:spAutoFit/>
          </a:bodyPr>
          <a:lstStyle/>
          <a:p>
            <a:pPr algn="r"/>
            <a:r>
              <a:rPr lang="ar-AE" sz="3600" dirty="0">
                <a:solidFill>
                  <a:srgbClr val="FF0000"/>
                </a:solidFill>
                <a:latin typeface="Calibri" panose="020F0502020204030204" pitchFamily="34" charset="0"/>
                <a:ea typeface="Calibri" panose="020F0502020204030204" pitchFamily="34" charset="0"/>
                <a:cs typeface="Calibri" panose="020F0502020204030204" pitchFamily="34" charset="0"/>
              </a:rPr>
              <a:t>أهداف المشروع :</a:t>
            </a:r>
          </a:p>
          <a:p>
            <a:pPr algn="ctr"/>
            <a:r>
              <a:rPr lang="ar-AE" sz="3600" dirty="0">
                <a:latin typeface="Calibri" panose="020F0502020204030204" pitchFamily="34" charset="0"/>
                <a:ea typeface="Calibri" panose="020F0502020204030204" pitchFamily="34" charset="0"/>
                <a:cs typeface="Calibri" panose="020F0502020204030204" pitchFamily="34" charset="0"/>
              </a:rPr>
              <a:t>- استخدام سناريوهات واقعية للحفاظ على المياه . </a:t>
            </a:r>
          </a:p>
          <a:p>
            <a:pPr algn="ctr"/>
            <a:r>
              <a:rPr lang="ar-AE" sz="3600" dirty="0">
                <a:latin typeface="Calibri" panose="020F0502020204030204" pitchFamily="34" charset="0"/>
                <a:ea typeface="Calibri" panose="020F0502020204030204" pitchFamily="34" charset="0"/>
                <a:cs typeface="Calibri" panose="020F0502020204030204" pitchFamily="34" charset="0"/>
              </a:rPr>
              <a:t>سنركز على تعلم كيفية حساب استهلاك المياه وترشيدها باستخدام الأعداد العشرية والكسور مع تطبيق هذه المعرفة لتتبع وتقليل استهلاك المياه بشكل فعال . من خلال العمل الجماعي وحل المشكلات ، سنستكشف طرقاً عملية لتحقيق الحفاظ على المياه وتقديم نتائجنا .  </a:t>
            </a:r>
          </a:p>
        </p:txBody>
      </p:sp>
      <p:sp>
        <p:nvSpPr>
          <p:cNvPr id="26" name="TextBox 25">
            <a:extLst>
              <a:ext uri="{FF2B5EF4-FFF2-40B4-BE49-F238E27FC236}">
                <a16:creationId xmlns:a16="http://schemas.microsoft.com/office/drawing/2014/main" id="{A1641D90-473C-F87E-B166-9CA3534C6254}"/>
              </a:ext>
            </a:extLst>
          </p:cNvPr>
          <p:cNvSpPr txBox="1"/>
          <p:nvPr/>
        </p:nvSpPr>
        <p:spPr>
          <a:xfrm>
            <a:off x="4837743" y="674389"/>
            <a:ext cx="3122808" cy="666977"/>
          </a:xfrm>
          <a:prstGeom prst="rect">
            <a:avLst/>
          </a:prstGeom>
          <a:noFill/>
        </p:spPr>
        <p:txBody>
          <a:bodyPr wrap="square" rtlCol="1">
            <a:spAutoFit/>
          </a:bodyPr>
          <a:lstStyle/>
          <a:p>
            <a:pPr algn="ctr"/>
            <a:r>
              <a:rPr lang="ar-AE" sz="1867" dirty="0">
                <a:latin typeface="Calibri" panose="020F0502020204030204" pitchFamily="34" charset="0"/>
                <a:ea typeface="Calibri" panose="020F0502020204030204" pitchFamily="34" charset="0"/>
                <a:cs typeface="Calibri" panose="020F0502020204030204" pitchFamily="34" charset="0"/>
              </a:rPr>
              <a:t>الفرع المدرسي الثاني </a:t>
            </a:r>
          </a:p>
          <a:p>
            <a:pPr algn="ctr"/>
            <a:r>
              <a:rPr lang="ar-AE" sz="1867" dirty="0">
                <a:latin typeface="Calibri" panose="020F0502020204030204" pitchFamily="34" charset="0"/>
                <a:ea typeface="Calibri" panose="020F0502020204030204" pitchFamily="34" charset="0"/>
                <a:cs typeface="Calibri" panose="020F0502020204030204" pitchFamily="34" charset="0"/>
              </a:rPr>
              <a:t>مدرسة الخوانيج للتعليم الأساسي ح</a:t>
            </a:r>
            <a:r>
              <a:rPr lang="ar-AE" sz="1600" dirty="0"/>
              <a:t>2</a:t>
            </a:r>
          </a:p>
        </p:txBody>
      </p:sp>
    </p:spTree>
    <p:extLst>
      <p:ext uri="{BB962C8B-B14F-4D97-AF65-F5344CB8AC3E}">
        <p14:creationId xmlns:p14="http://schemas.microsoft.com/office/powerpoint/2010/main" val="285256155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صورة 4">
            <a:extLst>
              <a:ext uri="{FF2B5EF4-FFF2-40B4-BE49-F238E27FC236}">
                <a16:creationId xmlns:a16="http://schemas.microsoft.com/office/drawing/2014/main" id="{33BA2AE6-11F3-2161-6691-17EBAB7895BE}"/>
              </a:ext>
            </a:extLst>
          </p:cNvPr>
          <p:cNvPicPr>
            <a:picLocks noChangeAspect="1"/>
          </p:cNvPicPr>
          <p:nvPr/>
        </p:nvPicPr>
        <p:blipFill>
          <a:blip r:embed="rId2"/>
          <a:stretch>
            <a:fillRect/>
          </a:stretch>
        </p:blipFill>
        <p:spPr>
          <a:xfrm>
            <a:off x="758521" y="-1"/>
            <a:ext cx="10443924" cy="5874707"/>
          </a:xfrm>
          <a:prstGeom prst="rect">
            <a:avLst/>
          </a:prstGeom>
        </p:spPr>
      </p:pic>
      <p:sp>
        <p:nvSpPr>
          <p:cNvPr id="6" name="TextBox 1">
            <a:extLst>
              <a:ext uri="{FF2B5EF4-FFF2-40B4-BE49-F238E27FC236}">
                <a16:creationId xmlns:a16="http://schemas.microsoft.com/office/drawing/2014/main" id="{6AF2D7DC-6177-47D7-3451-64B4F8531776}"/>
              </a:ext>
            </a:extLst>
          </p:cNvPr>
          <p:cNvSpPr txBox="1"/>
          <p:nvPr/>
        </p:nvSpPr>
        <p:spPr>
          <a:xfrm>
            <a:off x="1009042" y="6086409"/>
            <a:ext cx="9604888" cy="646331"/>
          </a:xfrm>
          <a:prstGeom prst="rect">
            <a:avLst/>
          </a:prstGeom>
          <a:noFill/>
          <a:ln>
            <a:solidFill>
              <a:schemeClr val="accent1"/>
            </a:solidFill>
          </a:ln>
        </p:spPr>
        <p:txBody>
          <a:bodyPr wrap="square">
            <a:spAutoFit/>
          </a:bodyPr>
          <a:lstStyle/>
          <a:p>
            <a:pPr algn="r" rtl="1"/>
            <a:r>
              <a:rPr lang="ar-AE" dirty="0">
                <a:highlight>
                  <a:srgbClr val="FFFF00"/>
                </a:highlight>
                <a:latin typeface="Calibri" panose="020F0502020204030204" pitchFamily="34" charset="0"/>
                <a:ea typeface="Calibri" panose="020F0502020204030204" pitchFamily="34" charset="0"/>
                <a:cs typeface="Calibri" panose="020F0502020204030204" pitchFamily="34" charset="0"/>
              </a:rPr>
              <a:t>هدف المشروع:</a:t>
            </a:r>
          </a:p>
          <a:p>
            <a:pPr algn="r" rtl="1"/>
            <a:r>
              <a:rPr lang="ar-AE" dirty="0">
                <a:latin typeface="Calibri" panose="020F0502020204030204" pitchFamily="34" charset="0"/>
                <a:ea typeface="Calibri" panose="020F0502020204030204" pitchFamily="34" charset="0"/>
                <a:cs typeface="Calibri" panose="020F0502020204030204" pitchFamily="34" charset="0"/>
              </a:rPr>
              <a:t>تعليم الطلاب كيفية قياس كمية المياه المستخدمة يوميًا في المنزل، وإيجاد طرق لترشيد الاستهلاك باستخدام الحسابات الرياضية.</a:t>
            </a:r>
          </a:p>
        </p:txBody>
      </p:sp>
      <p:sp>
        <p:nvSpPr>
          <p:cNvPr id="3" name="مربع نص 2">
            <a:extLst>
              <a:ext uri="{FF2B5EF4-FFF2-40B4-BE49-F238E27FC236}">
                <a16:creationId xmlns:a16="http://schemas.microsoft.com/office/drawing/2014/main" id="{D57810DC-0B8A-0E2B-2DB9-01C7E6D1CE63}"/>
              </a:ext>
            </a:extLst>
          </p:cNvPr>
          <p:cNvSpPr txBox="1"/>
          <p:nvPr/>
        </p:nvSpPr>
        <p:spPr>
          <a:xfrm>
            <a:off x="8106170" y="274332"/>
            <a:ext cx="2295820" cy="880882"/>
          </a:xfrm>
          <a:prstGeom prst="rect">
            <a:avLst/>
          </a:prstGeom>
          <a:noFill/>
        </p:spPr>
        <p:txBody>
          <a:bodyPr wrap="none" rtlCol="1">
            <a:spAutoFit/>
          </a:bodyPr>
          <a:lstStyle/>
          <a:p>
            <a:pPr algn="r" rtl="1">
              <a:lnSpc>
                <a:spcPct val="150000"/>
              </a:lnSpc>
            </a:pPr>
            <a:r>
              <a:rPr lang="ar-AE" dirty="0"/>
              <a:t>رقم المجموعة : ......</a:t>
            </a:r>
            <a:r>
              <a:rPr lang="en-US" dirty="0"/>
              <a:t>4</a:t>
            </a:r>
            <a:r>
              <a:rPr lang="ar-AE" dirty="0"/>
              <a:t>......</a:t>
            </a:r>
          </a:p>
          <a:p>
            <a:pPr algn="r" rtl="1">
              <a:lnSpc>
                <a:spcPct val="150000"/>
              </a:lnSpc>
            </a:pPr>
            <a:r>
              <a:rPr lang="ar-AE" dirty="0"/>
              <a:t>خامس : .....</a:t>
            </a:r>
            <a:r>
              <a:rPr lang="en-US" dirty="0"/>
              <a:t>2</a:t>
            </a:r>
            <a:r>
              <a:rPr lang="ar-AE" dirty="0"/>
              <a:t>.......</a:t>
            </a:r>
          </a:p>
        </p:txBody>
      </p:sp>
      <p:sp>
        <p:nvSpPr>
          <p:cNvPr id="2" name="TextBox 1">
            <a:extLst>
              <a:ext uri="{FF2B5EF4-FFF2-40B4-BE49-F238E27FC236}">
                <a16:creationId xmlns:a16="http://schemas.microsoft.com/office/drawing/2014/main" id="{2103D40D-459A-53C0-7171-E5C723D1B05F}"/>
              </a:ext>
            </a:extLst>
          </p:cNvPr>
          <p:cNvSpPr txBox="1"/>
          <p:nvPr/>
        </p:nvSpPr>
        <p:spPr>
          <a:xfrm>
            <a:off x="7979229" y="2198914"/>
            <a:ext cx="1643742" cy="400110"/>
          </a:xfrm>
          <a:prstGeom prst="rect">
            <a:avLst/>
          </a:prstGeom>
          <a:noFill/>
        </p:spPr>
        <p:txBody>
          <a:bodyPr wrap="square" rtlCol="0">
            <a:spAutoFit/>
          </a:bodyPr>
          <a:lstStyle/>
          <a:p>
            <a:pPr algn="ctr"/>
            <a:r>
              <a:rPr lang="ar-SA" sz="2000" b="1" dirty="0">
                <a:solidFill>
                  <a:srgbClr val="FF0000"/>
                </a:solidFill>
              </a:rPr>
              <a:t>ماريه شهاب </a:t>
            </a:r>
            <a:endParaRPr lang="en-US" sz="2000" b="1" dirty="0">
              <a:solidFill>
                <a:srgbClr val="FF0000"/>
              </a:solidFill>
            </a:endParaRPr>
          </a:p>
        </p:txBody>
      </p:sp>
      <p:sp>
        <p:nvSpPr>
          <p:cNvPr id="4" name="TextBox 3">
            <a:extLst>
              <a:ext uri="{FF2B5EF4-FFF2-40B4-BE49-F238E27FC236}">
                <a16:creationId xmlns:a16="http://schemas.microsoft.com/office/drawing/2014/main" id="{63C657BD-4951-7AE4-770E-B1C2E8533D25}"/>
              </a:ext>
            </a:extLst>
          </p:cNvPr>
          <p:cNvSpPr txBox="1"/>
          <p:nvPr/>
        </p:nvSpPr>
        <p:spPr>
          <a:xfrm>
            <a:off x="5059245" y="2927288"/>
            <a:ext cx="1643742" cy="400110"/>
          </a:xfrm>
          <a:prstGeom prst="rect">
            <a:avLst/>
          </a:prstGeom>
          <a:noFill/>
        </p:spPr>
        <p:txBody>
          <a:bodyPr wrap="square" rtlCol="0">
            <a:spAutoFit/>
          </a:bodyPr>
          <a:lstStyle/>
          <a:p>
            <a:pPr algn="ctr"/>
            <a:r>
              <a:rPr lang="ar-SA" sz="2000" b="1" dirty="0">
                <a:solidFill>
                  <a:srgbClr val="FF0000"/>
                </a:solidFill>
              </a:rPr>
              <a:t>عفراء طارق</a:t>
            </a:r>
            <a:endParaRPr lang="en-US" sz="2000" b="1" dirty="0">
              <a:solidFill>
                <a:srgbClr val="FF0000"/>
              </a:solidFill>
            </a:endParaRPr>
          </a:p>
        </p:txBody>
      </p:sp>
      <p:sp>
        <p:nvSpPr>
          <p:cNvPr id="7" name="TextBox 6">
            <a:extLst>
              <a:ext uri="{FF2B5EF4-FFF2-40B4-BE49-F238E27FC236}">
                <a16:creationId xmlns:a16="http://schemas.microsoft.com/office/drawing/2014/main" id="{8C38E916-4AF0-E729-A415-ED93EA24D1E7}"/>
              </a:ext>
            </a:extLst>
          </p:cNvPr>
          <p:cNvSpPr txBox="1"/>
          <p:nvPr/>
        </p:nvSpPr>
        <p:spPr>
          <a:xfrm>
            <a:off x="2169741" y="2198914"/>
            <a:ext cx="1643742" cy="400110"/>
          </a:xfrm>
          <a:prstGeom prst="rect">
            <a:avLst/>
          </a:prstGeom>
          <a:noFill/>
        </p:spPr>
        <p:txBody>
          <a:bodyPr wrap="square" rtlCol="0">
            <a:spAutoFit/>
          </a:bodyPr>
          <a:lstStyle/>
          <a:p>
            <a:pPr algn="ctr"/>
            <a:r>
              <a:rPr lang="ar-SA" sz="2000" b="1" dirty="0">
                <a:solidFill>
                  <a:srgbClr val="FF0000"/>
                </a:solidFill>
              </a:rPr>
              <a:t>مريم نجيب</a:t>
            </a:r>
            <a:endParaRPr lang="en-US" sz="2000" b="1" dirty="0">
              <a:solidFill>
                <a:srgbClr val="FF0000"/>
              </a:solidFill>
            </a:endParaRPr>
          </a:p>
        </p:txBody>
      </p:sp>
      <p:sp>
        <p:nvSpPr>
          <p:cNvPr id="8" name="TextBox 7">
            <a:extLst>
              <a:ext uri="{FF2B5EF4-FFF2-40B4-BE49-F238E27FC236}">
                <a16:creationId xmlns:a16="http://schemas.microsoft.com/office/drawing/2014/main" id="{E47994CB-5FC6-331C-A318-3877E1E66AFE}"/>
              </a:ext>
            </a:extLst>
          </p:cNvPr>
          <p:cNvSpPr txBox="1"/>
          <p:nvPr/>
        </p:nvSpPr>
        <p:spPr>
          <a:xfrm>
            <a:off x="2169741" y="4058922"/>
            <a:ext cx="1643742" cy="400110"/>
          </a:xfrm>
          <a:prstGeom prst="rect">
            <a:avLst/>
          </a:prstGeom>
          <a:noFill/>
        </p:spPr>
        <p:txBody>
          <a:bodyPr wrap="square" rtlCol="0">
            <a:spAutoFit/>
          </a:bodyPr>
          <a:lstStyle/>
          <a:p>
            <a:pPr algn="ctr"/>
            <a:r>
              <a:rPr lang="ar-SA" sz="2000" b="1" dirty="0">
                <a:solidFill>
                  <a:srgbClr val="FF0000"/>
                </a:solidFill>
              </a:rPr>
              <a:t>مريم عبيد</a:t>
            </a:r>
            <a:endParaRPr lang="en-US" sz="2000" b="1" dirty="0">
              <a:solidFill>
                <a:srgbClr val="FF0000"/>
              </a:solidFill>
            </a:endParaRPr>
          </a:p>
        </p:txBody>
      </p:sp>
      <p:sp>
        <p:nvSpPr>
          <p:cNvPr id="9" name="TextBox 8">
            <a:extLst>
              <a:ext uri="{FF2B5EF4-FFF2-40B4-BE49-F238E27FC236}">
                <a16:creationId xmlns:a16="http://schemas.microsoft.com/office/drawing/2014/main" id="{76D3870C-ABC5-D749-DE8F-3F00DE042EB2}"/>
              </a:ext>
            </a:extLst>
          </p:cNvPr>
          <p:cNvSpPr txBox="1"/>
          <p:nvPr/>
        </p:nvSpPr>
        <p:spPr>
          <a:xfrm>
            <a:off x="7848165" y="4058922"/>
            <a:ext cx="1643742" cy="400110"/>
          </a:xfrm>
          <a:prstGeom prst="rect">
            <a:avLst/>
          </a:prstGeom>
          <a:noFill/>
        </p:spPr>
        <p:txBody>
          <a:bodyPr wrap="square" rtlCol="0">
            <a:spAutoFit/>
          </a:bodyPr>
          <a:lstStyle/>
          <a:p>
            <a:pPr algn="ctr"/>
            <a:r>
              <a:rPr lang="ar-SA" sz="2000" b="1" dirty="0">
                <a:solidFill>
                  <a:srgbClr val="FF0000"/>
                </a:solidFill>
              </a:rPr>
              <a:t>نورة اسماعيل</a:t>
            </a:r>
            <a:endParaRPr lang="en-US" sz="2000" b="1" dirty="0">
              <a:solidFill>
                <a:srgbClr val="FF0000"/>
              </a:solidFill>
            </a:endParaRPr>
          </a:p>
        </p:txBody>
      </p:sp>
    </p:spTree>
    <p:extLst>
      <p:ext uri="{BB962C8B-B14F-4D97-AF65-F5344CB8AC3E}">
        <p14:creationId xmlns:p14="http://schemas.microsoft.com/office/powerpoint/2010/main" val="334586765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F89E9F8-1393-6417-839B-A960E2B4D324}"/>
            </a:ext>
          </a:extLst>
        </p:cNvPr>
        <p:cNvGrpSpPr/>
        <p:nvPr/>
      </p:nvGrpSpPr>
      <p:grpSpPr>
        <a:xfrm>
          <a:off x="0" y="0"/>
          <a:ext cx="0" cy="0"/>
          <a:chOff x="0" y="0"/>
          <a:chExt cx="0" cy="0"/>
        </a:xfrm>
      </p:grpSpPr>
      <p:sp>
        <p:nvSpPr>
          <p:cNvPr id="4" name="Rectangle: Rounded Corners 3">
            <a:extLst>
              <a:ext uri="{FF2B5EF4-FFF2-40B4-BE49-F238E27FC236}">
                <a16:creationId xmlns:a16="http://schemas.microsoft.com/office/drawing/2014/main" id="{9A935D0B-A1EE-0376-9812-5DA29BC9A842}"/>
              </a:ext>
            </a:extLst>
          </p:cNvPr>
          <p:cNvSpPr/>
          <p:nvPr/>
        </p:nvSpPr>
        <p:spPr>
          <a:xfrm>
            <a:off x="2847447" y="203963"/>
            <a:ext cx="6000750" cy="889951"/>
          </a:xfrm>
          <a:prstGeom prst="roundRect">
            <a:avLst/>
          </a:prstGeom>
          <a:solidFill>
            <a:sysClr val="window" lastClr="FFFFFF"/>
          </a:solidFill>
          <a:ln w="12700" cap="flat" cmpd="sng" algn="ctr">
            <a:noFill/>
            <a:prstDash val="solid"/>
            <a:miter lim="800000"/>
          </a:ln>
          <a:effectLst/>
        </p:spPr>
        <p:txBody>
          <a:bodyPr rot="0" spcFirstLastPara="0" vert="horz" wrap="square" lIns="91440" tIns="45720" rIns="91440" bIns="45720" numCol="1" spcCol="0" rtlCol="0" fromWordArt="0" anchor="ctr" anchorCtr="0" forceAA="0" compatLnSpc="1">
            <a:prstTxWarp prst="textNoShape">
              <a:avLst/>
            </a:prstTxWarp>
            <a:noAutofit/>
          </a:bodyPr>
          <a:lstStyle/>
          <a:p>
            <a:pPr marL="0" marR="0" lvl="0" indent="0" algn="ctr" defTabSz="914400" eaLnBrk="1" fontAlgn="auto" latinLnBrk="0" hangingPunct="1">
              <a:lnSpc>
                <a:spcPct val="107000"/>
              </a:lnSpc>
              <a:spcBef>
                <a:spcPts val="0"/>
              </a:spcBef>
              <a:spcAft>
                <a:spcPts val="800"/>
              </a:spcAft>
              <a:buClrTx/>
              <a:buSzTx/>
              <a:buFontTx/>
              <a:buNone/>
              <a:tabLst/>
              <a:defRPr/>
            </a:pPr>
            <a:endParaRPr kumimoji="0" lang="en-GB" sz="1400" b="0" i="0" strike="noStrike" kern="100" cap="none" spc="0" normalizeH="0" baseline="0" noProof="0" dirty="0">
              <a:ln>
                <a:noFill/>
              </a:ln>
              <a:solidFill>
                <a:sysClr val="windowText" lastClr="000000"/>
              </a:solidFill>
              <a:effectLst/>
              <a:uLnTx/>
              <a:uFillTx/>
              <a:latin typeface="Aptos" panose="02110004020202020204"/>
              <a:ea typeface="Aptos" panose="020B0004020202020204" pitchFamily="34" charset="0"/>
              <a:cs typeface="+mj-cs"/>
            </a:endParaRPr>
          </a:p>
        </p:txBody>
      </p:sp>
      <p:sp>
        <p:nvSpPr>
          <p:cNvPr id="3" name="Rectangle: Rounded Corners 2">
            <a:extLst>
              <a:ext uri="{FF2B5EF4-FFF2-40B4-BE49-F238E27FC236}">
                <a16:creationId xmlns:a16="http://schemas.microsoft.com/office/drawing/2014/main" id="{422033B1-9251-E609-8863-6A44F2F2CECA}"/>
              </a:ext>
            </a:extLst>
          </p:cNvPr>
          <p:cNvSpPr/>
          <p:nvPr/>
        </p:nvSpPr>
        <p:spPr>
          <a:xfrm>
            <a:off x="3579064" y="537222"/>
            <a:ext cx="5619630" cy="771210"/>
          </a:xfrm>
          <a:custGeom>
            <a:avLst/>
            <a:gdLst>
              <a:gd name="connsiteX0" fmla="*/ 0 w 5619630"/>
              <a:gd name="connsiteY0" fmla="*/ 128538 h 771210"/>
              <a:gd name="connsiteX1" fmla="*/ 128538 w 5619630"/>
              <a:gd name="connsiteY1" fmla="*/ 0 h 771210"/>
              <a:gd name="connsiteX2" fmla="*/ 5491092 w 5619630"/>
              <a:gd name="connsiteY2" fmla="*/ 0 h 771210"/>
              <a:gd name="connsiteX3" fmla="*/ 5619630 w 5619630"/>
              <a:gd name="connsiteY3" fmla="*/ 128538 h 771210"/>
              <a:gd name="connsiteX4" fmla="*/ 5619630 w 5619630"/>
              <a:gd name="connsiteY4" fmla="*/ 642672 h 771210"/>
              <a:gd name="connsiteX5" fmla="*/ 5491092 w 5619630"/>
              <a:gd name="connsiteY5" fmla="*/ 771210 h 771210"/>
              <a:gd name="connsiteX6" fmla="*/ 128538 w 5619630"/>
              <a:gd name="connsiteY6" fmla="*/ 771210 h 771210"/>
              <a:gd name="connsiteX7" fmla="*/ 0 w 5619630"/>
              <a:gd name="connsiteY7" fmla="*/ 642672 h 771210"/>
              <a:gd name="connsiteX8" fmla="*/ 0 w 5619630"/>
              <a:gd name="connsiteY8" fmla="*/ 128538 h 77121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5619630" h="771210" fill="none" extrusionOk="0">
                <a:moveTo>
                  <a:pt x="0" y="128538"/>
                </a:moveTo>
                <a:cubicBezTo>
                  <a:pt x="-3013" y="62117"/>
                  <a:pt x="59085" y="1146"/>
                  <a:pt x="128538" y="0"/>
                </a:cubicBezTo>
                <a:cubicBezTo>
                  <a:pt x="777466" y="59817"/>
                  <a:pt x="2953441" y="147951"/>
                  <a:pt x="5491092" y="0"/>
                </a:cubicBezTo>
                <a:cubicBezTo>
                  <a:pt x="5555825" y="5182"/>
                  <a:pt x="5620922" y="60693"/>
                  <a:pt x="5619630" y="128538"/>
                </a:cubicBezTo>
                <a:cubicBezTo>
                  <a:pt x="5585913" y="255419"/>
                  <a:pt x="5573705" y="461160"/>
                  <a:pt x="5619630" y="642672"/>
                </a:cubicBezTo>
                <a:cubicBezTo>
                  <a:pt x="5609358" y="713622"/>
                  <a:pt x="5548606" y="771084"/>
                  <a:pt x="5491092" y="771210"/>
                </a:cubicBezTo>
                <a:cubicBezTo>
                  <a:pt x="3235987" y="697303"/>
                  <a:pt x="2189072" y="890314"/>
                  <a:pt x="128538" y="771210"/>
                </a:cubicBezTo>
                <a:cubicBezTo>
                  <a:pt x="58081" y="769411"/>
                  <a:pt x="4360" y="704222"/>
                  <a:pt x="0" y="642672"/>
                </a:cubicBezTo>
                <a:cubicBezTo>
                  <a:pt x="15914" y="530365"/>
                  <a:pt x="12528" y="320703"/>
                  <a:pt x="0" y="128538"/>
                </a:cubicBezTo>
                <a:close/>
              </a:path>
              <a:path w="5619630" h="771210" stroke="0" extrusionOk="0">
                <a:moveTo>
                  <a:pt x="0" y="128538"/>
                </a:moveTo>
                <a:cubicBezTo>
                  <a:pt x="-8108" y="49303"/>
                  <a:pt x="59928" y="-1711"/>
                  <a:pt x="128538" y="0"/>
                </a:cubicBezTo>
                <a:cubicBezTo>
                  <a:pt x="1732486" y="108039"/>
                  <a:pt x="3276930" y="-111065"/>
                  <a:pt x="5491092" y="0"/>
                </a:cubicBezTo>
                <a:cubicBezTo>
                  <a:pt x="5557549" y="-12696"/>
                  <a:pt x="5617333" y="56413"/>
                  <a:pt x="5619630" y="128538"/>
                </a:cubicBezTo>
                <a:cubicBezTo>
                  <a:pt x="5655906" y="328822"/>
                  <a:pt x="5588050" y="421711"/>
                  <a:pt x="5619630" y="642672"/>
                </a:cubicBezTo>
                <a:cubicBezTo>
                  <a:pt x="5616002" y="715376"/>
                  <a:pt x="5571673" y="771763"/>
                  <a:pt x="5491092" y="771210"/>
                </a:cubicBezTo>
                <a:cubicBezTo>
                  <a:pt x="3043211" y="923325"/>
                  <a:pt x="927786" y="889294"/>
                  <a:pt x="128538" y="771210"/>
                </a:cubicBezTo>
                <a:cubicBezTo>
                  <a:pt x="67151" y="767400"/>
                  <a:pt x="-654" y="720995"/>
                  <a:pt x="0" y="642672"/>
                </a:cubicBezTo>
                <a:cubicBezTo>
                  <a:pt x="33125" y="527254"/>
                  <a:pt x="-21532" y="247206"/>
                  <a:pt x="0" y="128538"/>
                </a:cubicBezTo>
                <a:close/>
              </a:path>
            </a:pathLst>
          </a:custGeom>
          <a:solidFill>
            <a:schemeClr val="accent5">
              <a:lumMod val="20000"/>
              <a:lumOff val="80000"/>
            </a:schemeClr>
          </a:solidFill>
          <a:ln>
            <a:solidFill>
              <a:schemeClr val="tx1"/>
            </a:solidFill>
            <a:extLst>
              <a:ext uri="{C807C97D-BFC1-408E-A445-0C87EB9F89A2}">
                <ask:lineSketchStyleProps xmlns:ask="http://schemas.microsoft.com/office/drawing/2018/sketchyshapes" sd="3607668597">
                  <a:prstGeom prst="roundRect">
                    <a:avLst/>
                  </a:prstGeom>
                  <ask:type>
                    <ask:lineSketchCurved/>
                  </ask:type>
                </ask:lineSketchStyleProps>
              </a:ext>
            </a:extLst>
          </a:ln>
        </p:spPr>
        <p:style>
          <a:lnRef idx="2">
            <a:schemeClr val="accent6"/>
          </a:lnRef>
          <a:fillRef idx="1">
            <a:schemeClr val="lt1"/>
          </a:fillRef>
          <a:effectRef idx="0">
            <a:schemeClr val="accent6"/>
          </a:effectRef>
          <a:fontRef idx="minor">
            <a:schemeClr val="dk1"/>
          </a:fontRef>
        </p:style>
        <p:txBody>
          <a:bodyPr rtlCol="0" anchor="ctr"/>
          <a:lstStyle/>
          <a:p>
            <a:pPr marL="0" marR="0" lvl="0" indent="0" algn="ctr" defTabSz="914400" rtl="0" eaLnBrk="1" fontAlgn="auto" latinLnBrk="0" hangingPunct="1">
              <a:lnSpc>
                <a:spcPct val="107000"/>
              </a:lnSpc>
              <a:spcBef>
                <a:spcPts val="0"/>
              </a:spcBef>
              <a:spcAft>
                <a:spcPts val="800"/>
              </a:spcAft>
              <a:buClrTx/>
              <a:buSzTx/>
              <a:buFontTx/>
              <a:buNone/>
              <a:tabLst/>
              <a:defRPr/>
            </a:pPr>
            <a:r>
              <a:rPr kumimoji="0" lang="ar-AE" sz="4800" b="0" i="0" u="none" strike="noStrike" kern="100" cap="none" spc="0" normalizeH="0" baseline="0" noProof="0" dirty="0">
                <a:ln>
                  <a:noFill/>
                </a:ln>
                <a:solidFill>
                  <a:sysClr val="windowText" lastClr="000000"/>
                </a:solidFill>
                <a:effectLst/>
                <a:uLnTx/>
                <a:uFillTx/>
                <a:latin typeface="Aptos" panose="02110004020202020204"/>
                <a:ea typeface="Aptos" panose="020B0004020202020204" pitchFamily="34" charset="0"/>
                <a:cs typeface="Times New Roman" panose="02020603050405020304" pitchFamily="18" charset="0"/>
              </a:rPr>
              <a:t>المواد التي قد نحتاجها</a:t>
            </a:r>
            <a:endParaRPr kumimoji="0" lang="en-GB" sz="1100" b="0" i="0" u="none" strike="noStrike" kern="100" cap="none" spc="0" normalizeH="0" baseline="0" noProof="0" dirty="0">
              <a:ln>
                <a:noFill/>
              </a:ln>
              <a:solidFill>
                <a:sysClr val="windowText" lastClr="000000"/>
              </a:solidFill>
              <a:effectLst/>
              <a:uLnTx/>
              <a:uFillTx/>
              <a:latin typeface="Aptos" panose="02110004020202020204"/>
              <a:ea typeface="Aptos" panose="020B0004020202020204" pitchFamily="34" charset="0"/>
              <a:cs typeface="+mn-cs"/>
            </a:endParaRPr>
          </a:p>
        </p:txBody>
      </p:sp>
      <p:pic>
        <p:nvPicPr>
          <p:cNvPr id="3074" name="Picture 2" descr="School Supplies PNGs for Free Download">
            <a:extLst>
              <a:ext uri="{FF2B5EF4-FFF2-40B4-BE49-F238E27FC236}">
                <a16:creationId xmlns:a16="http://schemas.microsoft.com/office/drawing/2014/main" id="{2E625161-48C6-FA55-37A6-2072F82C90A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68453" y="-61708"/>
            <a:ext cx="1759981" cy="1759981"/>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descr="A group of water bottles on a marble surface&#10;&#10;AI-generated content may be incorrect.">
            <a:extLst>
              <a:ext uri="{FF2B5EF4-FFF2-40B4-BE49-F238E27FC236}">
                <a16:creationId xmlns:a16="http://schemas.microsoft.com/office/drawing/2014/main" id="{665D6BFC-CDE9-4334-FC96-E486E0A7F38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338697" y="2331720"/>
            <a:ext cx="3312560" cy="3054096"/>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pic>
        <p:nvPicPr>
          <p:cNvPr id="6" name="Picture 5">
            <a:extLst>
              <a:ext uri="{FF2B5EF4-FFF2-40B4-BE49-F238E27FC236}">
                <a16:creationId xmlns:a16="http://schemas.microsoft.com/office/drawing/2014/main" id="{9AE13F31-E745-EA08-F971-244011B83089}"/>
              </a:ext>
            </a:extLst>
          </p:cNvPr>
          <p:cNvPicPr>
            <a:picLocks noChangeAspect="1"/>
          </p:cNvPicPr>
          <p:nvPr/>
        </p:nvPicPr>
        <p:blipFill>
          <a:blip r:embed="rId4">
            <a:extLst>
              <a:ext uri="{28A0092B-C50C-407E-A947-70E740481C1C}">
                <a14:useLocalDpi xmlns:a14="http://schemas.microsoft.com/office/drawing/2010/main" val="0"/>
              </a:ext>
            </a:extLst>
          </a:blip>
          <a:srcRect l="19475" r="19475"/>
          <a:stretch/>
        </p:blipFill>
        <p:spPr>
          <a:xfrm>
            <a:off x="4568321" y="2331720"/>
            <a:ext cx="3312560" cy="3054096"/>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pic>
        <p:nvPicPr>
          <p:cNvPr id="7" name="Picture 6">
            <a:extLst>
              <a:ext uri="{FF2B5EF4-FFF2-40B4-BE49-F238E27FC236}">
                <a16:creationId xmlns:a16="http://schemas.microsoft.com/office/drawing/2014/main" id="{4D222D62-E548-6334-B126-7B632348E9C1}"/>
              </a:ext>
            </a:extLst>
          </p:cNvPr>
          <p:cNvPicPr>
            <a:picLocks noChangeAspect="1"/>
          </p:cNvPicPr>
          <p:nvPr/>
        </p:nvPicPr>
        <p:blipFill>
          <a:blip r:embed="rId5">
            <a:extLst>
              <a:ext uri="{28A0092B-C50C-407E-A947-70E740481C1C}">
                <a14:useLocalDpi xmlns:a14="http://schemas.microsoft.com/office/drawing/2010/main" val="0"/>
              </a:ext>
            </a:extLst>
          </a:blip>
          <a:srcRect l="15802" r="15802"/>
          <a:stretch/>
        </p:blipFill>
        <p:spPr>
          <a:xfrm>
            <a:off x="669929" y="2331720"/>
            <a:ext cx="3312560" cy="3054096"/>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Tree>
    <p:extLst>
      <p:ext uri="{BB962C8B-B14F-4D97-AF65-F5344CB8AC3E}">
        <p14:creationId xmlns:p14="http://schemas.microsoft.com/office/powerpoint/2010/main" val="204571616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صورة 2">
            <a:extLst>
              <a:ext uri="{FF2B5EF4-FFF2-40B4-BE49-F238E27FC236}">
                <a16:creationId xmlns:a16="http://schemas.microsoft.com/office/drawing/2014/main" id="{F07ACFEE-E54A-D717-1746-7D789E439AD6}"/>
              </a:ext>
            </a:extLst>
          </p:cNvPr>
          <p:cNvPicPr>
            <a:picLocks noChangeAspect="1"/>
          </p:cNvPicPr>
          <p:nvPr/>
        </p:nvPicPr>
        <p:blipFill>
          <a:blip r:embed="rId2"/>
          <a:stretch>
            <a:fillRect/>
          </a:stretch>
        </p:blipFill>
        <p:spPr>
          <a:xfrm>
            <a:off x="1540701" y="0"/>
            <a:ext cx="9288849" cy="6858000"/>
          </a:xfrm>
          <a:prstGeom prst="rect">
            <a:avLst/>
          </a:prstGeom>
        </p:spPr>
      </p:pic>
      <p:sp>
        <p:nvSpPr>
          <p:cNvPr id="2" name="TextBox 1">
            <a:extLst>
              <a:ext uri="{FF2B5EF4-FFF2-40B4-BE49-F238E27FC236}">
                <a16:creationId xmlns:a16="http://schemas.microsoft.com/office/drawing/2014/main" id="{017D864B-BB0F-764C-42D3-511A5FCD7092}"/>
              </a:ext>
            </a:extLst>
          </p:cNvPr>
          <p:cNvSpPr txBox="1"/>
          <p:nvPr/>
        </p:nvSpPr>
        <p:spPr>
          <a:xfrm>
            <a:off x="8816840" y="2644231"/>
            <a:ext cx="1643742" cy="400110"/>
          </a:xfrm>
          <a:prstGeom prst="rect">
            <a:avLst/>
          </a:prstGeom>
          <a:noFill/>
        </p:spPr>
        <p:txBody>
          <a:bodyPr wrap="square" rtlCol="0">
            <a:spAutoFit/>
          </a:bodyPr>
          <a:lstStyle/>
          <a:p>
            <a:pPr algn="ctr"/>
            <a:r>
              <a:rPr lang="ar-SA" sz="2000" b="1" dirty="0">
                <a:solidFill>
                  <a:srgbClr val="FF0000"/>
                </a:solidFill>
              </a:rPr>
              <a:t>ماريه شهاب </a:t>
            </a:r>
            <a:endParaRPr lang="en-US" sz="2000" b="1" dirty="0">
              <a:solidFill>
                <a:srgbClr val="FF0000"/>
              </a:solidFill>
            </a:endParaRPr>
          </a:p>
        </p:txBody>
      </p:sp>
      <p:sp>
        <p:nvSpPr>
          <p:cNvPr id="4" name="TextBox 3">
            <a:extLst>
              <a:ext uri="{FF2B5EF4-FFF2-40B4-BE49-F238E27FC236}">
                <a16:creationId xmlns:a16="http://schemas.microsoft.com/office/drawing/2014/main" id="{22857F6C-DB37-73ED-99B8-8EA2971F5204}"/>
              </a:ext>
            </a:extLst>
          </p:cNvPr>
          <p:cNvSpPr txBox="1"/>
          <p:nvPr/>
        </p:nvSpPr>
        <p:spPr>
          <a:xfrm>
            <a:off x="8917424" y="3198475"/>
            <a:ext cx="1643742" cy="400110"/>
          </a:xfrm>
          <a:prstGeom prst="rect">
            <a:avLst/>
          </a:prstGeom>
          <a:noFill/>
        </p:spPr>
        <p:txBody>
          <a:bodyPr wrap="square" rtlCol="0">
            <a:spAutoFit/>
          </a:bodyPr>
          <a:lstStyle/>
          <a:p>
            <a:pPr algn="ctr"/>
            <a:r>
              <a:rPr lang="ar-SA" sz="2000" b="1" dirty="0">
                <a:solidFill>
                  <a:srgbClr val="FF0000"/>
                </a:solidFill>
              </a:rPr>
              <a:t>مريم نجيب</a:t>
            </a:r>
            <a:endParaRPr lang="en-US" sz="2000" b="1" dirty="0">
              <a:solidFill>
                <a:srgbClr val="FF0000"/>
              </a:solidFill>
            </a:endParaRPr>
          </a:p>
        </p:txBody>
      </p:sp>
      <p:sp>
        <p:nvSpPr>
          <p:cNvPr id="5" name="TextBox 4">
            <a:extLst>
              <a:ext uri="{FF2B5EF4-FFF2-40B4-BE49-F238E27FC236}">
                <a16:creationId xmlns:a16="http://schemas.microsoft.com/office/drawing/2014/main" id="{3B4A31E8-1776-A994-3B5C-EE33AF6711D6}"/>
              </a:ext>
            </a:extLst>
          </p:cNvPr>
          <p:cNvSpPr txBox="1"/>
          <p:nvPr/>
        </p:nvSpPr>
        <p:spPr>
          <a:xfrm>
            <a:off x="8816840" y="3458986"/>
            <a:ext cx="1643742" cy="400110"/>
          </a:xfrm>
          <a:prstGeom prst="rect">
            <a:avLst/>
          </a:prstGeom>
          <a:noFill/>
        </p:spPr>
        <p:txBody>
          <a:bodyPr wrap="square" rtlCol="0">
            <a:spAutoFit/>
          </a:bodyPr>
          <a:lstStyle/>
          <a:p>
            <a:pPr algn="ctr"/>
            <a:r>
              <a:rPr lang="ar-SA" sz="2000" b="1" dirty="0">
                <a:solidFill>
                  <a:srgbClr val="FF0000"/>
                </a:solidFill>
              </a:rPr>
              <a:t>نورة اسماعيل</a:t>
            </a:r>
            <a:endParaRPr lang="en-US" sz="2000" b="1" dirty="0">
              <a:solidFill>
                <a:srgbClr val="FF0000"/>
              </a:solidFill>
            </a:endParaRPr>
          </a:p>
        </p:txBody>
      </p:sp>
      <p:sp>
        <p:nvSpPr>
          <p:cNvPr id="6" name="TextBox 5">
            <a:extLst>
              <a:ext uri="{FF2B5EF4-FFF2-40B4-BE49-F238E27FC236}">
                <a16:creationId xmlns:a16="http://schemas.microsoft.com/office/drawing/2014/main" id="{897A66F8-56ED-6ADB-68E0-C60311497276}"/>
              </a:ext>
            </a:extLst>
          </p:cNvPr>
          <p:cNvSpPr txBox="1"/>
          <p:nvPr/>
        </p:nvSpPr>
        <p:spPr>
          <a:xfrm>
            <a:off x="8917424" y="2937963"/>
            <a:ext cx="1643742" cy="400110"/>
          </a:xfrm>
          <a:prstGeom prst="rect">
            <a:avLst/>
          </a:prstGeom>
          <a:noFill/>
        </p:spPr>
        <p:txBody>
          <a:bodyPr wrap="square" rtlCol="0">
            <a:spAutoFit/>
          </a:bodyPr>
          <a:lstStyle/>
          <a:p>
            <a:pPr algn="ctr"/>
            <a:r>
              <a:rPr lang="ar-SA" sz="2000" b="1" dirty="0">
                <a:solidFill>
                  <a:srgbClr val="FF0000"/>
                </a:solidFill>
              </a:rPr>
              <a:t>مريم عبيد</a:t>
            </a:r>
            <a:endParaRPr lang="en-US" sz="2000" b="1" dirty="0">
              <a:solidFill>
                <a:srgbClr val="FF0000"/>
              </a:solidFill>
            </a:endParaRPr>
          </a:p>
        </p:txBody>
      </p:sp>
      <p:sp>
        <p:nvSpPr>
          <p:cNvPr id="7" name="TextBox 6">
            <a:extLst>
              <a:ext uri="{FF2B5EF4-FFF2-40B4-BE49-F238E27FC236}">
                <a16:creationId xmlns:a16="http://schemas.microsoft.com/office/drawing/2014/main" id="{B1390731-C15F-4D77-1CEF-795E3FB97C67}"/>
              </a:ext>
            </a:extLst>
          </p:cNvPr>
          <p:cNvSpPr txBox="1"/>
          <p:nvPr/>
        </p:nvSpPr>
        <p:spPr>
          <a:xfrm>
            <a:off x="8867132" y="2329402"/>
            <a:ext cx="1643742" cy="400110"/>
          </a:xfrm>
          <a:prstGeom prst="rect">
            <a:avLst/>
          </a:prstGeom>
          <a:noFill/>
        </p:spPr>
        <p:txBody>
          <a:bodyPr wrap="square" rtlCol="0">
            <a:spAutoFit/>
          </a:bodyPr>
          <a:lstStyle/>
          <a:p>
            <a:pPr algn="ctr"/>
            <a:r>
              <a:rPr lang="ar-SA" sz="2000" b="1" dirty="0">
                <a:solidFill>
                  <a:srgbClr val="FF0000"/>
                </a:solidFill>
              </a:rPr>
              <a:t>عفراء طارق</a:t>
            </a:r>
            <a:endParaRPr lang="en-US" sz="2000" b="1" dirty="0">
              <a:solidFill>
                <a:srgbClr val="FF0000"/>
              </a:solidFill>
            </a:endParaRPr>
          </a:p>
        </p:txBody>
      </p:sp>
      <p:sp>
        <p:nvSpPr>
          <p:cNvPr id="8" name="TextBox 7">
            <a:extLst>
              <a:ext uri="{FF2B5EF4-FFF2-40B4-BE49-F238E27FC236}">
                <a16:creationId xmlns:a16="http://schemas.microsoft.com/office/drawing/2014/main" id="{93F1819B-80F1-3796-7A23-EF6A9A530C02}"/>
              </a:ext>
            </a:extLst>
          </p:cNvPr>
          <p:cNvSpPr txBox="1"/>
          <p:nvPr/>
        </p:nvSpPr>
        <p:spPr>
          <a:xfrm>
            <a:off x="3560175" y="2329402"/>
            <a:ext cx="1643742" cy="400110"/>
          </a:xfrm>
          <a:prstGeom prst="rect">
            <a:avLst/>
          </a:prstGeom>
          <a:noFill/>
        </p:spPr>
        <p:txBody>
          <a:bodyPr wrap="square" rtlCol="0">
            <a:spAutoFit/>
          </a:bodyPr>
          <a:lstStyle/>
          <a:p>
            <a:pPr algn="ctr"/>
            <a:r>
              <a:rPr lang="ar-SA" sz="2000" b="1" dirty="0">
                <a:solidFill>
                  <a:srgbClr val="FF0000"/>
                </a:solidFill>
              </a:rPr>
              <a:t>القائد</a:t>
            </a:r>
            <a:endParaRPr lang="en-US" sz="2000" b="1" dirty="0">
              <a:solidFill>
                <a:srgbClr val="FF0000"/>
              </a:solidFill>
            </a:endParaRPr>
          </a:p>
        </p:txBody>
      </p:sp>
      <p:sp>
        <p:nvSpPr>
          <p:cNvPr id="9" name="TextBox 8">
            <a:extLst>
              <a:ext uri="{FF2B5EF4-FFF2-40B4-BE49-F238E27FC236}">
                <a16:creationId xmlns:a16="http://schemas.microsoft.com/office/drawing/2014/main" id="{4AB122D5-895B-97ED-166B-CAFE19234B9B}"/>
              </a:ext>
            </a:extLst>
          </p:cNvPr>
          <p:cNvSpPr txBox="1"/>
          <p:nvPr/>
        </p:nvSpPr>
        <p:spPr>
          <a:xfrm>
            <a:off x="3585321" y="2644231"/>
            <a:ext cx="1643742" cy="400110"/>
          </a:xfrm>
          <a:prstGeom prst="rect">
            <a:avLst/>
          </a:prstGeom>
          <a:noFill/>
        </p:spPr>
        <p:txBody>
          <a:bodyPr wrap="square" rtlCol="0">
            <a:spAutoFit/>
          </a:bodyPr>
          <a:lstStyle/>
          <a:p>
            <a:pPr algn="ctr"/>
            <a:r>
              <a:rPr lang="ar-SA" sz="2000" b="1" dirty="0">
                <a:solidFill>
                  <a:srgbClr val="FF0000"/>
                </a:solidFill>
              </a:rPr>
              <a:t>التقني الذكي</a:t>
            </a:r>
            <a:endParaRPr lang="en-US" sz="2000" b="1" dirty="0">
              <a:solidFill>
                <a:srgbClr val="FF0000"/>
              </a:solidFill>
            </a:endParaRPr>
          </a:p>
        </p:txBody>
      </p:sp>
      <p:sp>
        <p:nvSpPr>
          <p:cNvPr id="10" name="TextBox 9">
            <a:extLst>
              <a:ext uri="{FF2B5EF4-FFF2-40B4-BE49-F238E27FC236}">
                <a16:creationId xmlns:a16="http://schemas.microsoft.com/office/drawing/2014/main" id="{122611A3-696E-E438-3CFE-8723846514FB}"/>
              </a:ext>
            </a:extLst>
          </p:cNvPr>
          <p:cNvSpPr txBox="1"/>
          <p:nvPr/>
        </p:nvSpPr>
        <p:spPr>
          <a:xfrm>
            <a:off x="3585321" y="2937963"/>
            <a:ext cx="1643742" cy="400110"/>
          </a:xfrm>
          <a:prstGeom prst="rect">
            <a:avLst/>
          </a:prstGeom>
          <a:noFill/>
        </p:spPr>
        <p:txBody>
          <a:bodyPr wrap="square" rtlCol="0">
            <a:spAutoFit/>
          </a:bodyPr>
          <a:lstStyle/>
          <a:p>
            <a:pPr algn="ctr"/>
            <a:r>
              <a:rPr lang="ar-SA" sz="2000" b="1" dirty="0">
                <a:solidFill>
                  <a:srgbClr val="FF0000"/>
                </a:solidFill>
              </a:rPr>
              <a:t>المنظم المسؤول</a:t>
            </a:r>
            <a:endParaRPr lang="en-US" sz="2000" b="1" dirty="0">
              <a:solidFill>
                <a:srgbClr val="FF0000"/>
              </a:solidFill>
            </a:endParaRPr>
          </a:p>
        </p:txBody>
      </p:sp>
      <p:sp>
        <p:nvSpPr>
          <p:cNvPr id="11" name="TextBox 10">
            <a:extLst>
              <a:ext uri="{FF2B5EF4-FFF2-40B4-BE49-F238E27FC236}">
                <a16:creationId xmlns:a16="http://schemas.microsoft.com/office/drawing/2014/main" id="{AB3419D7-2849-2ADA-3E32-92D4125F3DCB}"/>
              </a:ext>
            </a:extLst>
          </p:cNvPr>
          <p:cNvSpPr txBox="1"/>
          <p:nvPr/>
        </p:nvSpPr>
        <p:spPr>
          <a:xfrm>
            <a:off x="3585321" y="3228945"/>
            <a:ext cx="1643742" cy="400110"/>
          </a:xfrm>
          <a:prstGeom prst="rect">
            <a:avLst/>
          </a:prstGeom>
          <a:noFill/>
        </p:spPr>
        <p:txBody>
          <a:bodyPr wrap="square" rtlCol="0">
            <a:spAutoFit/>
          </a:bodyPr>
          <a:lstStyle/>
          <a:p>
            <a:pPr algn="ctr"/>
            <a:r>
              <a:rPr lang="ar-SA" sz="2000" b="1" dirty="0">
                <a:solidFill>
                  <a:srgbClr val="FF0000"/>
                </a:solidFill>
              </a:rPr>
              <a:t>المصمم المبدع</a:t>
            </a:r>
            <a:endParaRPr lang="en-US" sz="2000" b="1" dirty="0">
              <a:solidFill>
                <a:srgbClr val="FF0000"/>
              </a:solidFill>
            </a:endParaRPr>
          </a:p>
        </p:txBody>
      </p:sp>
      <p:sp>
        <p:nvSpPr>
          <p:cNvPr id="12" name="TextBox 11">
            <a:extLst>
              <a:ext uri="{FF2B5EF4-FFF2-40B4-BE49-F238E27FC236}">
                <a16:creationId xmlns:a16="http://schemas.microsoft.com/office/drawing/2014/main" id="{D614D5C5-4F53-8C8D-C431-FA7ABBC4340C}"/>
              </a:ext>
            </a:extLst>
          </p:cNvPr>
          <p:cNvSpPr txBox="1"/>
          <p:nvPr/>
        </p:nvSpPr>
        <p:spPr>
          <a:xfrm>
            <a:off x="3560175" y="3519928"/>
            <a:ext cx="1643742" cy="400110"/>
          </a:xfrm>
          <a:prstGeom prst="rect">
            <a:avLst/>
          </a:prstGeom>
          <a:noFill/>
        </p:spPr>
        <p:txBody>
          <a:bodyPr wrap="square" rtlCol="0">
            <a:spAutoFit/>
          </a:bodyPr>
          <a:lstStyle/>
          <a:p>
            <a:pPr algn="ctr"/>
            <a:r>
              <a:rPr lang="ar-SA" sz="2000" b="1" dirty="0">
                <a:solidFill>
                  <a:srgbClr val="FF0000"/>
                </a:solidFill>
              </a:rPr>
              <a:t>المتحدث الواثق</a:t>
            </a:r>
            <a:endParaRPr lang="en-US" sz="2000" b="1" dirty="0">
              <a:solidFill>
                <a:srgbClr val="FF0000"/>
              </a:solidFill>
            </a:endParaRPr>
          </a:p>
        </p:txBody>
      </p:sp>
    </p:spTree>
    <p:extLst>
      <p:ext uri="{BB962C8B-B14F-4D97-AF65-F5344CB8AC3E}">
        <p14:creationId xmlns:p14="http://schemas.microsoft.com/office/powerpoint/2010/main" val="8720171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صورة 2">
            <a:extLst>
              <a:ext uri="{FF2B5EF4-FFF2-40B4-BE49-F238E27FC236}">
                <a16:creationId xmlns:a16="http://schemas.microsoft.com/office/drawing/2014/main" id="{3F2259ED-0294-DFBA-FBA6-9499592DA751}"/>
              </a:ext>
            </a:extLst>
          </p:cNvPr>
          <p:cNvPicPr>
            <a:picLocks noChangeAspect="1"/>
          </p:cNvPicPr>
          <p:nvPr/>
        </p:nvPicPr>
        <p:blipFill>
          <a:blip r:embed="rId2"/>
          <a:stretch>
            <a:fillRect/>
          </a:stretch>
        </p:blipFill>
        <p:spPr>
          <a:xfrm>
            <a:off x="2354893" y="0"/>
            <a:ext cx="8361718" cy="6812618"/>
          </a:xfrm>
          <a:prstGeom prst="rect">
            <a:avLst/>
          </a:prstGeom>
        </p:spPr>
      </p:pic>
      <p:sp>
        <p:nvSpPr>
          <p:cNvPr id="5" name="TextBox 4">
            <a:extLst>
              <a:ext uri="{FF2B5EF4-FFF2-40B4-BE49-F238E27FC236}">
                <a16:creationId xmlns:a16="http://schemas.microsoft.com/office/drawing/2014/main" id="{16578B55-6CDA-B7D6-D163-0FB4BB547F89}"/>
              </a:ext>
            </a:extLst>
          </p:cNvPr>
          <p:cNvSpPr txBox="1"/>
          <p:nvPr/>
        </p:nvSpPr>
        <p:spPr>
          <a:xfrm>
            <a:off x="3564949" y="2816352"/>
            <a:ext cx="2531051" cy="1754326"/>
          </a:xfrm>
          <a:prstGeom prst="rect">
            <a:avLst/>
          </a:prstGeom>
          <a:noFill/>
        </p:spPr>
        <p:txBody>
          <a:bodyPr wrap="square" rtlCol="0">
            <a:spAutoFit/>
          </a:bodyPr>
          <a:lstStyle/>
          <a:p>
            <a:pPr algn="r"/>
            <a:r>
              <a:rPr lang="ar-SA" dirty="0"/>
              <a:t>1-أهمية الوعي الفردي والجماعي</a:t>
            </a:r>
          </a:p>
          <a:p>
            <a:pPr algn="r"/>
            <a:r>
              <a:rPr lang="ar-SA" dirty="0"/>
              <a:t>2-التقنيات والحلول المبتكرة لحل هذه المشكلة.</a:t>
            </a:r>
          </a:p>
          <a:p>
            <a:pPr algn="r"/>
            <a:r>
              <a:rPr lang="ar-SA" dirty="0"/>
              <a:t>3-أثر واهمية المياه للمجتمع والاقتصاد</a:t>
            </a:r>
            <a:endParaRPr lang="en-US" dirty="0"/>
          </a:p>
        </p:txBody>
      </p:sp>
      <p:sp>
        <p:nvSpPr>
          <p:cNvPr id="2" name="TextBox 1">
            <a:extLst>
              <a:ext uri="{FF2B5EF4-FFF2-40B4-BE49-F238E27FC236}">
                <a16:creationId xmlns:a16="http://schemas.microsoft.com/office/drawing/2014/main" id="{6AE8AD0A-8D53-C74A-0E92-36D277F54E8E}"/>
              </a:ext>
            </a:extLst>
          </p:cNvPr>
          <p:cNvSpPr txBox="1"/>
          <p:nvPr/>
        </p:nvSpPr>
        <p:spPr>
          <a:xfrm>
            <a:off x="7306056" y="2688336"/>
            <a:ext cx="2441448" cy="2031325"/>
          </a:xfrm>
          <a:prstGeom prst="rect">
            <a:avLst/>
          </a:prstGeom>
          <a:noFill/>
        </p:spPr>
        <p:txBody>
          <a:bodyPr wrap="square" rtlCol="0">
            <a:spAutoFit/>
          </a:bodyPr>
          <a:lstStyle/>
          <a:p>
            <a:pPr algn="r"/>
            <a:r>
              <a:rPr lang="ar-SA" dirty="0"/>
              <a:t>البحث عن المعلومات في الانترنت حول استهلاك المياه وإيجاد حلول ومقترحات للحد من هدر المياه </a:t>
            </a:r>
            <a:endParaRPr lang="en-US" dirty="0"/>
          </a:p>
          <a:p>
            <a:pPr algn="r"/>
            <a:endParaRPr lang="en-US" dirty="0"/>
          </a:p>
          <a:p>
            <a:pPr algn="r"/>
            <a:r>
              <a:rPr lang="ar-SA" dirty="0"/>
              <a:t>ابين الفرق بالاستهلاك </a:t>
            </a:r>
            <a:r>
              <a:rPr lang="ar-SA" dirty="0" err="1"/>
              <a:t>بالاعداد</a:t>
            </a:r>
            <a:r>
              <a:rPr lang="ar-SA" dirty="0"/>
              <a:t> </a:t>
            </a:r>
            <a:endParaRPr lang="en-US" dirty="0"/>
          </a:p>
        </p:txBody>
      </p:sp>
    </p:spTree>
    <p:extLst>
      <p:ext uri="{BB962C8B-B14F-4D97-AF65-F5344CB8AC3E}">
        <p14:creationId xmlns:p14="http://schemas.microsoft.com/office/powerpoint/2010/main" val="3794707694"/>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صورة 2">
            <a:extLst>
              <a:ext uri="{FF2B5EF4-FFF2-40B4-BE49-F238E27FC236}">
                <a16:creationId xmlns:a16="http://schemas.microsoft.com/office/drawing/2014/main" id="{477A5915-41BA-9AD5-112F-6D5A7BFA727E}"/>
              </a:ext>
            </a:extLst>
          </p:cNvPr>
          <p:cNvPicPr>
            <a:picLocks noChangeAspect="1"/>
          </p:cNvPicPr>
          <p:nvPr/>
        </p:nvPicPr>
        <p:blipFill>
          <a:blip r:embed="rId2"/>
          <a:stretch>
            <a:fillRect/>
          </a:stretch>
        </p:blipFill>
        <p:spPr>
          <a:xfrm>
            <a:off x="3017909" y="0"/>
            <a:ext cx="7144413" cy="6858000"/>
          </a:xfrm>
          <a:prstGeom prst="rect">
            <a:avLst/>
          </a:prstGeom>
        </p:spPr>
      </p:pic>
      <p:sp>
        <p:nvSpPr>
          <p:cNvPr id="2" name="TextBox 1">
            <a:extLst>
              <a:ext uri="{FF2B5EF4-FFF2-40B4-BE49-F238E27FC236}">
                <a16:creationId xmlns:a16="http://schemas.microsoft.com/office/drawing/2014/main" id="{C676E111-DF9C-2316-722C-20557DB0B8E7}"/>
              </a:ext>
            </a:extLst>
          </p:cNvPr>
          <p:cNvSpPr txBox="1"/>
          <p:nvPr/>
        </p:nvSpPr>
        <p:spPr>
          <a:xfrm>
            <a:off x="5574357" y="2198914"/>
            <a:ext cx="1643742" cy="400110"/>
          </a:xfrm>
          <a:prstGeom prst="rect">
            <a:avLst/>
          </a:prstGeom>
          <a:noFill/>
        </p:spPr>
        <p:txBody>
          <a:bodyPr wrap="square" rtlCol="0">
            <a:spAutoFit/>
          </a:bodyPr>
          <a:lstStyle/>
          <a:p>
            <a:pPr algn="ctr"/>
            <a:r>
              <a:rPr lang="ar-SA" sz="2000" b="1" dirty="0">
                <a:solidFill>
                  <a:srgbClr val="FF0000"/>
                </a:solidFill>
              </a:rPr>
              <a:t>ماريه شهاب </a:t>
            </a:r>
            <a:endParaRPr lang="en-US" sz="2000" b="1" dirty="0">
              <a:solidFill>
                <a:srgbClr val="FF0000"/>
              </a:solidFill>
            </a:endParaRPr>
          </a:p>
        </p:txBody>
      </p:sp>
      <p:sp>
        <p:nvSpPr>
          <p:cNvPr id="4" name="TextBox 3">
            <a:extLst>
              <a:ext uri="{FF2B5EF4-FFF2-40B4-BE49-F238E27FC236}">
                <a16:creationId xmlns:a16="http://schemas.microsoft.com/office/drawing/2014/main" id="{BB97D4D4-FC5A-A2B9-AAB2-E318A10844D2}"/>
              </a:ext>
            </a:extLst>
          </p:cNvPr>
          <p:cNvSpPr txBox="1"/>
          <p:nvPr/>
        </p:nvSpPr>
        <p:spPr>
          <a:xfrm>
            <a:off x="6869757" y="2198914"/>
            <a:ext cx="1643742" cy="400110"/>
          </a:xfrm>
          <a:prstGeom prst="rect">
            <a:avLst/>
          </a:prstGeom>
          <a:noFill/>
        </p:spPr>
        <p:txBody>
          <a:bodyPr wrap="square" rtlCol="0">
            <a:spAutoFit/>
          </a:bodyPr>
          <a:lstStyle/>
          <a:p>
            <a:pPr algn="ctr"/>
            <a:r>
              <a:rPr lang="ar-SA" sz="2000" b="1" dirty="0">
                <a:solidFill>
                  <a:srgbClr val="FF0000"/>
                </a:solidFill>
              </a:rPr>
              <a:t>عفراء طارق</a:t>
            </a:r>
            <a:endParaRPr lang="en-US" sz="2000" b="1" dirty="0">
              <a:solidFill>
                <a:srgbClr val="FF0000"/>
              </a:solidFill>
            </a:endParaRPr>
          </a:p>
        </p:txBody>
      </p:sp>
      <p:sp>
        <p:nvSpPr>
          <p:cNvPr id="5" name="TextBox 4">
            <a:extLst>
              <a:ext uri="{FF2B5EF4-FFF2-40B4-BE49-F238E27FC236}">
                <a16:creationId xmlns:a16="http://schemas.microsoft.com/office/drawing/2014/main" id="{EA17CBD0-97F7-DDCB-6903-FA09772F23BE}"/>
              </a:ext>
            </a:extLst>
          </p:cNvPr>
          <p:cNvSpPr txBox="1"/>
          <p:nvPr/>
        </p:nvSpPr>
        <p:spPr>
          <a:xfrm>
            <a:off x="4452258" y="2175836"/>
            <a:ext cx="1643742" cy="400110"/>
          </a:xfrm>
          <a:prstGeom prst="rect">
            <a:avLst/>
          </a:prstGeom>
          <a:noFill/>
        </p:spPr>
        <p:txBody>
          <a:bodyPr wrap="square" rtlCol="0">
            <a:spAutoFit/>
          </a:bodyPr>
          <a:lstStyle/>
          <a:p>
            <a:pPr algn="ctr"/>
            <a:r>
              <a:rPr lang="ar-SA" sz="2000" b="1" dirty="0">
                <a:solidFill>
                  <a:srgbClr val="FF0000"/>
                </a:solidFill>
              </a:rPr>
              <a:t>مريم نجيب</a:t>
            </a:r>
            <a:endParaRPr lang="en-US" sz="2000" b="1" dirty="0">
              <a:solidFill>
                <a:srgbClr val="FF0000"/>
              </a:solidFill>
            </a:endParaRPr>
          </a:p>
        </p:txBody>
      </p:sp>
      <p:sp>
        <p:nvSpPr>
          <p:cNvPr id="6" name="TextBox 5">
            <a:extLst>
              <a:ext uri="{FF2B5EF4-FFF2-40B4-BE49-F238E27FC236}">
                <a16:creationId xmlns:a16="http://schemas.microsoft.com/office/drawing/2014/main" id="{AB764E56-6F40-37EC-780B-38778AF8CF6E}"/>
              </a:ext>
            </a:extLst>
          </p:cNvPr>
          <p:cNvSpPr txBox="1"/>
          <p:nvPr/>
        </p:nvSpPr>
        <p:spPr>
          <a:xfrm>
            <a:off x="3259161" y="2225332"/>
            <a:ext cx="1643742" cy="400110"/>
          </a:xfrm>
          <a:prstGeom prst="rect">
            <a:avLst/>
          </a:prstGeom>
          <a:noFill/>
        </p:spPr>
        <p:txBody>
          <a:bodyPr wrap="square" rtlCol="0">
            <a:spAutoFit/>
          </a:bodyPr>
          <a:lstStyle/>
          <a:p>
            <a:pPr algn="ctr"/>
            <a:r>
              <a:rPr lang="ar-SA" sz="2000" b="1" dirty="0">
                <a:solidFill>
                  <a:srgbClr val="FF0000"/>
                </a:solidFill>
              </a:rPr>
              <a:t>نورة اسماعيل</a:t>
            </a:r>
            <a:endParaRPr lang="en-US" sz="2000" b="1" dirty="0">
              <a:solidFill>
                <a:srgbClr val="FF0000"/>
              </a:solidFill>
            </a:endParaRPr>
          </a:p>
        </p:txBody>
      </p:sp>
      <p:sp>
        <p:nvSpPr>
          <p:cNvPr id="7" name="TextBox 6">
            <a:extLst>
              <a:ext uri="{FF2B5EF4-FFF2-40B4-BE49-F238E27FC236}">
                <a16:creationId xmlns:a16="http://schemas.microsoft.com/office/drawing/2014/main" id="{D3861CEE-EC5C-4B83-3D28-0B3A14849D48}"/>
              </a:ext>
            </a:extLst>
          </p:cNvPr>
          <p:cNvSpPr txBox="1"/>
          <p:nvPr/>
        </p:nvSpPr>
        <p:spPr>
          <a:xfrm>
            <a:off x="8257759" y="2398969"/>
            <a:ext cx="1643742" cy="400110"/>
          </a:xfrm>
          <a:prstGeom prst="rect">
            <a:avLst/>
          </a:prstGeom>
          <a:noFill/>
        </p:spPr>
        <p:txBody>
          <a:bodyPr wrap="square" rtlCol="0">
            <a:spAutoFit/>
          </a:bodyPr>
          <a:lstStyle/>
          <a:p>
            <a:pPr algn="ctr"/>
            <a:r>
              <a:rPr lang="ar-SA" sz="2000" b="1" dirty="0">
                <a:solidFill>
                  <a:srgbClr val="FF0000"/>
                </a:solidFill>
              </a:rPr>
              <a:t>مريم عبيد</a:t>
            </a:r>
            <a:endParaRPr lang="en-US" sz="2000" b="1" dirty="0">
              <a:solidFill>
                <a:srgbClr val="FF0000"/>
              </a:solidFill>
            </a:endParaRPr>
          </a:p>
        </p:txBody>
      </p:sp>
      <p:sp>
        <p:nvSpPr>
          <p:cNvPr id="8" name="TextBox 7">
            <a:extLst>
              <a:ext uri="{FF2B5EF4-FFF2-40B4-BE49-F238E27FC236}">
                <a16:creationId xmlns:a16="http://schemas.microsoft.com/office/drawing/2014/main" id="{B69D7E73-ECFE-EDB2-83A7-B6844020B9C1}"/>
              </a:ext>
            </a:extLst>
          </p:cNvPr>
          <p:cNvSpPr txBox="1"/>
          <p:nvPr/>
        </p:nvSpPr>
        <p:spPr>
          <a:xfrm>
            <a:off x="4452258" y="4130527"/>
            <a:ext cx="5095867" cy="2031325"/>
          </a:xfrm>
          <a:prstGeom prst="rect">
            <a:avLst/>
          </a:prstGeom>
          <a:noFill/>
        </p:spPr>
        <p:txBody>
          <a:bodyPr wrap="square" rtlCol="0">
            <a:spAutoFit/>
          </a:bodyPr>
          <a:lstStyle/>
          <a:p>
            <a:pPr algn="r"/>
            <a:r>
              <a:rPr lang="ar-SA" sz="1400" b="1" dirty="0">
                <a:solidFill>
                  <a:schemeClr val="tx2">
                    <a:lumMod val="50000"/>
                    <a:lumOff val="50000"/>
                  </a:schemeClr>
                </a:solidFill>
              </a:rPr>
              <a:t>باستخدام الكسور والأعداد العشرية، يمكن حساب كمية المياه التي تستهلكها الأجهزة المنزلية بشكل دقيق. على سبيل المثال، إذا كان جهاز غسيل الملابس يستهلك 75 لترًا من المياه في كل دورة، يمكن حساب ذلك كنسبة مئوية من استهلاك المياه الشهري في المنزل، مما يتيح لك قياس ما إذا كان يمكنك تقليل الاستخدام.</a:t>
            </a:r>
          </a:p>
          <a:p>
            <a:pPr algn="r"/>
            <a:endParaRPr lang="ar-SA" sz="1400" b="1" dirty="0">
              <a:solidFill>
                <a:schemeClr val="tx2">
                  <a:lumMod val="50000"/>
                  <a:lumOff val="50000"/>
                </a:schemeClr>
              </a:solidFill>
            </a:endParaRPr>
          </a:p>
          <a:p>
            <a:pPr algn="r"/>
            <a:r>
              <a:rPr lang="ar-SA" sz="1400" b="1" dirty="0">
                <a:solidFill>
                  <a:schemeClr val="tx2">
                    <a:lumMod val="50000"/>
                    <a:lumOff val="50000"/>
                  </a:schemeClr>
                </a:solidFill>
              </a:rPr>
              <a:t>يمكن استخدام الكسور لقياس كمية المياه المهدورة. على سبيل المثال، إذا كانت صنبور في المنزل يتسرب بمعدل 0.5 لتر في الدقيقة، فبمجرد حساب ذلك على مدار اليوم أو الشهر، يمكن أن تكون النتيجة مدهشة.</a:t>
            </a:r>
          </a:p>
          <a:p>
            <a:pPr algn="r"/>
            <a:endParaRPr lang="en-US" sz="1400" b="1" dirty="0">
              <a:solidFill>
                <a:schemeClr val="tx2">
                  <a:lumMod val="50000"/>
                  <a:lumOff val="50000"/>
                </a:schemeClr>
              </a:solidFill>
            </a:endParaRPr>
          </a:p>
        </p:txBody>
      </p:sp>
    </p:spTree>
    <p:extLst>
      <p:ext uri="{BB962C8B-B14F-4D97-AF65-F5344CB8AC3E}">
        <p14:creationId xmlns:p14="http://schemas.microsoft.com/office/powerpoint/2010/main" val="123044446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صورة 2" descr="صورة تحتوي على نص, لقطة شاشة, رسوم متحركة&#10;&#10;تم إنشاء الوصف تلقائياً">
            <a:extLst>
              <a:ext uri="{FF2B5EF4-FFF2-40B4-BE49-F238E27FC236}">
                <a16:creationId xmlns:a16="http://schemas.microsoft.com/office/drawing/2014/main" id="{1CEFAEAB-8EBE-BDA7-ACD8-6A94AE265C9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1600" y="1814434"/>
            <a:ext cx="4194827" cy="5056265"/>
          </a:xfrm>
          <a:prstGeom prst="rect">
            <a:avLst/>
          </a:prstGeom>
          <a:ln>
            <a:solidFill>
              <a:schemeClr val="accent1"/>
            </a:solidFill>
          </a:ln>
        </p:spPr>
      </p:pic>
      <p:pic>
        <p:nvPicPr>
          <p:cNvPr id="6" name="صورة 5">
            <a:extLst>
              <a:ext uri="{FF2B5EF4-FFF2-40B4-BE49-F238E27FC236}">
                <a16:creationId xmlns:a16="http://schemas.microsoft.com/office/drawing/2014/main" id="{C6B46401-5EAA-B804-38A9-3D9C8B354EC2}"/>
              </a:ext>
            </a:extLst>
          </p:cNvPr>
          <p:cNvPicPr>
            <a:picLocks noChangeAspect="1"/>
          </p:cNvPicPr>
          <p:nvPr/>
        </p:nvPicPr>
        <p:blipFill>
          <a:blip r:embed="rId3"/>
          <a:stretch>
            <a:fillRect/>
          </a:stretch>
        </p:blipFill>
        <p:spPr>
          <a:xfrm>
            <a:off x="101600" y="390716"/>
            <a:ext cx="4389385" cy="1049778"/>
          </a:xfrm>
          <a:prstGeom prst="rect">
            <a:avLst/>
          </a:prstGeom>
        </p:spPr>
      </p:pic>
      <p:pic>
        <p:nvPicPr>
          <p:cNvPr id="11" name="صورة 10" descr="صورة تحتوي على نص, لقطة شاشة, رسالة, المستند&#10;&#10;تم إنشاء الوصف تلقائياً">
            <a:extLst>
              <a:ext uri="{FF2B5EF4-FFF2-40B4-BE49-F238E27FC236}">
                <a16:creationId xmlns:a16="http://schemas.microsoft.com/office/drawing/2014/main" id="{96D244AD-CDF2-3748-7479-1F7F25121EBA}"/>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072541" y="258064"/>
            <a:ext cx="6378532" cy="6755383"/>
          </a:xfrm>
          <a:prstGeom prst="rect">
            <a:avLst/>
          </a:prstGeom>
        </p:spPr>
      </p:pic>
      <p:sp>
        <p:nvSpPr>
          <p:cNvPr id="2" name="TextBox 1">
            <a:extLst>
              <a:ext uri="{FF2B5EF4-FFF2-40B4-BE49-F238E27FC236}">
                <a16:creationId xmlns:a16="http://schemas.microsoft.com/office/drawing/2014/main" id="{CD5349E3-12AA-3F87-53B6-AF8D0A5F0A54}"/>
              </a:ext>
            </a:extLst>
          </p:cNvPr>
          <p:cNvSpPr txBox="1"/>
          <p:nvPr/>
        </p:nvSpPr>
        <p:spPr>
          <a:xfrm>
            <a:off x="5591556" y="3266423"/>
            <a:ext cx="2423160" cy="369332"/>
          </a:xfrm>
          <a:prstGeom prst="rect">
            <a:avLst/>
          </a:prstGeom>
          <a:noFill/>
        </p:spPr>
        <p:txBody>
          <a:bodyPr wrap="square" rtlCol="0">
            <a:spAutoFit/>
          </a:bodyPr>
          <a:lstStyle/>
          <a:p>
            <a:pPr algn="ctr"/>
            <a:r>
              <a:rPr lang="ar-SA" dirty="0"/>
              <a:t>حساب غسل الأطباق</a:t>
            </a:r>
            <a:endParaRPr lang="en-US" dirty="0"/>
          </a:p>
        </p:txBody>
      </p:sp>
      <p:sp>
        <p:nvSpPr>
          <p:cNvPr id="4" name="TextBox 3">
            <a:extLst>
              <a:ext uri="{FF2B5EF4-FFF2-40B4-BE49-F238E27FC236}">
                <a16:creationId xmlns:a16="http://schemas.microsoft.com/office/drawing/2014/main" id="{5D295B71-7284-63B7-4E8A-9B87B05F88AF}"/>
              </a:ext>
            </a:extLst>
          </p:cNvPr>
          <p:cNvSpPr txBox="1"/>
          <p:nvPr/>
        </p:nvSpPr>
        <p:spPr>
          <a:xfrm>
            <a:off x="5559552" y="4080330"/>
            <a:ext cx="1243584" cy="923330"/>
          </a:xfrm>
          <a:prstGeom prst="rect">
            <a:avLst/>
          </a:prstGeom>
          <a:noFill/>
        </p:spPr>
        <p:txBody>
          <a:bodyPr wrap="square" rtlCol="0">
            <a:spAutoFit/>
          </a:bodyPr>
          <a:lstStyle/>
          <a:p>
            <a:r>
              <a:rPr lang="en-US" b="1" dirty="0">
                <a:solidFill>
                  <a:schemeClr val="accent1">
                    <a:lumMod val="60000"/>
                    <a:lumOff val="40000"/>
                  </a:schemeClr>
                </a:solidFill>
              </a:rPr>
              <a:t>180 </a:t>
            </a:r>
            <a:r>
              <a:rPr lang="ar-SA" b="1" dirty="0">
                <a:solidFill>
                  <a:schemeClr val="accent1">
                    <a:lumMod val="60000"/>
                    <a:lumOff val="40000"/>
                  </a:schemeClr>
                </a:solidFill>
              </a:rPr>
              <a:t>×</a:t>
            </a:r>
            <a:r>
              <a:rPr lang="en-US" b="1" dirty="0">
                <a:solidFill>
                  <a:schemeClr val="accent1">
                    <a:lumMod val="60000"/>
                    <a:lumOff val="40000"/>
                  </a:schemeClr>
                </a:solidFill>
              </a:rPr>
              <a:t>15</a:t>
            </a:r>
          </a:p>
          <a:p>
            <a:r>
              <a:rPr lang="en-US" b="1" dirty="0">
                <a:solidFill>
                  <a:schemeClr val="accent1">
                    <a:lumMod val="60000"/>
                    <a:lumOff val="40000"/>
                  </a:schemeClr>
                </a:solidFill>
              </a:rPr>
              <a:t>180</a:t>
            </a:r>
            <a:r>
              <a:rPr lang="ar-SA" b="1" dirty="0">
                <a:solidFill>
                  <a:schemeClr val="accent1">
                    <a:lumMod val="60000"/>
                    <a:lumOff val="40000"/>
                  </a:schemeClr>
                </a:solidFill>
              </a:rPr>
              <a:t>×</a:t>
            </a:r>
            <a:r>
              <a:rPr lang="en-US" b="1" dirty="0">
                <a:solidFill>
                  <a:schemeClr val="accent1">
                    <a:lumMod val="60000"/>
                    <a:lumOff val="40000"/>
                  </a:schemeClr>
                </a:solidFill>
              </a:rPr>
              <a:t>0.</a:t>
            </a:r>
            <a:r>
              <a:rPr lang="ar-SA" b="1" dirty="0">
                <a:solidFill>
                  <a:schemeClr val="accent1">
                    <a:lumMod val="60000"/>
                    <a:lumOff val="40000"/>
                  </a:schemeClr>
                </a:solidFill>
              </a:rPr>
              <a:t>15</a:t>
            </a:r>
          </a:p>
          <a:p>
            <a:r>
              <a:rPr lang="ar-SA" b="1" dirty="0">
                <a:solidFill>
                  <a:schemeClr val="accent1">
                    <a:lumMod val="60000"/>
                    <a:lumOff val="40000"/>
                  </a:schemeClr>
                </a:solidFill>
              </a:rPr>
              <a:t>27</a:t>
            </a:r>
            <a:r>
              <a:rPr lang="en-US" b="1" dirty="0">
                <a:solidFill>
                  <a:schemeClr val="accent1">
                    <a:lumMod val="60000"/>
                    <a:lumOff val="40000"/>
                  </a:schemeClr>
                </a:solidFill>
              </a:rPr>
              <a:t>.00 L</a:t>
            </a:r>
          </a:p>
        </p:txBody>
      </p:sp>
      <p:sp>
        <p:nvSpPr>
          <p:cNvPr id="7" name="TextBox 6">
            <a:extLst>
              <a:ext uri="{FF2B5EF4-FFF2-40B4-BE49-F238E27FC236}">
                <a16:creationId xmlns:a16="http://schemas.microsoft.com/office/drawing/2014/main" id="{BF9A101D-091E-76CD-80D8-B0F0C4E3A322}"/>
              </a:ext>
            </a:extLst>
          </p:cNvPr>
          <p:cNvSpPr txBox="1"/>
          <p:nvPr/>
        </p:nvSpPr>
        <p:spPr>
          <a:xfrm>
            <a:off x="7100316" y="3762076"/>
            <a:ext cx="1243584" cy="2585323"/>
          </a:xfrm>
          <a:prstGeom prst="rect">
            <a:avLst/>
          </a:prstGeom>
          <a:noFill/>
        </p:spPr>
        <p:txBody>
          <a:bodyPr wrap="square" rtlCol="0">
            <a:spAutoFit/>
          </a:bodyPr>
          <a:lstStyle/>
          <a:p>
            <a:r>
              <a:rPr lang="en-US" b="1" dirty="0">
                <a:solidFill>
                  <a:schemeClr val="accent1">
                    <a:lumMod val="60000"/>
                    <a:lumOff val="40000"/>
                  </a:schemeClr>
                </a:solidFill>
              </a:rPr>
              <a:t>180 </a:t>
            </a:r>
            <a:endParaRPr lang="ar-SA" b="1" dirty="0">
              <a:solidFill>
                <a:schemeClr val="accent1">
                  <a:lumMod val="60000"/>
                  <a:lumOff val="40000"/>
                </a:schemeClr>
              </a:solidFill>
            </a:endParaRPr>
          </a:p>
          <a:p>
            <a:r>
              <a:rPr lang="ar-SA" b="1" dirty="0">
                <a:solidFill>
                  <a:schemeClr val="accent1">
                    <a:lumMod val="60000"/>
                    <a:lumOff val="40000"/>
                  </a:schemeClr>
                </a:solidFill>
              </a:rPr>
              <a:t>×</a:t>
            </a:r>
          </a:p>
          <a:p>
            <a:r>
              <a:rPr lang="ar-SA" b="1" dirty="0">
                <a:solidFill>
                  <a:schemeClr val="accent1">
                    <a:lumMod val="60000"/>
                    <a:lumOff val="40000"/>
                  </a:schemeClr>
                </a:solidFill>
              </a:rPr>
              <a:t>15</a:t>
            </a:r>
          </a:p>
          <a:p>
            <a:r>
              <a:rPr lang="ar-SA" b="1" dirty="0">
                <a:solidFill>
                  <a:schemeClr val="accent1">
                    <a:lumMod val="60000"/>
                    <a:lumOff val="40000"/>
                  </a:schemeClr>
                </a:solidFill>
              </a:rPr>
              <a:t>________</a:t>
            </a:r>
          </a:p>
          <a:p>
            <a:r>
              <a:rPr lang="ar-SA" b="1" dirty="0">
                <a:solidFill>
                  <a:schemeClr val="accent1">
                    <a:lumMod val="60000"/>
                    <a:lumOff val="40000"/>
                  </a:schemeClr>
                </a:solidFill>
              </a:rPr>
              <a:t>1900</a:t>
            </a:r>
          </a:p>
          <a:p>
            <a:r>
              <a:rPr lang="ar-SA" b="1" dirty="0">
                <a:solidFill>
                  <a:schemeClr val="accent1">
                    <a:lumMod val="60000"/>
                    <a:lumOff val="40000"/>
                  </a:schemeClr>
                </a:solidFill>
              </a:rPr>
              <a:t>+</a:t>
            </a:r>
          </a:p>
          <a:p>
            <a:r>
              <a:rPr lang="ar-SA" b="1" dirty="0">
                <a:solidFill>
                  <a:schemeClr val="accent1">
                    <a:lumMod val="60000"/>
                    <a:lumOff val="40000"/>
                  </a:schemeClr>
                </a:solidFill>
              </a:rPr>
              <a:t>1800</a:t>
            </a:r>
          </a:p>
          <a:p>
            <a:r>
              <a:rPr lang="ar-SA" b="1" dirty="0">
                <a:solidFill>
                  <a:schemeClr val="accent1">
                    <a:lumMod val="60000"/>
                    <a:lumOff val="40000"/>
                  </a:schemeClr>
                </a:solidFill>
              </a:rPr>
              <a:t>________</a:t>
            </a:r>
          </a:p>
          <a:p>
            <a:r>
              <a:rPr lang="ar-SA" b="1" dirty="0">
                <a:solidFill>
                  <a:schemeClr val="accent1">
                    <a:lumMod val="60000"/>
                    <a:lumOff val="40000"/>
                  </a:schemeClr>
                </a:solidFill>
              </a:rPr>
              <a:t>2700</a:t>
            </a:r>
            <a:endParaRPr lang="en-US" b="1" dirty="0">
              <a:solidFill>
                <a:schemeClr val="accent1">
                  <a:lumMod val="60000"/>
                  <a:lumOff val="40000"/>
                </a:schemeClr>
              </a:solidFill>
            </a:endParaRPr>
          </a:p>
        </p:txBody>
      </p:sp>
      <p:cxnSp>
        <p:nvCxnSpPr>
          <p:cNvPr id="9" name="Straight Connector 8">
            <a:extLst>
              <a:ext uri="{FF2B5EF4-FFF2-40B4-BE49-F238E27FC236}">
                <a16:creationId xmlns:a16="http://schemas.microsoft.com/office/drawing/2014/main" id="{E7F8257F-A31C-0DFE-F72D-0DD4AB9CF7A3}"/>
              </a:ext>
            </a:extLst>
          </p:cNvPr>
          <p:cNvCxnSpPr/>
          <p:nvPr/>
        </p:nvCxnSpPr>
        <p:spPr>
          <a:xfrm>
            <a:off x="6711696" y="3635755"/>
            <a:ext cx="0" cy="2545589"/>
          </a:xfrm>
          <a:prstGeom prst="line">
            <a:avLst/>
          </a:prstGeom>
        </p:spPr>
        <p:style>
          <a:lnRef idx="2">
            <a:schemeClr val="accent1"/>
          </a:lnRef>
          <a:fillRef idx="0">
            <a:schemeClr val="accent1"/>
          </a:fillRef>
          <a:effectRef idx="1">
            <a:schemeClr val="accent1"/>
          </a:effectRef>
          <a:fontRef idx="minor">
            <a:schemeClr val="tx1"/>
          </a:fontRef>
        </p:style>
      </p:cxnSp>
      <p:sp>
        <p:nvSpPr>
          <p:cNvPr id="10" name="TextBox 9">
            <a:extLst>
              <a:ext uri="{FF2B5EF4-FFF2-40B4-BE49-F238E27FC236}">
                <a16:creationId xmlns:a16="http://schemas.microsoft.com/office/drawing/2014/main" id="{A3D2B6B6-9412-E010-24E7-2D84A78CBC4E}"/>
              </a:ext>
            </a:extLst>
          </p:cNvPr>
          <p:cNvSpPr txBox="1"/>
          <p:nvPr/>
        </p:nvSpPr>
        <p:spPr>
          <a:xfrm>
            <a:off x="9036168" y="3577410"/>
            <a:ext cx="1741929" cy="369332"/>
          </a:xfrm>
          <a:prstGeom prst="rect">
            <a:avLst/>
          </a:prstGeom>
          <a:noFill/>
        </p:spPr>
        <p:txBody>
          <a:bodyPr wrap="square" rtlCol="0">
            <a:spAutoFit/>
          </a:bodyPr>
          <a:lstStyle/>
          <a:p>
            <a:r>
              <a:rPr lang="en-US" b="1" dirty="0">
                <a:solidFill>
                  <a:schemeClr val="accent1">
                    <a:lumMod val="60000"/>
                    <a:lumOff val="40000"/>
                  </a:schemeClr>
                </a:solidFill>
              </a:rPr>
              <a:t>180 – 27 = 153</a:t>
            </a:r>
            <a:endParaRPr lang="ar-SA" b="1" dirty="0">
              <a:solidFill>
                <a:schemeClr val="accent1">
                  <a:lumMod val="60000"/>
                  <a:lumOff val="40000"/>
                </a:schemeClr>
              </a:solidFill>
            </a:endParaRPr>
          </a:p>
        </p:txBody>
      </p:sp>
      <p:sp>
        <p:nvSpPr>
          <p:cNvPr id="12" name="TextBox 11">
            <a:extLst>
              <a:ext uri="{FF2B5EF4-FFF2-40B4-BE49-F238E27FC236}">
                <a16:creationId xmlns:a16="http://schemas.microsoft.com/office/drawing/2014/main" id="{610A31FD-902C-9EC0-E984-B4BFBCF3849C}"/>
              </a:ext>
            </a:extLst>
          </p:cNvPr>
          <p:cNvSpPr txBox="1"/>
          <p:nvPr/>
        </p:nvSpPr>
        <p:spPr>
          <a:xfrm>
            <a:off x="8558784" y="5054737"/>
            <a:ext cx="2432304" cy="646331"/>
          </a:xfrm>
          <a:prstGeom prst="rect">
            <a:avLst/>
          </a:prstGeom>
          <a:noFill/>
        </p:spPr>
        <p:txBody>
          <a:bodyPr wrap="square" rtlCol="0">
            <a:spAutoFit/>
          </a:bodyPr>
          <a:lstStyle/>
          <a:p>
            <a:r>
              <a:rPr lang="en-US" b="1" dirty="0">
                <a:solidFill>
                  <a:schemeClr val="accent1">
                    <a:lumMod val="60000"/>
                    <a:lumOff val="40000"/>
                  </a:schemeClr>
                </a:solidFill>
              </a:rPr>
              <a:t>36.75 + 27 + 45 + 14.25 = 123.00</a:t>
            </a:r>
          </a:p>
        </p:txBody>
      </p:sp>
    </p:spTree>
    <p:extLst>
      <p:ext uri="{BB962C8B-B14F-4D97-AF65-F5344CB8AC3E}">
        <p14:creationId xmlns:p14="http://schemas.microsoft.com/office/powerpoint/2010/main" val="64858557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2938A43-C3F0-6EB8-4217-A921E1CBB4B7}"/>
            </a:ext>
          </a:extLst>
        </p:cNvPr>
        <p:cNvGrpSpPr/>
        <p:nvPr/>
      </p:nvGrpSpPr>
      <p:grpSpPr>
        <a:xfrm>
          <a:off x="0" y="0"/>
          <a:ext cx="0" cy="0"/>
          <a:chOff x="0" y="0"/>
          <a:chExt cx="0" cy="0"/>
        </a:xfrm>
      </p:grpSpPr>
      <p:pic>
        <p:nvPicPr>
          <p:cNvPr id="12" name="صورة 11">
            <a:extLst>
              <a:ext uri="{FF2B5EF4-FFF2-40B4-BE49-F238E27FC236}">
                <a16:creationId xmlns:a16="http://schemas.microsoft.com/office/drawing/2014/main" id="{97EF8177-D7E6-A5B9-4B81-DE42E821AFD8}"/>
              </a:ext>
            </a:extLst>
          </p:cNvPr>
          <p:cNvPicPr>
            <a:picLocks noChangeAspect="1"/>
          </p:cNvPicPr>
          <p:nvPr/>
        </p:nvPicPr>
        <p:blipFill>
          <a:blip r:embed="rId4"/>
          <a:stretch>
            <a:fillRect/>
          </a:stretch>
        </p:blipFill>
        <p:spPr>
          <a:xfrm>
            <a:off x="1" y="-11724"/>
            <a:ext cx="4273770" cy="1168460"/>
          </a:xfrm>
          <a:prstGeom prst="rect">
            <a:avLst/>
          </a:prstGeom>
        </p:spPr>
      </p:pic>
      <p:pic>
        <p:nvPicPr>
          <p:cNvPr id="13" name="صورة 12">
            <a:extLst>
              <a:ext uri="{FF2B5EF4-FFF2-40B4-BE49-F238E27FC236}">
                <a16:creationId xmlns:a16="http://schemas.microsoft.com/office/drawing/2014/main" id="{0E2B42E2-B3F1-1B45-7DCF-BFD0D5D4970C}"/>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1" y="1415441"/>
            <a:ext cx="4273770" cy="5304772"/>
          </a:xfrm>
          <a:prstGeom prst="rect">
            <a:avLst/>
          </a:prstGeom>
          <a:ln>
            <a:solidFill>
              <a:schemeClr val="accent1"/>
            </a:solidFill>
          </a:ln>
        </p:spPr>
      </p:pic>
      <p:pic>
        <p:nvPicPr>
          <p:cNvPr id="15" name="صورة 14" descr="صورة تحتوي على نص, لقطة شاشة, التصميم&#10;&#10;تم إنشاء الوصف تلقائياً">
            <a:extLst>
              <a:ext uri="{FF2B5EF4-FFF2-40B4-BE49-F238E27FC236}">
                <a16:creationId xmlns:a16="http://schemas.microsoft.com/office/drawing/2014/main" id="{BBFB5996-5CB1-9A56-88B8-61A9E1F15361}"/>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5028665" y="-50124"/>
            <a:ext cx="6804237" cy="6858000"/>
          </a:xfrm>
          <a:prstGeom prst="rect">
            <a:avLst/>
          </a:prstGeom>
        </p:spPr>
      </p:pic>
      <p:pic>
        <p:nvPicPr>
          <p:cNvPr id="3" name="Picture 2" descr="A person holding a bottle of water&#10;&#10;AI-generated content may be incorrect.">
            <a:extLst>
              <a:ext uri="{FF2B5EF4-FFF2-40B4-BE49-F238E27FC236}">
                <a16:creationId xmlns:a16="http://schemas.microsoft.com/office/drawing/2014/main" id="{EC082A48-7511-2309-7844-527752B32B84}"/>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9395544" y="3106186"/>
            <a:ext cx="1706047" cy="959651"/>
          </a:xfrm>
          <a:prstGeom prst="rect">
            <a:avLst/>
          </a:prstGeom>
        </p:spPr>
      </p:pic>
      <p:pic>
        <p:nvPicPr>
          <p:cNvPr id="5" name="Picture 4" descr="A hand holding a bottle of water&#10;&#10;AI-generated content may be incorrect.">
            <a:extLst>
              <a:ext uri="{FF2B5EF4-FFF2-40B4-BE49-F238E27FC236}">
                <a16:creationId xmlns:a16="http://schemas.microsoft.com/office/drawing/2014/main" id="{F6FAE9E4-E627-EC05-2718-11D5DC8F8EAA}"/>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5357950" y="1140141"/>
            <a:ext cx="1964282" cy="1104909"/>
          </a:xfrm>
          <a:prstGeom prst="rect">
            <a:avLst/>
          </a:prstGeom>
        </p:spPr>
      </p:pic>
      <p:pic>
        <p:nvPicPr>
          <p:cNvPr id="7" name="Picture 6" descr="A person holding a water bottle&#10;&#10;AI-generated content may be incorrect.">
            <a:extLst>
              <a:ext uri="{FF2B5EF4-FFF2-40B4-BE49-F238E27FC236}">
                <a16:creationId xmlns:a16="http://schemas.microsoft.com/office/drawing/2014/main" id="{E177EF4B-FF03-AAC7-2991-18CAA19A349D}"/>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9502826" y="1140142"/>
            <a:ext cx="1966030" cy="1104909"/>
          </a:xfrm>
          <a:prstGeom prst="rect">
            <a:avLst/>
          </a:prstGeom>
        </p:spPr>
      </p:pic>
      <p:pic>
        <p:nvPicPr>
          <p:cNvPr id="9" name="Picture 8">
            <a:extLst>
              <a:ext uri="{FF2B5EF4-FFF2-40B4-BE49-F238E27FC236}">
                <a16:creationId xmlns:a16="http://schemas.microsoft.com/office/drawing/2014/main" id="{51AF2F82-82B4-6AF2-7C20-BAB5E52EC3A7}"/>
              </a:ext>
            </a:extLst>
          </p:cNvPr>
          <p:cNvPicPr>
            <a:picLocks noChangeAspect="1"/>
          </p:cNvPicPr>
          <p:nvPr/>
        </p:nvPicPr>
        <p:blipFill>
          <a:blip r:embed="rId10">
            <a:extLst>
              <a:ext uri="{28A0092B-C50C-407E-A947-70E740481C1C}">
                <a14:useLocalDpi xmlns:a14="http://schemas.microsoft.com/office/drawing/2010/main" val="0"/>
              </a:ext>
            </a:extLst>
          </a:blip>
          <a:srcRect/>
          <a:stretch/>
        </p:blipFill>
        <p:spPr>
          <a:xfrm>
            <a:off x="7430388" y="1140141"/>
            <a:ext cx="1964282" cy="1104909"/>
          </a:xfrm>
          <a:prstGeom prst="rect">
            <a:avLst/>
          </a:prstGeom>
        </p:spPr>
      </p:pic>
      <p:pic>
        <p:nvPicPr>
          <p:cNvPr id="11" name="Video 10">
            <a:hlinkClick r:id="" action="ppaction://media"/>
            <a:extLst>
              <a:ext uri="{FF2B5EF4-FFF2-40B4-BE49-F238E27FC236}">
                <a16:creationId xmlns:a16="http://schemas.microsoft.com/office/drawing/2014/main" id="{8B1DBE83-9844-3CA0-C7B5-F57AD1503F7F}"/>
              </a:ext>
            </a:extLst>
          </p:cNvPr>
          <p:cNvPicPr>
            <a:picLocks noChangeAspect="1"/>
          </p:cNvPicPr>
          <p:nvPr>
            <a:videoFile r:link="rId2"/>
            <p:extLst>
              <p:ext uri="{DAA4B4D4-6D71-4841-9C94-3DE7FCFB9230}">
                <p14:media xmlns:p14="http://schemas.microsoft.com/office/powerpoint/2010/main" r:embed="rId1"/>
              </p:ext>
            </p:extLst>
          </p:nvPr>
        </p:nvPicPr>
        <p:blipFill>
          <a:blip r:embed="rId11"/>
          <a:stretch>
            <a:fillRect/>
          </a:stretch>
        </p:blipFill>
        <p:spPr>
          <a:xfrm>
            <a:off x="9135561" y="4736838"/>
            <a:ext cx="2102049" cy="1435361"/>
          </a:xfrm>
          <a:prstGeom prst="rect">
            <a:avLst/>
          </a:prstGeom>
        </p:spPr>
      </p:pic>
      <p:pic>
        <p:nvPicPr>
          <p:cNvPr id="4" name="Picture 3" descr="A paper with writing on it&#10;&#10;AI-generated content may be incorrect.">
            <a:extLst>
              <a:ext uri="{FF2B5EF4-FFF2-40B4-BE49-F238E27FC236}">
                <a16:creationId xmlns:a16="http://schemas.microsoft.com/office/drawing/2014/main" id="{EDB0355C-2718-3B65-FBD0-95051129E015}"/>
              </a:ext>
            </a:extLst>
          </p:cNvPr>
          <p:cNvPicPr>
            <a:picLocks noChangeAspect="1"/>
          </p:cNvPicPr>
          <p:nvPr/>
        </p:nvPicPr>
        <p:blipFill>
          <a:blip r:embed="rId12">
            <a:extLst>
              <a:ext uri="{28A0092B-C50C-407E-A947-70E740481C1C}">
                <a14:useLocalDpi xmlns:a14="http://schemas.microsoft.com/office/drawing/2010/main" val="0"/>
              </a:ext>
            </a:extLst>
          </a:blip>
          <a:srcRect l="10933" t="2479" r="16625" b="1952"/>
          <a:stretch/>
        </p:blipFill>
        <p:spPr>
          <a:xfrm rot="5400000">
            <a:off x="5480604" y="3252561"/>
            <a:ext cx="2749789" cy="2720779"/>
          </a:xfrm>
          <a:prstGeom prst="rect">
            <a:avLst/>
          </a:prstGeom>
        </p:spPr>
      </p:pic>
    </p:spTree>
    <p:extLst>
      <p:ext uri="{BB962C8B-B14F-4D97-AF65-F5344CB8AC3E}">
        <p14:creationId xmlns:p14="http://schemas.microsoft.com/office/powerpoint/2010/main" val="40610923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4048" fill="hold"/>
                                        <p:tgtEl>
                                          <p:spTgt spid="11"/>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mute="1">
                <p:cTn id="7" repeatCount="indefinite" fill="hold" display="0">
                  <p:stCondLst>
                    <p:cond delay="indefinite"/>
                  </p:stCondLst>
                </p:cTn>
                <p:tgtEl>
                  <p:spTgt spid="11"/>
                </p:tgtEl>
              </p:cMediaNode>
            </p:video>
            <p:seq concurrent="1" nextAc="seek">
              <p:cTn id="8" restart="whenNotActive" fill="hold" evtFilter="cancelBubble" nodeType="interactiveSeq">
                <p:stCondLst>
                  <p:cond evt="onClick" delay="0">
                    <p:tgtEl>
                      <p:spTgt spid="11"/>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11"/>
                                        </p:tgtEl>
                                      </p:cBhvr>
                                    </p:cmd>
                                  </p:childTnLst>
                                </p:cTn>
                              </p:par>
                            </p:childTnLst>
                          </p:cTn>
                        </p:par>
                      </p:childTnLst>
                    </p:cTn>
                  </p:par>
                </p:childTnLst>
              </p:cTn>
              <p:nextCondLst>
                <p:cond evt="onClick" delay="0">
                  <p:tgtEl>
                    <p:spTgt spid="11"/>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صورة 4">
            <a:extLst>
              <a:ext uri="{FF2B5EF4-FFF2-40B4-BE49-F238E27FC236}">
                <a16:creationId xmlns:a16="http://schemas.microsoft.com/office/drawing/2014/main" id="{5597F2DA-8DBD-ADD1-DD44-65EEB0694593}"/>
              </a:ext>
            </a:extLst>
          </p:cNvPr>
          <p:cNvPicPr>
            <a:picLocks noChangeAspect="1"/>
          </p:cNvPicPr>
          <p:nvPr/>
        </p:nvPicPr>
        <p:blipFill>
          <a:blip r:embed="rId2"/>
          <a:stretch>
            <a:fillRect/>
          </a:stretch>
        </p:blipFill>
        <p:spPr>
          <a:xfrm>
            <a:off x="2304790" y="-1"/>
            <a:ext cx="8487358" cy="6847007"/>
          </a:xfrm>
          <a:prstGeom prst="rect">
            <a:avLst/>
          </a:prstGeom>
        </p:spPr>
      </p:pic>
      <p:sp>
        <p:nvSpPr>
          <p:cNvPr id="2" name="Oval 1">
            <a:extLst>
              <a:ext uri="{FF2B5EF4-FFF2-40B4-BE49-F238E27FC236}">
                <a16:creationId xmlns:a16="http://schemas.microsoft.com/office/drawing/2014/main" id="{2FC8F532-3F07-2CD9-FE0D-C9F62ADC6211}"/>
              </a:ext>
            </a:extLst>
          </p:cNvPr>
          <p:cNvSpPr/>
          <p:nvPr/>
        </p:nvSpPr>
        <p:spPr>
          <a:xfrm>
            <a:off x="5047488" y="1975104"/>
            <a:ext cx="640080" cy="118872"/>
          </a:xfrm>
          <a:prstGeom prst="ellipse">
            <a:avLst/>
          </a:prstGeom>
        </p:spPr>
        <p:style>
          <a:lnRef idx="3">
            <a:schemeClr val="lt1"/>
          </a:lnRef>
          <a:fillRef idx="1">
            <a:schemeClr val="accent2"/>
          </a:fillRef>
          <a:effectRef idx="1">
            <a:schemeClr val="accent2"/>
          </a:effectRef>
          <a:fontRef idx="minor">
            <a:schemeClr val="lt1"/>
          </a:fontRef>
        </p:style>
        <p:txBody>
          <a:bodyPr rtlCol="0" anchor="ctr"/>
          <a:lstStyle/>
          <a:p>
            <a:pPr algn="ctr"/>
            <a:endParaRPr lang="en-US"/>
          </a:p>
        </p:txBody>
      </p:sp>
      <p:sp>
        <p:nvSpPr>
          <p:cNvPr id="3" name="TextBox 2">
            <a:extLst>
              <a:ext uri="{FF2B5EF4-FFF2-40B4-BE49-F238E27FC236}">
                <a16:creationId xmlns:a16="http://schemas.microsoft.com/office/drawing/2014/main" id="{5AF67E13-9C01-7CC3-A49D-37A266C05BCA}"/>
              </a:ext>
            </a:extLst>
          </p:cNvPr>
          <p:cNvSpPr txBox="1"/>
          <p:nvPr/>
        </p:nvSpPr>
        <p:spPr>
          <a:xfrm>
            <a:off x="3273552" y="4306824"/>
            <a:ext cx="4617720" cy="923330"/>
          </a:xfrm>
          <a:prstGeom prst="rect">
            <a:avLst/>
          </a:prstGeom>
          <a:noFill/>
        </p:spPr>
        <p:txBody>
          <a:bodyPr wrap="square" rtlCol="0">
            <a:spAutoFit/>
          </a:bodyPr>
          <a:lstStyle/>
          <a:p>
            <a:pPr algn="r"/>
            <a:r>
              <a:rPr lang="ar-SA" b="1" dirty="0">
                <a:solidFill>
                  <a:srgbClr val="C00000"/>
                </a:solidFill>
              </a:rPr>
              <a:t>أحاول بذل المزيد من الجهد حتى افهم المشروع بشكل أفضل عن طريق البحث عن المعلومات التي تفيدني و التركيز على والعمل الجماعي بين أعضاء الفريق .</a:t>
            </a:r>
            <a:endParaRPr lang="en-US" b="1" dirty="0">
              <a:solidFill>
                <a:srgbClr val="C00000"/>
              </a:solidFill>
            </a:endParaRPr>
          </a:p>
        </p:txBody>
      </p:sp>
    </p:spTree>
    <p:extLst>
      <p:ext uri="{BB962C8B-B14F-4D97-AF65-F5344CB8AC3E}">
        <p14:creationId xmlns:p14="http://schemas.microsoft.com/office/powerpoint/2010/main" val="305323301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9273635-244B-06AB-06B5-EC17F5827B24}"/>
            </a:ext>
          </a:extLst>
        </p:cNvPr>
        <p:cNvGrpSpPr/>
        <p:nvPr/>
      </p:nvGrpSpPr>
      <p:grpSpPr>
        <a:xfrm>
          <a:off x="0" y="0"/>
          <a:ext cx="0" cy="0"/>
          <a:chOff x="0" y="0"/>
          <a:chExt cx="0" cy="0"/>
        </a:xfrm>
      </p:grpSpPr>
      <p:pic>
        <p:nvPicPr>
          <p:cNvPr id="5" name="صورة 4">
            <a:extLst>
              <a:ext uri="{FF2B5EF4-FFF2-40B4-BE49-F238E27FC236}">
                <a16:creationId xmlns:a16="http://schemas.microsoft.com/office/drawing/2014/main" id="{01C7AA18-DC7C-92D2-B7B3-BAE1D6DE8884}"/>
              </a:ext>
            </a:extLst>
          </p:cNvPr>
          <p:cNvPicPr>
            <a:picLocks noChangeAspect="1"/>
          </p:cNvPicPr>
          <p:nvPr/>
        </p:nvPicPr>
        <p:blipFill>
          <a:blip r:embed="rId2"/>
          <a:stretch>
            <a:fillRect/>
          </a:stretch>
        </p:blipFill>
        <p:spPr>
          <a:xfrm>
            <a:off x="219341" y="100521"/>
            <a:ext cx="4496844" cy="1283049"/>
          </a:xfrm>
          <a:prstGeom prst="rect">
            <a:avLst/>
          </a:prstGeom>
        </p:spPr>
      </p:pic>
      <p:pic>
        <p:nvPicPr>
          <p:cNvPr id="11" name="صورة 10" descr="صورة تحتوي على نص, لقطة شاشة, رسالة, التصميم&#10;&#10;تم إنشاء الوصف تلقائياً">
            <a:extLst>
              <a:ext uri="{FF2B5EF4-FFF2-40B4-BE49-F238E27FC236}">
                <a16:creationId xmlns:a16="http://schemas.microsoft.com/office/drawing/2014/main" id="{D8ED6E72-8880-B0E4-28D5-5EA29E142E12}"/>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394905" y="100521"/>
            <a:ext cx="6480132" cy="6858000"/>
          </a:xfrm>
          <a:prstGeom prst="rect">
            <a:avLst/>
          </a:prstGeom>
        </p:spPr>
      </p:pic>
      <p:pic>
        <p:nvPicPr>
          <p:cNvPr id="24" name="صورة 23" descr="صورة تحتوي على نص, رسم بياني, لقطة شاشة, خط&#10;&#10;تم إنشاء الوصف تلقائياً">
            <a:extLst>
              <a:ext uri="{FF2B5EF4-FFF2-40B4-BE49-F238E27FC236}">
                <a16:creationId xmlns:a16="http://schemas.microsoft.com/office/drawing/2014/main" id="{A876615C-744E-3849-2676-33C1926BCAD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07484" y="1474000"/>
            <a:ext cx="4308701" cy="5066778"/>
          </a:xfrm>
          <a:prstGeom prst="rect">
            <a:avLst/>
          </a:prstGeom>
          <a:ln>
            <a:solidFill>
              <a:schemeClr val="tx1"/>
            </a:solidFill>
          </a:ln>
        </p:spPr>
      </p:pic>
      <p:pic>
        <p:nvPicPr>
          <p:cNvPr id="3" name="Picture 2">
            <a:extLst>
              <a:ext uri="{FF2B5EF4-FFF2-40B4-BE49-F238E27FC236}">
                <a16:creationId xmlns:a16="http://schemas.microsoft.com/office/drawing/2014/main" id="{E74A4EDA-773F-96EB-2453-F14C613145DC}"/>
              </a:ext>
            </a:extLst>
          </p:cNvPr>
          <p:cNvPicPr>
            <a:picLocks noChangeAspect="1"/>
          </p:cNvPicPr>
          <p:nvPr/>
        </p:nvPicPr>
        <p:blipFill>
          <a:blip r:embed="rId5"/>
          <a:stretch>
            <a:fillRect/>
          </a:stretch>
        </p:blipFill>
        <p:spPr>
          <a:xfrm>
            <a:off x="7326086" y="1034143"/>
            <a:ext cx="2560742" cy="1665514"/>
          </a:xfrm>
          <a:prstGeom prst="rect">
            <a:avLst/>
          </a:prstGeom>
        </p:spPr>
      </p:pic>
      <p:sp>
        <p:nvSpPr>
          <p:cNvPr id="7" name="TextBox 6">
            <a:extLst>
              <a:ext uri="{FF2B5EF4-FFF2-40B4-BE49-F238E27FC236}">
                <a16:creationId xmlns:a16="http://schemas.microsoft.com/office/drawing/2014/main" id="{B6A6A149-C1E6-8FC7-7FFF-CBE60AD667F8}"/>
              </a:ext>
            </a:extLst>
          </p:cNvPr>
          <p:cNvSpPr txBox="1"/>
          <p:nvPr/>
        </p:nvSpPr>
        <p:spPr>
          <a:xfrm>
            <a:off x="6028944" y="3429000"/>
            <a:ext cx="2447544" cy="1754326"/>
          </a:xfrm>
          <a:prstGeom prst="rect">
            <a:avLst/>
          </a:prstGeom>
          <a:noFill/>
        </p:spPr>
        <p:txBody>
          <a:bodyPr wrap="square">
            <a:spAutoFit/>
          </a:bodyPr>
          <a:lstStyle/>
          <a:p>
            <a:pPr algn="r"/>
            <a:r>
              <a:rPr lang="ar-SA" b="1" dirty="0">
                <a:solidFill>
                  <a:schemeClr val="accent6">
                    <a:lumMod val="75000"/>
                  </a:schemeClr>
                </a:solidFill>
              </a:rPr>
              <a:t>إصلاح التسريبات</a:t>
            </a:r>
            <a:r>
              <a:rPr lang="ar-SA" dirty="0">
                <a:solidFill>
                  <a:schemeClr val="accent6">
                    <a:lumMod val="75000"/>
                  </a:schemeClr>
                </a:solidFill>
              </a:rPr>
              <a:t>: تأكد من إصلاح أي تسريب في الأنابيب أو الحنفيات على الفور، حتى التسريبات الصغيرة قد تضيع الكثير من الماء مع مرور الوقت.</a:t>
            </a:r>
            <a:endParaRPr lang="en-US" dirty="0">
              <a:solidFill>
                <a:schemeClr val="accent6">
                  <a:lumMod val="75000"/>
                </a:schemeClr>
              </a:solidFill>
            </a:endParaRPr>
          </a:p>
        </p:txBody>
      </p:sp>
      <p:sp>
        <p:nvSpPr>
          <p:cNvPr id="9" name="TextBox 8">
            <a:extLst>
              <a:ext uri="{FF2B5EF4-FFF2-40B4-BE49-F238E27FC236}">
                <a16:creationId xmlns:a16="http://schemas.microsoft.com/office/drawing/2014/main" id="{343852E5-34B6-793C-76B8-0C0BFFB1A8B0}"/>
              </a:ext>
            </a:extLst>
          </p:cNvPr>
          <p:cNvSpPr txBox="1"/>
          <p:nvPr/>
        </p:nvSpPr>
        <p:spPr>
          <a:xfrm>
            <a:off x="8871966" y="3429000"/>
            <a:ext cx="2750058" cy="2585323"/>
          </a:xfrm>
          <a:prstGeom prst="rect">
            <a:avLst/>
          </a:prstGeom>
          <a:noFill/>
        </p:spPr>
        <p:txBody>
          <a:bodyPr wrap="square">
            <a:spAutoFit/>
          </a:bodyPr>
          <a:lstStyle/>
          <a:p>
            <a:pPr algn="r"/>
            <a:r>
              <a:rPr lang="ar-SA" b="1" dirty="0">
                <a:solidFill>
                  <a:schemeClr val="accent6">
                    <a:lumMod val="75000"/>
                  </a:schemeClr>
                </a:solidFill>
              </a:rPr>
              <a:t>إعادة استخدام مياه الغسيل (مياه ملوثة قليلاً)</a:t>
            </a:r>
            <a:r>
              <a:rPr lang="ar-SA" dirty="0">
                <a:solidFill>
                  <a:schemeClr val="accent6">
                    <a:lumMod val="75000"/>
                  </a:schemeClr>
                </a:solidFill>
              </a:rPr>
              <a:t>:</a:t>
            </a:r>
          </a:p>
          <a:p>
            <a:pPr algn="r"/>
            <a:endParaRPr lang="ar-SA" dirty="0">
              <a:solidFill>
                <a:schemeClr val="accent6">
                  <a:lumMod val="75000"/>
                </a:schemeClr>
              </a:solidFill>
            </a:endParaRPr>
          </a:p>
          <a:p>
            <a:pPr algn="r"/>
            <a:r>
              <a:rPr lang="ar-SA" dirty="0">
                <a:solidFill>
                  <a:schemeClr val="accent6">
                    <a:lumMod val="75000"/>
                  </a:schemeClr>
                </a:solidFill>
              </a:rPr>
              <a:t>يمكن إعادة استخدام المياه الناتجة عن غسيل الملابس أو الأطباق في ري النباتات أو تنظيف الأرضيات. إذا كانت المياه ليست ملوثة كثيرًا، يمكن استخدامها في أنشطة غير مباشرة.</a:t>
            </a:r>
          </a:p>
        </p:txBody>
      </p:sp>
    </p:spTree>
    <p:extLst>
      <p:ext uri="{BB962C8B-B14F-4D97-AF65-F5344CB8AC3E}">
        <p14:creationId xmlns:p14="http://schemas.microsoft.com/office/powerpoint/2010/main" val="57617452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صورة 4">
            <a:extLst>
              <a:ext uri="{FF2B5EF4-FFF2-40B4-BE49-F238E27FC236}">
                <a16:creationId xmlns:a16="http://schemas.microsoft.com/office/drawing/2014/main" id="{64CA3287-836E-4B5B-1F93-9F7ADC806283}"/>
              </a:ext>
            </a:extLst>
          </p:cNvPr>
          <p:cNvPicPr>
            <a:picLocks noChangeAspect="1"/>
          </p:cNvPicPr>
          <p:nvPr/>
        </p:nvPicPr>
        <p:blipFill>
          <a:blip r:embed="rId2"/>
          <a:stretch>
            <a:fillRect/>
          </a:stretch>
        </p:blipFill>
        <p:spPr>
          <a:xfrm>
            <a:off x="2242160" y="0"/>
            <a:ext cx="8482118" cy="6833117"/>
          </a:xfrm>
          <a:prstGeom prst="rect">
            <a:avLst/>
          </a:prstGeom>
        </p:spPr>
      </p:pic>
      <p:sp>
        <p:nvSpPr>
          <p:cNvPr id="2" name="Oval 1">
            <a:extLst>
              <a:ext uri="{FF2B5EF4-FFF2-40B4-BE49-F238E27FC236}">
                <a16:creationId xmlns:a16="http://schemas.microsoft.com/office/drawing/2014/main" id="{93C7B647-2C7D-534D-55C6-69093024270A}"/>
              </a:ext>
            </a:extLst>
          </p:cNvPr>
          <p:cNvSpPr/>
          <p:nvPr/>
        </p:nvSpPr>
        <p:spPr>
          <a:xfrm>
            <a:off x="4946904" y="1732788"/>
            <a:ext cx="640080" cy="118872"/>
          </a:xfrm>
          <a:prstGeom prst="ellipse">
            <a:avLst/>
          </a:prstGeom>
        </p:spPr>
        <p:style>
          <a:lnRef idx="3">
            <a:schemeClr val="lt1"/>
          </a:lnRef>
          <a:fillRef idx="1">
            <a:schemeClr val="accent2"/>
          </a:fillRef>
          <a:effectRef idx="1">
            <a:schemeClr val="accent2"/>
          </a:effectRef>
          <a:fontRef idx="minor">
            <a:schemeClr val="lt1"/>
          </a:fontRef>
        </p:style>
        <p:txBody>
          <a:bodyPr rtlCol="0" anchor="ctr"/>
          <a:lstStyle/>
          <a:p>
            <a:pPr algn="ctr"/>
            <a:endParaRPr lang="en-US"/>
          </a:p>
        </p:txBody>
      </p:sp>
      <p:sp>
        <p:nvSpPr>
          <p:cNvPr id="3" name="TextBox 2">
            <a:extLst>
              <a:ext uri="{FF2B5EF4-FFF2-40B4-BE49-F238E27FC236}">
                <a16:creationId xmlns:a16="http://schemas.microsoft.com/office/drawing/2014/main" id="{2423F8B7-BF59-E683-8F51-5D65DFF03530}"/>
              </a:ext>
            </a:extLst>
          </p:cNvPr>
          <p:cNvSpPr txBox="1"/>
          <p:nvPr/>
        </p:nvSpPr>
        <p:spPr>
          <a:xfrm>
            <a:off x="3557016" y="3584448"/>
            <a:ext cx="4535424" cy="1200329"/>
          </a:xfrm>
          <a:prstGeom prst="rect">
            <a:avLst/>
          </a:prstGeom>
          <a:noFill/>
        </p:spPr>
        <p:txBody>
          <a:bodyPr wrap="square" rtlCol="0">
            <a:spAutoFit/>
          </a:bodyPr>
          <a:lstStyle/>
          <a:p>
            <a:pPr algn="r"/>
            <a:endParaRPr lang="ar-SA" b="1" dirty="0">
              <a:solidFill>
                <a:srgbClr val="C00000"/>
              </a:solidFill>
            </a:endParaRPr>
          </a:p>
          <a:p>
            <a:pPr algn="r"/>
            <a:r>
              <a:rPr lang="ar-SA" b="1" dirty="0">
                <a:solidFill>
                  <a:srgbClr val="C00000"/>
                </a:solidFill>
              </a:rPr>
              <a:t>- المساعدة بيني وبين زميلاتي في الفريق في إيجاد المعلومات والحلول المقترحة للمشكلات .</a:t>
            </a:r>
          </a:p>
          <a:p>
            <a:pPr algn="r"/>
            <a:r>
              <a:rPr lang="ar-SA" b="1" dirty="0">
                <a:solidFill>
                  <a:srgbClr val="C00000"/>
                </a:solidFill>
              </a:rPr>
              <a:t>- تقسيم المهمات لتكون أكثر سهوله وأكثر تنظيم. </a:t>
            </a:r>
            <a:endParaRPr lang="en-US" b="1" dirty="0">
              <a:solidFill>
                <a:srgbClr val="C00000"/>
              </a:solidFill>
            </a:endParaRPr>
          </a:p>
        </p:txBody>
      </p:sp>
    </p:spTree>
    <p:extLst>
      <p:ext uri="{BB962C8B-B14F-4D97-AF65-F5344CB8AC3E}">
        <p14:creationId xmlns:p14="http://schemas.microsoft.com/office/powerpoint/2010/main" val="1167131530"/>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4833262-BA83-87F4-4785-6D2373B111C3}"/>
            </a:ext>
          </a:extLst>
        </p:cNvPr>
        <p:cNvGrpSpPr/>
        <p:nvPr/>
      </p:nvGrpSpPr>
      <p:grpSpPr>
        <a:xfrm>
          <a:off x="0" y="0"/>
          <a:ext cx="0" cy="0"/>
          <a:chOff x="0" y="0"/>
          <a:chExt cx="0" cy="0"/>
        </a:xfrm>
      </p:grpSpPr>
      <p:pic>
        <p:nvPicPr>
          <p:cNvPr id="6" name="صورة 5">
            <a:extLst>
              <a:ext uri="{FF2B5EF4-FFF2-40B4-BE49-F238E27FC236}">
                <a16:creationId xmlns:a16="http://schemas.microsoft.com/office/drawing/2014/main" id="{A17030AF-C7FF-0252-814B-D0597F33B997}"/>
              </a:ext>
            </a:extLst>
          </p:cNvPr>
          <p:cNvPicPr>
            <a:picLocks noChangeAspect="1"/>
          </p:cNvPicPr>
          <p:nvPr/>
        </p:nvPicPr>
        <p:blipFill>
          <a:blip r:embed="rId2"/>
          <a:stretch>
            <a:fillRect/>
          </a:stretch>
        </p:blipFill>
        <p:spPr>
          <a:xfrm>
            <a:off x="796838" y="70061"/>
            <a:ext cx="3086259" cy="787440"/>
          </a:xfrm>
          <a:prstGeom prst="rect">
            <a:avLst/>
          </a:prstGeom>
        </p:spPr>
      </p:pic>
      <p:pic>
        <p:nvPicPr>
          <p:cNvPr id="11" name="صورة 10" descr="صورة تحتوي على نص, لقطة شاشة, رسالة, خط يد&#10;&#10;تم إنشاء الوصف تلقائياً">
            <a:extLst>
              <a:ext uri="{FF2B5EF4-FFF2-40B4-BE49-F238E27FC236}">
                <a16:creationId xmlns:a16="http://schemas.microsoft.com/office/drawing/2014/main" id="{41ECECA3-BD2F-09F2-6FFB-1FE6E82BA61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571619" y="70061"/>
            <a:ext cx="5990045" cy="6858000"/>
          </a:xfrm>
          <a:prstGeom prst="rect">
            <a:avLst/>
          </a:prstGeom>
        </p:spPr>
      </p:pic>
      <p:pic>
        <p:nvPicPr>
          <p:cNvPr id="16" name="صورة 15">
            <a:extLst>
              <a:ext uri="{FF2B5EF4-FFF2-40B4-BE49-F238E27FC236}">
                <a16:creationId xmlns:a16="http://schemas.microsoft.com/office/drawing/2014/main" id="{E52FA5A9-3C87-D836-3E78-051FBFB0D0E8}"/>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95743" y="988705"/>
            <a:ext cx="3480435" cy="5668030"/>
          </a:xfrm>
          <a:prstGeom prst="rect">
            <a:avLst/>
          </a:prstGeom>
          <a:ln>
            <a:solidFill>
              <a:schemeClr val="accent1"/>
            </a:solidFill>
          </a:ln>
        </p:spPr>
      </p:pic>
      <p:sp>
        <p:nvSpPr>
          <p:cNvPr id="3" name="TextBox 2">
            <a:extLst>
              <a:ext uri="{FF2B5EF4-FFF2-40B4-BE49-F238E27FC236}">
                <a16:creationId xmlns:a16="http://schemas.microsoft.com/office/drawing/2014/main" id="{81F58A10-F99B-FAF2-8B29-2F2D78D81B53}"/>
              </a:ext>
            </a:extLst>
          </p:cNvPr>
          <p:cNvSpPr txBox="1"/>
          <p:nvPr/>
        </p:nvSpPr>
        <p:spPr>
          <a:xfrm>
            <a:off x="6620256" y="1609285"/>
            <a:ext cx="2377440" cy="1200329"/>
          </a:xfrm>
          <a:prstGeom prst="rect">
            <a:avLst/>
          </a:prstGeom>
          <a:noFill/>
        </p:spPr>
        <p:txBody>
          <a:bodyPr wrap="square">
            <a:spAutoFit/>
          </a:bodyPr>
          <a:lstStyle/>
          <a:p>
            <a:endParaRPr lang="ar-SA" dirty="0"/>
          </a:p>
          <a:p>
            <a:endParaRPr lang="ar-SA" dirty="0"/>
          </a:p>
          <a:p>
            <a:endParaRPr lang="ar-SA" dirty="0"/>
          </a:p>
          <a:p>
            <a:endParaRPr lang="ar-SA" dirty="0"/>
          </a:p>
        </p:txBody>
      </p:sp>
      <p:sp>
        <p:nvSpPr>
          <p:cNvPr id="2" name="TextBox 1">
            <a:extLst>
              <a:ext uri="{FF2B5EF4-FFF2-40B4-BE49-F238E27FC236}">
                <a16:creationId xmlns:a16="http://schemas.microsoft.com/office/drawing/2014/main" id="{C4CCAF7B-FA59-7755-9BEC-4AF64DD43F8D}"/>
              </a:ext>
            </a:extLst>
          </p:cNvPr>
          <p:cNvSpPr txBox="1"/>
          <p:nvPr/>
        </p:nvSpPr>
        <p:spPr>
          <a:xfrm>
            <a:off x="5064700" y="3337560"/>
            <a:ext cx="2259644" cy="2308324"/>
          </a:xfrm>
          <a:prstGeom prst="rect">
            <a:avLst/>
          </a:prstGeom>
          <a:noFill/>
        </p:spPr>
        <p:txBody>
          <a:bodyPr wrap="square" rtlCol="0">
            <a:spAutoFit/>
          </a:bodyPr>
          <a:lstStyle/>
          <a:p>
            <a:pPr algn="r"/>
            <a:r>
              <a:rPr lang="ar-SA" b="1" dirty="0">
                <a:solidFill>
                  <a:schemeClr val="accent6">
                    <a:lumMod val="60000"/>
                    <a:lumOff val="40000"/>
                  </a:schemeClr>
                </a:solidFill>
              </a:rPr>
              <a:t>تقليل وقت الاستحمام</a:t>
            </a:r>
          </a:p>
          <a:p>
            <a:pPr algn="r"/>
            <a:endParaRPr lang="ar-SA" dirty="0">
              <a:solidFill>
                <a:schemeClr val="accent6">
                  <a:lumMod val="60000"/>
                  <a:lumOff val="40000"/>
                </a:schemeClr>
              </a:solidFill>
            </a:endParaRPr>
          </a:p>
          <a:p>
            <a:pPr algn="r"/>
            <a:r>
              <a:rPr lang="ar-SA" dirty="0">
                <a:solidFill>
                  <a:schemeClr val="accent6">
                    <a:lumMod val="60000"/>
                    <a:lumOff val="40000"/>
                  </a:schemeClr>
                </a:solidFill>
              </a:rPr>
              <a:t>حاول تقليل مدة الاستحمام واستخدم الدش بدلاً من الحمام العميق. كما يمكن وضع مؤقت أو ساعة رملية لتحديد وقت الاستحمام.</a:t>
            </a:r>
          </a:p>
          <a:p>
            <a:pPr algn="r"/>
            <a:endParaRPr lang="en-US" dirty="0">
              <a:solidFill>
                <a:schemeClr val="accent6">
                  <a:lumMod val="60000"/>
                  <a:lumOff val="40000"/>
                </a:schemeClr>
              </a:solidFill>
            </a:endParaRPr>
          </a:p>
        </p:txBody>
      </p:sp>
      <p:pic>
        <p:nvPicPr>
          <p:cNvPr id="8" name="Picture 7" descr="A paper with writing on it&#10;&#10;AI-generated content may be incorrect.">
            <a:extLst>
              <a:ext uri="{FF2B5EF4-FFF2-40B4-BE49-F238E27FC236}">
                <a16:creationId xmlns:a16="http://schemas.microsoft.com/office/drawing/2014/main" id="{509C40D1-9FFD-EC16-9B57-DEF2DD91B66A}"/>
              </a:ext>
            </a:extLst>
          </p:cNvPr>
          <p:cNvPicPr>
            <a:picLocks noChangeAspect="1"/>
          </p:cNvPicPr>
          <p:nvPr/>
        </p:nvPicPr>
        <p:blipFill>
          <a:blip r:embed="rId5">
            <a:extLst>
              <a:ext uri="{28A0092B-C50C-407E-A947-70E740481C1C}">
                <a14:useLocalDpi xmlns:a14="http://schemas.microsoft.com/office/drawing/2010/main" val="0"/>
              </a:ext>
            </a:extLst>
          </a:blip>
          <a:srcRect l="18889" t="16563" r="24762" b="6976"/>
          <a:stretch/>
        </p:blipFill>
        <p:spPr>
          <a:xfrm rot="5400000">
            <a:off x="6998996" y="1067025"/>
            <a:ext cx="1619958" cy="1648587"/>
          </a:xfrm>
          <a:prstGeom prst="rect">
            <a:avLst/>
          </a:prstGeom>
        </p:spPr>
      </p:pic>
      <p:pic>
        <p:nvPicPr>
          <p:cNvPr id="12" name="Picture 11" descr="A paper with writing on it&#10;&#10;AI-generated content may be incorrect.">
            <a:extLst>
              <a:ext uri="{FF2B5EF4-FFF2-40B4-BE49-F238E27FC236}">
                <a16:creationId xmlns:a16="http://schemas.microsoft.com/office/drawing/2014/main" id="{969DD3E4-EF41-CAA9-10D9-F6C109016161}"/>
              </a:ext>
            </a:extLst>
          </p:cNvPr>
          <p:cNvPicPr>
            <a:picLocks noChangeAspect="1"/>
          </p:cNvPicPr>
          <p:nvPr/>
        </p:nvPicPr>
        <p:blipFill>
          <a:blip r:embed="rId6">
            <a:extLst>
              <a:ext uri="{28A0092B-C50C-407E-A947-70E740481C1C}">
                <a14:useLocalDpi xmlns:a14="http://schemas.microsoft.com/office/drawing/2010/main" val="0"/>
              </a:ext>
            </a:extLst>
          </a:blip>
          <a:srcRect l="32588" t="16685" r="35149" b="16398"/>
          <a:stretch/>
        </p:blipFill>
        <p:spPr>
          <a:xfrm rot="5400000">
            <a:off x="8233949" y="3173897"/>
            <a:ext cx="1623771" cy="2525869"/>
          </a:xfrm>
          <a:prstGeom prst="rect">
            <a:avLst/>
          </a:prstGeom>
        </p:spPr>
      </p:pic>
    </p:spTree>
    <p:extLst>
      <p:ext uri="{BB962C8B-B14F-4D97-AF65-F5344CB8AC3E}">
        <p14:creationId xmlns:p14="http://schemas.microsoft.com/office/powerpoint/2010/main" val="159897834"/>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صورة 4" descr="صورة تحتوي على نص, رسالة, خط يد, لقطة شاشة&#10;&#10;قد يكون المحتوى المعد بواسطة الذكاء الاصطناعي غير صحيح.">
            <a:extLst>
              <a:ext uri="{FF2B5EF4-FFF2-40B4-BE49-F238E27FC236}">
                <a16:creationId xmlns:a16="http://schemas.microsoft.com/office/drawing/2014/main" id="{D664157F-F5D4-A6A1-E872-503A8F428E7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736921" y="0"/>
            <a:ext cx="6455079" cy="6858000"/>
          </a:xfrm>
          <a:prstGeom prst="rect">
            <a:avLst/>
          </a:prstGeom>
        </p:spPr>
      </p:pic>
      <p:pic>
        <p:nvPicPr>
          <p:cNvPr id="7" name="صورة 6">
            <a:extLst>
              <a:ext uri="{FF2B5EF4-FFF2-40B4-BE49-F238E27FC236}">
                <a16:creationId xmlns:a16="http://schemas.microsoft.com/office/drawing/2014/main" id="{93D09E25-CEA6-EC75-417A-4F07BD58E56E}"/>
              </a:ext>
            </a:extLst>
          </p:cNvPr>
          <p:cNvPicPr>
            <a:picLocks noChangeAspect="1"/>
          </p:cNvPicPr>
          <p:nvPr/>
        </p:nvPicPr>
        <p:blipFill>
          <a:blip r:embed="rId3"/>
          <a:stretch>
            <a:fillRect/>
          </a:stretch>
        </p:blipFill>
        <p:spPr>
          <a:xfrm>
            <a:off x="1" y="0"/>
            <a:ext cx="5356248" cy="6858000"/>
          </a:xfrm>
          <a:prstGeom prst="rect">
            <a:avLst/>
          </a:prstGeom>
        </p:spPr>
      </p:pic>
      <p:pic>
        <p:nvPicPr>
          <p:cNvPr id="3" name="Picture 2" descr="A white sheet of paper with writing on it&#10;&#10;AI-generated content may be incorrect.">
            <a:extLst>
              <a:ext uri="{FF2B5EF4-FFF2-40B4-BE49-F238E27FC236}">
                <a16:creationId xmlns:a16="http://schemas.microsoft.com/office/drawing/2014/main" id="{6C38C280-1043-E006-3AEE-52B21BB54B09}"/>
              </a:ext>
            </a:extLst>
          </p:cNvPr>
          <p:cNvPicPr>
            <a:picLocks noChangeAspect="1"/>
          </p:cNvPicPr>
          <p:nvPr/>
        </p:nvPicPr>
        <p:blipFill>
          <a:blip r:embed="rId4">
            <a:extLst>
              <a:ext uri="{28A0092B-C50C-407E-A947-70E740481C1C}">
                <a14:useLocalDpi xmlns:a14="http://schemas.microsoft.com/office/drawing/2010/main" val="0"/>
              </a:ext>
            </a:extLst>
          </a:blip>
          <a:srcRect l="5238" t="17778" r="4167" b="19841"/>
          <a:stretch/>
        </p:blipFill>
        <p:spPr>
          <a:xfrm>
            <a:off x="7287820" y="913509"/>
            <a:ext cx="3042723" cy="1571341"/>
          </a:xfrm>
          <a:prstGeom prst="rect">
            <a:avLst/>
          </a:prstGeom>
        </p:spPr>
      </p:pic>
      <p:pic>
        <p:nvPicPr>
          <p:cNvPr id="6" name="Picture 5" descr="A graph on a paper&#10;&#10;AI-generated content may be incorrect.">
            <a:extLst>
              <a:ext uri="{FF2B5EF4-FFF2-40B4-BE49-F238E27FC236}">
                <a16:creationId xmlns:a16="http://schemas.microsoft.com/office/drawing/2014/main" id="{4C427FE6-931D-8194-7379-B6781ACFAEB2}"/>
              </a:ext>
            </a:extLst>
          </p:cNvPr>
          <p:cNvPicPr>
            <a:picLocks noChangeAspect="1"/>
          </p:cNvPicPr>
          <p:nvPr/>
        </p:nvPicPr>
        <p:blipFill>
          <a:blip r:embed="rId5">
            <a:extLst>
              <a:ext uri="{28A0092B-C50C-407E-A947-70E740481C1C}">
                <a14:useLocalDpi xmlns:a14="http://schemas.microsoft.com/office/drawing/2010/main" val="0"/>
              </a:ext>
            </a:extLst>
          </a:blip>
          <a:srcRect l="3691" t="17143" r="35000" b="8254"/>
          <a:stretch/>
        </p:blipFill>
        <p:spPr>
          <a:xfrm>
            <a:off x="6142180" y="3291923"/>
            <a:ext cx="2667001" cy="2433963"/>
          </a:xfrm>
          <a:prstGeom prst="rect">
            <a:avLst/>
          </a:prstGeom>
        </p:spPr>
      </p:pic>
      <p:sp>
        <p:nvSpPr>
          <p:cNvPr id="8" name="TextBox 7">
            <a:extLst>
              <a:ext uri="{FF2B5EF4-FFF2-40B4-BE49-F238E27FC236}">
                <a16:creationId xmlns:a16="http://schemas.microsoft.com/office/drawing/2014/main" id="{65EAF234-4A5D-EF90-6C97-D2C47A831AE2}"/>
              </a:ext>
            </a:extLst>
          </p:cNvPr>
          <p:cNvSpPr txBox="1"/>
          <p:nvPr/>
        </p:nvSpPr>
        <p:spPr>
          <a:xfrm>
            <a:off x="9189852" y="3680653"/>
            <a:ext cx="2843651" cy="830997"/>
          </a:xfrm>
          <a:prstGeom prst="rect">
            <a:avLst/>
          </a:prstGeom>
          <a:noFill/>
        </p:spPr>
        <p:txBody>
          <a:bodyPr wrap="square" rtlCol="0">
            <a:spAutoFit/>
          </a:bodyPr>
          <a:lstStyle/>
          <a:p>
            <a:pPr algn="r"/>
            <a:r>
              <a:rPr lang="ar-SA" sz="2400" b="1" dirty="0">
                <a:solidFill>
                  <a:schemeClr val="accent1">
                    <a:lumMod val="60000"/>
                    <a:lumOff val="40000"/>
                  </a:schemeClr>
                </a:solidFill>
              </a:rPr>
              <a:t>الأقل هو( اصلاح التسريبات) لأنه اقل تسريباً</a:t>
            </a:r>
            <a:endParaRPr lang="en-US" sz="2400" b="1" dirty="0">
              <a:solidFill>
                <a:schemeClr val="accent1">
                  <a:lumMod val="60000"/>
                  <a:lumOff val="40000"/>
                </a:schemeClr>
              </a:solidFill>
            </a:endParaRPr>
          </a:p>
        </p:txBody>
      </p:sp>
    </p:spTree>
    <p:extLst>
      <p:ext uri="{BB962C8B-B14F-4D97-AF65-F5344CB8AC3E}">
        <p14:creationId xmlns:p14="http://schemas.microsoft.com/office/powerpoint/2010/main" val="324791462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صورة 4">
            <a:extLst>
              <a:ext uri="{FF2B5EF4-FFF2-40B4-BE49-F238E27FC236}">
                <a16:creationId xmlns:a16="http://schemas.microsoft.com/office/drawing/2014/main" id="{1E22D64F-151E-E848-184E-579481FC93DB}"/>
              </a:ext>
            </a:extLst>
          </p:cNvPr>
          <p:cNvPicPr>
            <a:picLocks noChangeAspect="1"/>
          </p:cNvPicPr>
          <p:nvPr/>
        </p:nvPicPr>
        <p:blipFill>
          <a:blip r:embed="rId2"/>
          <a:stretch>
            <a:fillRect/>
          </a:stretch>
        </p:blipFill>
        <p:spPr>
          <a:xfrm>
            <a:off x="2179530" y="0"/>
            <a:ext cx="8192940" cy="6778166"/>
          </a:xfrm>
          <a:prstGeom prst="rect">
            <a:avLst/>
          </a:prstGeom>
        </p:spPr>
      </p:pic>
      <p:sp>
        <p:nvSpPr>
          <p:cNvPr id="2" name="Oval 1">
            <a:extLst>
              <a:ext uri="{FF2B5EF4-FFF2-40B4-BE49-F238E27FC236}">
                <a16:creationId xmlns:a16="http://schemas.microsoft.com/office/drawing/2014/main" id="{605A6D6D-C1E6-6AEC-7080-2607724B2490}"/>
              </a:ext>
            </a:extLst>
          </p:cNvPr>
          <p:cNvSpPr/>
          <p:nvPr/>
        </p:nvSpPr>
        <p:spPr>
          <a:xfrm>
            <a:off x="4736592" y="1815084"/>
            <a:ext cx="640080" cy="118872"/>
          </a:xfrm>
          <a:prstGeom prst="ellipse">
            <a:avLst/>
          </a:prstGeom>
        </p:spPr>
        <p:style>
          <a:lnRef idx="3">
            <a:schemeClr val="lt1"/>
          </a:lnRef>
          <a:fillRef idx="1">
            <a:schemeClr val="accent2"/>
          </a:fillRef>
          <a:effectRef idx="1">
            <a:schemeClr val="accent2"/>
          </a:effectRef>
          <a:fontRef idx="minor">
            <a:schemeClr val="lt1"/>
          </a:fontRef>
        </p:style>
        <p:txBody>
          <a:bodyPr rtlCol="0" anchor="ctr"/>
          <a:lstStyle/>
          <a:p>
            <a:pPr algn="ctr"/>
            <a:endParaRPr lang="en-US"/>
          </a:p>
        </p:txBody>
      </p:sp>
      <p:sp>
        <p:nvSpPr>
          <p:cNvPr id="3" name="Oval 2">
            <a:extLst>
              <a:ext uri="{FF2B5EF4-FFF2-40B4-BE49-F238E27FC236}">
                <a16:creationId xmlns:a16="http://schemas.microsoft.com/office/drawing/2014/main" id="{3A667242-2133-5F80-7020-AE66BEA6B6D8}"/>
              </a:ext>
            </a:extLst>
          </p:cNvPr>
          <p:cNvSpPr/>
          <p:nvPr/>
        </p:nvSpPr>
        <p:spPr>
          <a:xfrm>
            <a:off x="4736592" y="2991612"/>
            <a:ext cx="640080" cy="118872"/>
          </a:xfrm>
          <a:prstGeom prst="ellipse">
            <a:avLst/>
          </a:prstGeom>
        </p:spPr>
        <p:style>
          <a:lnRef idx="3">
            <a:schemeClr val="lt1"/>
          </a:lnRef>
          <a:fillRef idx="1">
            <a:schemeClr val="accent2"/>
          </a:fillRef>
          <a:effectRef idx="1">
            <a:schemeClr val="accent2"/>
          </a:effectRef>
          <a:fontRef idx="minor">
            <a:schemeClr val="lt1"/>
          </a:fontRef>
        </p:style>
        <p:txBody>
          <a:bodyPr rtlCol="0" anchor="ctr"/>
          <a:lstStyle/>
          <a:p>
            <a:pPr algn="ctr"/>
            <a:endParaRPr lang="en-US"/>
          </a:p>
        </p:txBody>
      </p:sp>
      <p:sp>
        <p:nvSpPr>
          <p:cNvPr id="4" name="TextBox 3">
            <a:extLst>
              <a:ext uri="{FF2B5EF4-FFF2-40B4-BE49-F238E27FC236}">
                <a16:creationId xmlns:a16="http://schemas.microsoft.com/office/drawing/2014/main" id="{238BAABF-811D-FF3A-0CE2-86AADBC3D153}"/>
              </a:ext>
            </a:extLst>
          </p:cNvPr>
          <p:cNvSpPr txBox="1"/>
          <p:nvPr/>
        </p:nvSpPr>
        <p:spPr>
          <a:xfrm>
            <a:off x="3157938" y="4800810"/>
            <a:ext cx="4617720" cy="1200329"/>
          </a:xfrm>
          <a:prstGeom prst="rect">
            <a:avLst/>
          </a:prstGeom>
          <a:noFill/>
        </p:spPr>
        <p:txBody>
          <a:bodyPr wrap="square" rtlCol="0">
            <a:spAutoFit/>
          </a:bodyPr>
          <a:lstStyle/>
          <a:p>
            <a:pPr algn="r"/>
            <a:r>
              <a:rPr lang="ar-SA" b="1" dirty="0">
                <a:solidFill>
                  <a:srgbClr val="C00000"/>
                </a:solidFill>
              </a:rPr>
              <a:t>البحث والتفكير بشكل أعمق عن إيجاد حلول </a:t>
            </a:r>
            <a:r>
              <a:rPr lang="ar-SA" b="1">
                <a:solidFill>
                  <a:srgbClr val="C00000"/>
                </a:solidFill>
              </a:rPr>
              <a:t>للمشكلات والتنظيم </a:t>
            </a:r>
            <a:r>
              <a:rPr lang="ar-SA" b="1" dirty="0">
                <a:solidFill>
                  <a:srgbClr val="C00000"/>
                </a:solidFill>
              </a:rPr>
              <a:t>بين أعضاء الفريق للمساعدة في اتخاذ القرارات.</a:t>
            </a:r>
          </a:p>
          <a:p>
            <a:pPr algn="r"/>
            <a:endParaRPr lang="ar-SA" b="1" dirty="0">
              <a:solidFill>
                <a:srgbClr val="C00000"/>
              </a:solidFill>
            </a:endParaRPr>
          </a:p>
          <a:p>
            <a:pPr algn="r"/>
            <a:endParaRPr lang="en-US" b="1" dirty="0">
              <a:solidFill>
                <a:srgbClr val="C00000"/>
              </a:solidFill>
            </a:endParaRPr>
          </a:p>
        </p:txBody>
      </p:sp>
    </p:spTree>
    <p:extLst>
      <p:ext uri="{BB962C8B-B14F-4D97-AF65-F5344CB8AC3E}">
        <p14:creationId xmlns:p14="http://schemas.microsoft.com/office/powerpoint/2010/main" val="108877387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صورة 6" descr="صورة تحتوي على نص, لقطة شاشة, رسالة, خط يد&#10;&#10;قد يكون المحتوى المعد بواسطة الذكاء الاصطناعي غير صحيح.">
            <a:extLst>
              <a:ext uri="{FF2B5EF4-FFF2-40B4-BE49-F238E27FC236}">
                <a16:creationId xmlns:a16="http://schemas.microsoft.com/office/drawing/2014/main" id="{5A5394FF-8C6E-DC4F-014F-B48949C37CB1}"/>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096000" y="0"/>
            <a:ext cx="6096000" cy="6858000"/>
          </a:xfrm>
          <a:prstGeom prst="rect">
            <a:avLst/>
          </a:prstGeom>
        </p:spPr>
      </p:pic>
      <p:pic>
        <p:nvPicPr>
          <p:cNvPr id="13" name="صورة 12" descr="صورة تحتوي على نص, لقطة شاشة, الرسومات, تصميم الجرافيك&#10;&#10;قد يكون المحتوى المعد بواسطة الذكاء الاصطناعي غير صحيح.">
            <a:extLst>
              <a:ext uri="{FF2B5EF4-FFF2-40B4-BE49-F238E27FC236}">
                <a16:creationId xmlns:a16="http://schemas.microsoft.com/office/drawing/2014/main" id="{84D843D9-67C1-475E-80F4-F60156C7F095}"/>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1" y="0"/>
            <a:ext cx="6263014" cy="6858000"/>
          </a:xfrm>
          <a:prstGeom prst="rect">
            <a:avLst/>
          </a:prstGeom>
        </p:spPr>
      </p:pic>
      <p:pic>
        <p:nvPicPr>
          <p:cNvPr id="3" name="Video 2">
            <a:hlinkClick r:id="" action="ppaction://media"/>
            <a:extLst>
              <a:ext uri="{FF2B5EF4-FFF2-40B4-BE49-F238E27FC236}">
                <a16:creationId xmlns:a16="http://schemas.microsoft.com/office/drawing/2014/main" id="{BE3BF31B-7A2E-C52F-D0A7-79EF1D638513}"/>
              </a:ext>
            </a:extLst>
          </p:cNvPr>
          <p:cNvPicPr>
            <a:picLocks noChangeAspect="1"/>
          </p:cNvPicPr>
          <p:nvPr>
            <a:videoFile r:link="rId2"/>
            <p:extLst>
              <p:ext uri="{DAA4B4D4-6D71-4841-9C94-3DE7FCFB9230}">
                <p14:media xmlns:p14="http://schemas.microsoft.com/office/powerpoint/2010/main" r:embed="rId1"/>
              </p:ext>
            </p:extLst>
          </p:nvPr>
        </p:nvPicPr>
        <p:blipFill>
          <a:blip r:embed="rId7"/>
          <a:stretch>
            <a:fillRect/>
          </a:stretch>
        </p:blipFill>
        <p:spPr>
          <a:xfrm>
            <a:off x="2596896" y="894369"/>
            <a:ext cx="3263537" cy="4432167"/>
          </a:xfrm>
          <a:prstGeom prst="rect">
            <a:avLst/>
          </a:prstGeom>
        </p:spPr>
      </p:pic>
      <p:sp>
        <p:nvSpPr>
          <p:cNvPr id="2" name="TextBox 1">
            <a:extLst>
              <a:ext uri="{FF2B5EF4-FFF2-40B4-BE49-F238E27FC236}">
                <a16:creationId xmlns:a16="http://schemas.microsoft.com/office/drawing/2014/main" id="{3556761C-2617-492D-A24F-9E67744B0DB2}"/>
              </a:ext>
            </a:extLst>
          </p:cNvPr>
          <p:cNvSpPr txBox="1"/>
          <p:nvPr/>
        </p:nvSpPr>
        <p:spPr>
          <a:xfrm>
            <a:off x="6592824" y="3337560"/>
            <a:ext cx="2258568" cy="1200329"/>
          </a:xfrm>
          <a:prstGeom prst="rect">
            <a:avLst/>
          </a:prstGeom>
          <a:noFill/>
        </p:spPr>
        <p:txBody>
          <a:bodyPr wrap="square" rtlCol="0">
            <a:spAutoFit/>
          </a:bodyPr>
          <a:lstStyle/>
          <a:p>
            <a:pPr algn="r"/>
            <a:r>
              <a:rPr lang="ar-SA" sz="1800" b="1" dirty="0">
                <a:solidFill>
                  <a:schemeClr val="tx2">
                    <a:lumMod val="50000"/>
                    <a:lumOff val="50000"/>
                  </a:schemeClr>
                </a:solidFill>
              </a:rPr>
              <a:t>باستخدام الكسور والأعداد العشرية، يمكن حساب كمية المياه التي تستهلكها الأجهزة المنزلية بشكل دقيق</a:t>
            </a:r>
            <a:endParaRPr lang="en-US" dirty="0"/>
          </a:p>
        </p:txBody>
      </p:sp>
      <p:sp>
        <p:nvSpPr>
          <p:cNvPr id="4" name="TextBox 3">
            <a:extLst>
              <a:ext uri="{FF2B5EF4-FFF2-40B4-BE49-F238E27FC236}">
                <a16:creationId xmlns:a16="http://schemas.microsoft.com/office/drawing/2014/main" id="{0D8FEB70-B2AE-586F-C0F8-1815D7B0AB66}"/>
              </a:ext>
            </a:extLst>
          </p:cNvPr>
          <p:cNvSpPr txBox="1"/>
          <p:nvPr/>
        </p:nvSpPr>
        <p:spPr>
          <a:xfrm>
            <a:off x="9595104" y="3337560"/>
            <a:ext cx="2200656" cy="2585323"/>
          </a:xfrm>
          <a:prstGeom prst="rect">
            <a:avLst/>
          </a:prstGeom>
          <a:noFill/>
        </p:spPr>
        <p:txBody>
          <a:bodyPr wrap="square" rtlCol="0">
            <a:spAutoFit/>
          </a:bodyPr>
          <a:lstStyle/>
          <a:p>
            <a:pPr algn="r"/>
            <a:r>
              <a:rPr lang="ar-SA" b="1" dirty="0">
                <a:solidFill>
                  <a:schemeClr val="tx2">
                    <a:lumMod val="50000"/>
                    <a:lumOff val="50000"/>
                  </a:schemeClr>
                </a:solidFill>
              </a:rPr>
              <a:t>عدم هدر المياه لان قطره واحدة من الماء تحدث فرقاً في حياة الانسان والمجتمع لذا من المهم جداَ المحافظة على هذه النعمة.</a:t>
            </a:r>
          </a:p>
          <a:p>
            <a:pPr algn="r"/>
            <a:endParaRPr lang="ar-SA" b="1" dirty="0">
              <a:solidFill>
                <a:schemeClr val="tx2">
                  <a:lumMod val="50000"/>
                  <a:lumOff val="50000"/>
                </a:schemeClr>
              </a:solidFill>
            </a:endParaRPr>
          </a:p>
          <a:p>
            <a:pPr algn="r"/>
            <a:r>
              <a:rPr lang="ar-SA" b="1" dirty="0">
                <a:solidFill>
                  <a:schemeClr val="tx2">
                    <a:lumMod val="50000"/>
                    <a:lumOff val="50000"/>
                  </a:schemeClr>
                </a:solidFill>
              </a:rPr>
              <a:t>وكما امرنا نبينا محمد صلى الله عليه وسلم أن </a:t>
            </a:r>
            <a:r>
              <a:rPr lang="ar-SA" b="1" dirty="0">
                <a:solidFill>
                  <a:schemeClr val="accent5">
                    <a:lumMod val="60000"/>
                    <a:lumOff val="40000"/>
                  </a:schemeClr>
                </a:solidFill>
              </a:rPr>
              <a:t>لا نسرف ولو كنا على نهر جاري</a:t>
            </a:r>
            <a:r>
              <a:rPr lang="ar-SA" dirty="0"/>
              <a:t>.</a:t>
            </a:r>
            <a:endParaRPr lang="en-US" dirty="0"/>
          </a:p>
        </p:txBody>
      </p:sp>
      <p:sp>
        <p:nvSpPr>
          <p:cNvPr id="5" name="TextBox 4">
            <a:extLst>
              <a:ext uri="{FF2B5EF4-FFF2-40B4-BE49-F238E27FC236}">
                <a16:creationId xmlns:a16="http://schemas.microsoft.com/office/drawing/2014/main" id="{A3D026CC-EAD7-0A8F-612B-D8ABA9E77B03}"/>
              </a:ext>
            </a:extLst>
          </p:cNvPr>
          <p:cNvSpPr txBox="1"/>
          <p:nvPr/>
        </p:nvSpPr>
        <p:spPr>
          <a:xfrm>
            <a:off x="7068312" y="1078992"/>
            <a:ext cx="4361688" cy="646331"/>
          </a:xfrm>
          <a:prstGeom prst="rect">
            <a:avLst/>
          </a:prstGeom>
          <a:noFill/>
        </p:spPr>
        <p:txBody>
          <a:bodyPr wrap="square" rtlCol="0">
            <a:spAutoFit/>
          </a:bodyPr>
          <a:lstStyle/>
          <a:p>
            <a:pPr algn="r"/>
            <a:r>
              <a:rPr lang="ar-SA" b="1" dirty="0">
                <a:solidFill>
                  <a:schemeClr val="tx2">
                    <a:lumMod val="50000"/>
                    <a:lumOff val="50000"/>
                  </a:schemeClr>
                </a:solidFill>
              </a:rPr>
              <a:t>سوف نقوم بعرض المشروع وما توصلنا اليه من نتائج اثناء بحثنا وتجاربنا </a:t>
            </a:r>
            <a:endParaRPr lang="en-US" b="1" dirty="0">
              <a:solidFill>
                <a:schemeClr val="tx2">
                  <a:lumMod val="50000"/>
                  <a:lumOff val="50000"/>
                </a:schemeClr>
              </a:solidFill>
            </a:endParaRPr>
          </a:p>
        </p:txBody>
      </p:sp>
    </p:spTree>
    <p:extLst>
      <p:ext uri="{BB962C8B-B14F-4D97-AF65-F5344CB8AC3E}">
        <p14:creationId xmlns:p14="http://schemas.microsoft.com/office/powerpoint/2010/main" val="29122771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25528"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100000">
                <p:cTn id="7" repeatCount="indefinite"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otalTime>8202</TotalTime>
  <Words>545</Words>
  <Application>Microsoft Office PowerPoint</Application>
  <PresentationFormat>Widescreen</PresentationFormat>
  <Paragraphs>77</Paragraphs>
  <Slides>16</Slides>
  <Notes>1</Notes>
  <HiddenSlides>0</HiddenSlides>
  <MMClips>2</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16</vt:i4>
      </vt:variant>
    </vt:vector>
  </HeadingPairs>
  <TitlesOfParts>
    <vt:vector size="21" baseType="lpstr">
      <vt:lpstr>Aptos</vt:lpstr>
      <vt:lpstr>Aptos Display</vt:lpstr>
      <vt:lpstr>Arial</vt:lpstr>
      <vt:lpstr>Calibri</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creator>haleema almadhani</dc:creator>
  <cp:lastModifiedBy>Maryah Shehab Saeed Mohammed Alshehhi</cp:lastModifiedBy>
  <cp:revision>50</cp:revision>
  <cp:lastPrinted>2025-01-21T02:24:45Z</cp:lastPrinted>
  <dcterms:created xsi:type="dcterms:W3CDTF">2025-01-20T16:50:51Z</dcterms:created>
  <dcterms:modified xsi:type="dcterms:W3CDTF">2025-03-01T07:34:42Z</dcterms:modified>
</cp:coreProperties>
</file>