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 /><Relationship Id="rId2" Type="http://schemas.openxmlformats.org/package/2006/relationships/metadata/thumbnail" Target="docProps/thumbnail.jpeg" /><Relationship Id="rId1" Type="http://schemas.openxmlformats.org/officeDocument/2006/relationships/officeDocument" Target="ppt/presentation.xml" /><Relationship Id="rId4" Type="http://schemas.openxmlformats.org/officeDocument/2006/relationships/extended-properties" Target="docProps/app.xml" 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48" r:id="rId1"/>
  </p:sldMasterIdLst>
  <p:sldIdLst>
    <p:sldId id="256" r:id="rId2"/>
    <p:sldId id="258" r:id="rId3"/>
  </p:sldIdLst>
  <p:sldSz cx="12192000" cy="6858000"/>
  <p:notesSz cx="6858000" cy="9144000"/>
  <p:defaultTextStyle>
    <a:defPPr>
      <a:defRPr lang="ar-SA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755B52"/>
    <a:srgbClr val="684B4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82999" autoAdjust="0"/>
    <p:restoredTop sz="94660"/>
  </p:normalViewPr>
  <p:slideViewPr>
    <p:cSldViewPr snapToGrid="0">
      <p:cViewPr varScale="1">
        <p:scale>
          <a:sx n="98" d="100"/>
          <a:sy n="98" d="100"/>
        </p:scale>
        <p:origin x="7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 /><Relationship Id="rId7" Type="http://schemas.openxmlformats.org/officeDocument/2006/relationships/tableStyles" Target="tableStyles.xml" /><Relationship Id="rId2" Type="http://schemas.openxmlformats.org/officeDocument/2006/relationships/slide" Target="slides/slide1.xml" /><Relationship Id="rId1" Type="http://schemas.openxmlformats.org/officeDocument/2006/relationships/slideMaster" Target="slideMasters/slideMaster1.xml" /><Relationship Id="rId6" Type="http://schemas.openxmlformats.org/officeDocument/2006/relationships/theme" Target="theme/theme1.xml" /><Relationship Id="rId5" Type="http://schemas.openxmlformats.org/officeDocument/2006/relationships/viewProps" Target="viewProps.xml" /><Relationship Id="rId4" Type="http://schemas.openxmlformats.org/officeDocument/2006/relationships/presProps" Target="presProps.xml" 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شريحة عنو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وان فرعي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ar-SA"/>
              <a:t>انقر لتحرير نمط العنوان الثانوي الرئيسي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11027630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عنوان ومحتو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373850495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عنوان المقط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ar-SA"/>
              <a:t>تحرير أنماط النص الرئيسي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39330871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محتويي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محتوى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7902356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مقارن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/>
              <a:t>تحرير أنماط النص الرئيسي</a:t>
            </a:r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5" name="عنصر نائب للنص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/>
              <a:t>تحرير أنماط النص الرئيسي</a:t>
            </a:r>
          </a:p>
        </p:txBody>
      </p:sp>
      <p:sp>
        <p:nvSpPr>
          <p:cNvPr id="6" name="عنصر نائب للمحتوى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7" name="عنصر نائب للتاريخ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8" name="عنصر نائب للتذييل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9" name="عنصر نائب لرقم الشريحة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7060609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عنوان فق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تاريخ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4" name="عنصر نائب للتذييل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5" name="عنصر نائب لرقم الشريحة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0961792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فار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تاريخ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3" name="عنصر نائب للتذييل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37765659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محتوى ذو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ar-SA"/>
              <a:t>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404954787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صورة مع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صورة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ar-SA"/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ar-SA"/>
              <a:t>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8517920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عنوان ونص عمودي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11484032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عنوان ونص عمودي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عمودي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1616414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 /><Relationship Id="rId3" Type="http://schemas.openxmlformats.org/officeDocument/2006/relationships/slideLayout" Target="../slideLayouts/slideLayout3.xml" /><Relationship Id="rId7" Type="http://schemas.openxmlformats.org/officeDocument/2006/relationships/slideLayout" Target="../slideLayouts/slideLayout7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1" Type="http://schemas.openxmlformats.org/officeDocument/2006/relationships/slideLayout" Target="../slideLayouts/slideLayout1.xml" /><Relationship Id="rId6" Type="http://schemas.openxmlformats.org/officeDocument/2006/relationships/slideLayout" Target="../slideLayouts/slideLayout6.xml" /><Relationship Id="rId11" Type="http://schemas.openxmlformats.org/officeDocument/2006/relationships/slideLayout" Target="../slideLayouts/slideLayout11.xml" /><Relationship Id="rId5" Type="http://schemas.openxmlformats.org/officeDocument/2006/relationships/slideLayout" Target="../slideLayouts/slideLayout5.xml" /><Relationship Id="rId10" Type="http://schemas.openxmlformats.org/officeDocument/2006/relationships/slideLayout" Target="../slideLayouts/slideLayout10.xml" /><Relationship Id="rId4" Type="http://schemas.openxmlformats.org/officeDocument/2006/relationships/slideLayout" Target="../slideLayouts/slideLayout4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عنوان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ar-SA"/>
              <a:t>انقر لتحرير نمط العنوان الرئيسي</a:t>
            </a:r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ar-SA"/>
              <a:t>تحرير أنماط النص الرئيسي</a:t>
            </a:r>
          </a:p>
          <a:p>
            <a:pPr lvl="1"/>
            <a:r>
              <a:rPr lang="ar-SA"/>
              <a:t>المستوى الثاني</a:t>
            </a:r>
          </a:p>
          <a:p>
            <a:pPr lvl="2"/>
            <a:r>
              <a:rPr lang="ar-SA"/>
              <a:t>المستوى الثالث</a:t>
            </a:r>
          </a:p>
          <a:p>
            <a:pPr lvl="3"/>
            <a:r>
              <a:rPr lang="ar-SA"/>
              <a:t>المستوى الرابع</a:t>
            </a:r>
          </a:p>
          <a:p>
            <a:pPr lvl="4"/>
            <a:r>
              <a:rPr lang="ar-SA"/>
              <a:t>المستوى الخامس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6909B6A-D3CD-4ECE-BCEA-1D31A4669ACB}" type="datetimeFigureOut">
              <a:rPr lang="ar-SA" smtClean="0"/>
              <a:t>24/08/1446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E01D416-1083-4F47-AA9A-1BB6C2EADA16}" type="slidenum">
              <a:rPr lang="ar-SA" smtClean="0"/>
              <a:t>‹#›</a:t>
            </a:fld>
            <a:endParaRPr lang="ar-SA"/>
          </a:p>
        </p:txBody>
      </p:sp>
    </p:spTree>
    <p:extLst>
      <p:ext uri="{BB962C8B-B14F-4D97-AF65-F5344CB8AC3E}">
        <p14:creationId xmlns:p14="http://schemas.microsoft.com/office/powerpoint/2010/main" val="284902549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r" defTabSz="914400" rtl="1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r" defTabSz="914400" rtl="1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ar-SA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 /><Relationship Id="rId2" Type="http://schemas.openxmlformats.org/officeDocument/2006/relationships/image" Target="../media/image1.png" /><Relationship Id="rId1" Type="http://schemas.openxmlformats.org/officeDocument/2006/relationships/slideLayout" Target="../slideLayouts/slideLayout1.xml" /><Relationship Id="rId5" Type="http://schemas.openxmlformats.org/officeDocument/2006/relationships/image" Target="../media/image4.png" /><Relationship Id="rId4" Type="http://schemas.openxmlformats.org/officeDocument/2006/relationships/image" Target="../media/image3.png" 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 /><Relationship Id="rId7" Type="http://schemas.openxmlformats.org/officeDocument/2006/relationships/image" Target="../media/image4.png" /><Relationship Id="rId2" Type="http://schemas.openxmlformats.org/officeDocument/2006/relationships/image" Target="../media/image1.png" /><Relationship Id="rId1" Type="http://schemas.openxmlformats.org/officeDocument/2006/relationships/slideLayout" Target="../slideLayouts/slideLayout1.xml" /><Relationship Id="rId6" Type="http://schemas.openxmlformats.org/officeDocument/2006/relationships/image" Target="../media/image3.png" /><Relationship Id="rId5" Type="http://schemas.openxmlformats.org/officeDocument/2006/relationships/image" Target="../media/image2.png" /><Relationship Id="rId4" Type="http://schemas.openxmlformats.org/officeDocument/2006/relationships/image" Target="../media/image6.jpeg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صورة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مستطيل 6"/>
          <p:cNvSpPr/>
          <p:nvPr/>
        </p:nvSpPr>
        <p:spPr>
          <a:xfrm>
            <a:off x="5376593" y="2430517"/>
            <a:ext cx="6669577" cy="99848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>
              <a:lnSpc>
                <a:spcPct val="150000"/>
              </a:lnSpc>
            </a:pPr>
            <a:r>
              <a:rPr lang="ar-SA" sz="3600" b="1" dirty="0">
                <a:solidFill>
                  <a:srgbClr val="684B42"/>
                </a:solidFill>
                <a:latin typeface="IBM Plex Sans Arabic" panose="020B0503050203000203" pitchFamily="34" charset="-78"/>
                <a:cs typeface="Harir" panose="02000000000000000000" pitchFamily="50" charset="-78"/>
              </a:rPr>
              <a:t>قيادة دوريات أمن طرق محافظة العديد</a:t>
            </a:r>
          </a:p>
          <a:p>
            <a:pPr algn="ctr">
              <a:lnSpc>
                <a:spcPct val="150000"/>
              </a:lnSpc>
            </a:pPr>
            <a:r>
              <a:rPr lang="ar-SA" sz="3600" b="1" dirty="0">
                <a:solidFill>
                  <a:srgbClr val="684B42"/>
                </a:solidFill>
                <a:latin typeface="IBM Plex Sans Arabic" panose="020B0503050203000203" pitchFamily="34" charset="-78"/>
                <a:cs typeface="Harir" panose="02000000000000000000" pitchFamily="50" charset="-78"/>
              </a:rPr>
              <a:t>يوم التأسيس</a:t>
            </a:r>
            <a:endParaRPr lang="ar-SA" sz="3600" dirty="0">
              <a:solidFill>
                <a:srgbClr val="684B42"/>
              </a:solidFill>
              <a:latin typeface="IBM Plex Sans Arabic" panose="020B0503050203000203" pitchFamily="34" charset="-78"/>
              <a:cs typeface="Harir" panose="02000000000000000000" pitchFamily="50" charset="-78"/>
            </a:endParaRPr>
          </a:p>
        </p:txBody>
      </p:sp>
      <p:grpSp>
        <p:nvGrpSpPr>
          <p:cNvPr id="8" name="مجموعة 7"/>
          <p:cNvGrpSpPr/>
          <p:nvPr/>
        </p:nvGrpSpPr>
        <p:grpSpPr>
          <a:xfrm>
            <a:off x="357038" y="167703"/>
            <a:ext cx="2256100" cy="912114"/>
            <a:chOff x="4844030" y="5824622"/>
            <a:chExt cx="2256100" cy="912114"/>
          </a:xfrm>
        </p:grpSpPr>
        <p:pic>
          <p:nvPicPr>
            <p:cNvPr id="9" name="صورة 8" descr="WhatsApp Image 2023-02-19 at 10.51.29 AM.jpeg"/>
            <p:cNvPicPr>
              <a:picLocks noChangeAspect="1"/>
            </p:cNvPicPr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5536316" y="5824622"/>
              <a:ext cx="871528" cy="912114"/>
            </a:xfrm>
            <a:prstGeom prst="rect">
              <a:avLst/>
            </a:prstGeom>
          </p:spPr>
        </p:pic>
        <p:sp>
          <p:nvSpPr>
            <p:cNvPr id="10" name="شكل بيضاوي 9"/>
            <p:cNvSpPr/>
            <p:nvPr/>
          </p:nvSpPr>
          <p:spPr>
            <a:xfrm>
              <a:off x="4844030" y="5906335"/>
              <a:ext cx="762475" cy="756827"/>
            </a:xfrm>
            <a:prstGeom prst="ellipse">
              <a:avLst/>
            </a:prstGeom>
            <a:blipFill>
              <a:blip r:embed="rId4" cstate="print"/>
              <a:stretch>
                <a:fillRect/>
              </a:stretch>
            </a:blipFill>
            <a:ln>
              <a:noFill/>
            </a:ln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tint val="50000"/>
                <a:hueOff val="0"/>
                <a:satOff val="0"/>
                <a:lumOff val="0"/>
                <a:alphaOff val="0"/>
              </a:schemeClr>
            </a:effectRef>
            <a:fontRef idx="minor">
              <a:schemeClr val="lt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ar-SA"/>
            </a:p>
          </p:txBody>
        </p:sp>
        <p:pic>
          <p:nvPicPr>
            <p:cNvPr id="11" name="Picture 2" descr="C:\Users\مكتب النائب\Desktop\ملفات مكتب النائب\نسخه كامله للملفات\1.png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6298791" y="5906335"/>
              <a:ext cx="801339" cy="756827"/>
            </a:xfrm>
            <a:prstGeom prst="rect">
              <a:avLst/>
            </a:prstGeom>
            <a:noFill/>
          </p:spPr>
        </p:pic>
      </p:grpSp>
    </p:spTree>
    <p:extLst>
      <p:ext uri="{BB962C8B-B14F-4D97-AF65-F5344CB8AC3E}">
        <p14:creationId xmlns:p14="http://schemas.microsoft.com/office/powerpoint/2010/main" val="89510465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صورة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5" name="صورة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37559" y="1197861"/>
            <a:ext cx="3119910" cy="4128974"/>
          </a:xfrm>
          <a:prstGeom prst="rect">
            <a:avLst/>
          </a:prstGeom>
        </p:spPr>
      </p:pic>
      <p:sp>
        <p:nvSpPr>
          <p:cNvPr id="8" name="مستطيل 7"/>
          <p:cNvSpPr/>
          <p:nvPr/>
        </p:nvSpPr>
        <p:spPr>
          <a:xfrm>
            <a:off x="5673390" y="1197861"/>
            <a:ext cx="3129638" cy="4130282"/>
          </a:xfrm>
          <a:prstGeom prst="rect">
            <a:avLst/>
          </a:prstGeom>
          <a:noFill/>
          <a:ln w="19050">
            <a:solidFill>
              <a:srgbClr val="755B5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sp>
        <p:nvSpPr>
          <p:cNvPr id="11" name="مستطيل 10"/>
          <p:cNvSpPr/>
          <p:nvPr/>
        </p:nvSpPr>
        <p:spPr>
          <a:xfrm>
            <a:off x="8927831" y="1196553"/>
            <a:ext cx="3129638" cy="4130282"/>
          </a:xfrm>
          <a:prstGeom prst="rect">
            <a:avLst/>
          </a:prstGeom>
          <a:noFill/>
          <a:ln w="12700">
            <a:solidFill>
              <a:srgbClr val="755B5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endParaRPr lang="ar-SA"/>
          </a:p>
        </p:txBody>
      </p:sp>
      <p:pic>
        <p:nvPicPr>
          <p:cNvPr id="12" name="صورة 1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73391" y="1199168"/>
            <a:ext cx="3129637" cy="4130282"/>
          </a:xfrm>
          <a:prstGeom prst="rect">
            <a:avLst/>
          </a:prstGeom>
        </p:spPr>
      </p:pic>
      <p:grpSp>
        <p:nvGrpSpPr>
          <p:cNvPr id="13" name="مجموعة 12"/>
          <p:cNvGrpSpPr/>
          <p:nvPr/>
        </p:nvGrpSpPr>
        <p:grpSpPr>
          <a:xfrm>
            <a:off x="357038" y="167703"/>
            <a:ext cx="2256100" cy="912114"/>
            <a:chOff x="4844030" y="5824622"/>
            <a:chExt cx="2256100" cy="912114"/>
          </a:xfrm>
        </p:grpSpPr>
        <p:pic>
          <p:nvPicPr>
            <p:cNvPr id="14" name="صورة 13" descr="WhatsApp Image 2023-02-19 at 10.51.29 AM.jpeg"/>
            <p:cNvPicPr>
              <a:picLocks noChangeAspect="1"/>
            </p:cNvPicPr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5536316" y="5824622"/>
              <a:ext cx="871528" cy="912114"/>
            </a:xfrm>
            <a:prstGeom prst="rect">
              <a:avLst/>
            </a:prstGeom>
          </p:spPr>
        </p:pic>
        <p:sp>
          <p:nvSpPr>
            <p:cNvPr id="15" name="شكل بيضاوي 14"/>
            <p:cNvSpPr/>
            <p:nvPr/>
          </p:nvSpPr>
          <p:spPr>
            <a:xfrm>
              <a:off x="4844030" y="5906335"/>
              <a:ext cx="762475" cy="756827"/>
            </a:xfrm>
            <a:prstGeom prst="ellipse">
              <a:avLst/>
            </a:prstGeom>
            <a:blipFill>
              <a:blip r:embed="rId6" cstate="print"/>
              <a:stretch>
                <a:fillRect/>
              </a:stretch>
            </a:blipFill>
            <a:ln>
              <a:noFill/>
            </a:ln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tint val="50000"/>
                <a:hueOff val="0"/>
                <a:satOff val="0"/>
                <a:lumOff val="0"/>
                <a:alphaOff val="0"/>
              </a:schemeClr>
            </a:effectRef>
            <a:fontRef idx="minor">
              <a:schemeClr val="lt1">
                <a:hueOff val="0"/>
                <a:satOff val="0"/>
                <a:lumOff val="0"/>
                <a:alphaOff val="0"/>
              </a:schemeClr>
            </a:fontRef>
          </p:style>
          <p:txBody>
            <a:bodyPr/>
            <a:lstStyle/>
            <a:p>
              <a:endParaRPr lang="ar-SA"/>
            </a:p>
          </p:txBody>
        </p:sp>
        <p:pic>
          <p:nvPicPr>
            <p:cNvPr id="16" name="Picture 2" descr="C:\Users\مكتب النائب\Desktop\ملفات مكتب النائب\نسخه كامله للملفات\1.png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6298791" y="5906335"/>
              <a:ext cx="801339" cy="756827"/>
            </a:xfrm>
            <a:prstGeom prst="rect">
              <a:avLst/>
            </a:prstGeom>
            <a:noFill/>
          </p:spPr>
        </p:pic>
      </p:grpSp>
    </p:spTree>
    <p:extLst>
      <p:ext uri="{BB962C8B-B14F-4D97-AF65-F5344CB8AC3E}">
        <p14:creationId xmlns:p14="http://schemas.microsoft.com/office/powerpoint/2010/main" val="2723317498"/>
      </p:ext>
    </p:extLst>
  </p:cSld>
  <p:clrMapOvr>
    <a:masterClrMapping/>
  </p:clrMapOvr>
</p:sld>
</file>

<file path=ppt/theme/theme1.xml><?xml version="1.0" encoding="utf-8"?>
<a:theme xmlns:a="http://schemas.openxmlformats.org/drawingml/2006/main" name="نسق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37</TotalTime>
  <Words>8</Words>
  <Application>Microsoft Office PowerPoint</Application>
  <PresentationFormat>شاشة عريضة</PresentationFormat>
  <Paragraphs>2</Paragraphs>
  <Slides>2</Slides>
  <Notes>0</Notes>
  <HiddenSlides>0</HiddenSlides>
  <MMClips>0</MMClips>
  <ScaleCrop>false</ScaleCrop>
  <HeadingPairs>
    <vt:vector size="4" baseType="variant">
      <vt:variant>
        <vt:lpstr>نسق</vt:lpstr>
      </vt:variant>
      <vt:variant>
        <vt:i4>1</vt:i4>
      </vt:variant>
      <vt:variant>
        <vt:lpstr>عناوين الشرائح</vt:lpstr>
      </vt:variant>
      <vt:variant>
        <vt:i4>2</vt:i4>
      </vt:variant>
    </vt:vector>
  </HeadingPairs>
  <TitlesOfParts>
    <vt:vector size="3" baseType="lpstr">
      <vt:lpstr>نسق Office</vt:lpstr>
      <vt:lpstr>عرض تقديمي في PowerPoint</vt:lpstr>
      <vt:lpstr>عرض تقديمي في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عرض تقديمي في PowerPoint</dc:title>
  <dc:creator>hpPc</dc:creator>
  <cp:lastModifiedBy>عبدالمجيد مبارك الشاهين</cp:lastModifiedBy>
  <cp:revision>5</cp:revision>
  <dcterms:created xsi:type="dcterms:W3CDTF">2025-02-18T08:23:47Z</dcterms:created>
  <dcterms:modified xsi:type="dcterms:W3CDTF">2025-02-21T22:33:59Z</dcterms:modified>
</cp:coreProperties>
</file>