
<file path=[Content_Types].xml><?xml version="1.0" encoding="utf-8"?>
<Types xmlns="http://schemas.openxmlformats.org/package/2006/content-types">
  <Default Extension="gif" ContentType="image/gif"/>
  <Default Extension="jpeg" ContentType="image/jpeg"/>
  <Default Extension="jpg" ContentType="image/jpeg"/>
  <Default Extension="png" ContentType="image/png"/>
  <Default Extension="rels" ContentType="application/vnd.openxmlformats-package.relationships+xml"/>
  <Default Extension="wdp" ContentType="image/vnd.ms-photo"/>
  <Default Extension="wmf" ContentType="image/x-wmf"/>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 /><Relationship Id="rId2" Type="http://schemas.openxmlformats.org/package/2006/relationships/metadata/thumbnail" Target="docProps/thumbnail.jpeg" /><Relationship Id="rId1" Type="http://schemas.openxmlformats.org/officeDocument/2006/relationships/officeDocument" Target="ppt/presentation.xml" /><Relationship Id="rId4" Type="http://schemas.openxmlformats.org/officeDocument/2006/relationships/extended-properties" Target="docProps/app.xml" /></Relationships>
</file>

<file path=ppt/presentation.xml><?xml version="1.0" encoding="utf-8"?>
<p:presentation xmlns:a="http://schemas.openxmlformats.org/drawingml/2006/main" xmlns:r="http://schemas.openxmlformats.org/officeDocument/2006/relationships" xmlns:p="http://schemas.openxmlformats.org/presentationml/2006/main" autoCompressPictures="0">
  <p:sldMasterIdLst>
    <p:sldMasterId id="2147483661" r:id="rId1"/>
  </p:sldMasterIdLst>
  <p:notesMasterIdLst>
    <p:notesMasterId r:id="rId41"/>
  </p:notesMasterIdLst>
  <p:sldIdLst>
    <p:sldId id="275" r:id="rId2"/>
    <p:sldId id="276" r:id="rId3"/>
    <p:sldId id="256" r:id="rId4"/>
    <p:sldId id="259" r:id="rId5"/>
    <p:sldId id="272" r:id="rId6"/>
    <p:sldId id="265" r:id="rId7"/>
    <p:sldId id="296" r:id="rId8"/>
    <p:sldId id="297" r:id="rId9"/>
    <p:sldId id="298" r:id="rId10"/>
    <p:sldId id="294" r:id="rId11"/>
    <p:sldId id="273" r:id="rId12"/>
    <p:sldId id="262" r:id="rId13"/>
    <p:sldId id="264" r:id="rId14"/>
    <p:sldId id="299" r:id="rId15"/>
    <p:sldId id="300" r:id="rId16"/>
    <p:sldId id="301" r:id="rId17"/>
    <p:sldId id="302" r:id="rId18"/>
    <p:sldId id="269" r:id="rId19"/>
    <p:sldId id="274" r:id="rId20"/>
    <p:sldId id="268" r:id="rId21"/>
    <p:sldId id="291" r:id="rId22"/>
    <p:sldId id="277" r:id="rId23"/>
    <p:sldId id="278" r:id="rId24"/>
    <p:sldId id="279" r:id="rId25"/>
    <p:sldId id="280" r:id="rId26"/>
    <p:sldId id="281" r:id="rId27"/>
    <p:sldId id="282" r:id="rId28"/>
    <p:sldId id="303" r:id="rId29"/>
    <p:sldId id="283" r:id="rId30"/>
    <p:sldId id="284" r:id="rId31"/>
    <p:sldId id="285" r:id="rId32"/>
    <p:sldId id="286" r:id="rId33"/>
    <p:sldId id="287" r:id="rId34"/>
    <p:sldId id="295" r:id="rId35"/>
    <p:sldId id="288" r:id="rId36"/>
    <p:sldId id="289" r:id="rId37"/>
    <p:sldId id="290" r:id="rId38"/>
    <p:sldId id="292" r:id="rId39"/>
    <p:sldId id="293" r:id="rId40"/>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384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339933"/>
    <a:srgbClr val="00CC00"/>
    <a:srgbClr val="2DFF2D"/>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8341" autoAdjust="0"/>
    <p:restoredTop sz="87478" autoAdjust="0"/>
  </p:normalViewPr>
  <p:slideViewPr>
    <p:cSldViewPr snapToGrid="0">
      <p:cViewPr varScale="1">
        <p:scale>
          <a:sx n="71" d="100"/>
          <a:sy n="71" d="100"/>
        </p:scale>
        <p:origin x="1440" y="53"/>
      </p:cViewPr>
      <p:guideLst>
        <p:guide orient="horz" pos="2160"/>
        <p:guide pos="3840"/>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 /><Relationship Id="rId13" Type="http://schemas.openxmlformats.org/officeDocument/2006/relationships/slide" Target="slides/slide12.xml" /><Relationship Id="rId18" Type="http://schemas.openxmlformats.org/officeDocument/2006/relationships/slide" Target="slides/slide17.xml" /><Relationship Id="rId26" Type="http://schemas.openxmlformats.org/officeDocument/2006/relationships/slide" Target="slides/slide25.xml" /><Relationship Id="rId39" Type="http://schemas.openxmlformats.org/officeDocument/2006/relationships/slide" Target="slides/slide38.xml" /><Relationship Id="rId3" Type="http://schemas.openxmlformats.org/officeDocument/2006/relationships/slide" Target="slides/slide2.xml" /><Relationship Id="rId21" Type="http://schemas.openxmlformats.org/officeDocument/2006/relationships/slide" Target="slides/slide20.xml" /><Relationship Id="rId34" Type="http://schemas.openxmlformats.org/officeDocument/2006/relationships/slide" Target="slides/slide33.xml" /><Relationship Id="rId42" Type="http://schemas.openxmlformats.org/officeDocument/2006/relationships/presProps" Target="presProps.xml" /><Relationship Id="rId7" Type="http://schemas.openxmlformats.org/officeDocument/2006/relationships/slide" Target="slides/slide6.xml" /><Relationship Id="rId12" Type="http://schemas.openxmlformats.org/officeDocument/2006/relationships/slide" Target="slides/slide11.xml" /><Relationship Id="rId17" Type="http://schemas.openxmlformats.org/officeDocument/2006/relationships/slide" Target="slides/slide16.xml" /><Relationship Id="rId25" Type="http://schemas.openxmlformats.org/officeDocument/2006/relationships/slide" Target="slides/slide24.xml" /><Relationship Id="rId33" Type="http://schemas.openxmlformats.org/officeDocument/2006/relationships/slide" Target="slides/slide32.xml" /><Relationship Id="rId38" Type="http://schemas.openxmlformats.org/officeDocument/2006/relationships/slide" Target="slides/slide37.xml" /><Relationship Id="rId2" Type="http://schemas.openxmlformats.org/officeDocument/2006/relationships/slide" Target="slides/slide1.xml" /><Relationship Id="rId16" Type="http://schemas.openxmlformats.org/officeDocument/2006/relationships/slide" Target="slides/slide15.xml" /><Relationship Id="rId20" Type="http://schemas.openxmlformats.org/officeDocument/2006/relationships/slide" Target="slides/slide19.xml" /><Relationship Id="rId29" Type="http://schemas.openxmlformats.org/officeDocument/2006/relationships/slide" Target="slides/slide28.xml" /><Relationship Id="rId41" Type="http://schemas.openxmlformats.org/officeDocument/2006/relationships/notesMaster" Target="notesMasters/notesMaster1.xml" /><Relationship Id="rId1" Type="http://schemas.openxmlformats.org/officeDocument/2006/relationships/slideMaster" Target="slideMasters/slideMaster1.xml" /><Relationship Id="rId6" Type="http://schemas.openxmlformats.org/officeDocument/2006/relationships/slide" Target="slides/slide5.xml" /><Relationship Id="rId11" Type="http://schemas.openxmlformats.org/officeDocument/2006/relationships/slide" Target="slides/slide10.xml" /><Relationship Id="rId24" Type="http://schemas.openxmlformats.org/officeDocument/2006/relationships/slide" Target="slides/slide23.xml" /><Relationship Id="rId32" Type="http://schemas.openxmlformats.org/officeDocument/2006/relationships/slide" Target="slides/slide31.xml" /><Relationship Id="rId37" Type="http://schemas.openxmlformats.org/officeDocument/2006/relationships/slide" Target="slides/slide36.xml" /><Relationship Id="rId40" Type="http://schemas.openxmlformats.org/officeDocument/2006/relationships/slide" Target="slides/slide39.xml" /><Relationship Id="rId45" Type="http://schemas.openxmlformats.org/officeDocument/2006/relationships/tableStyles" Target="tableStyles.xml" /><Relationship Id="rId5" Type="http://schemas.openxmlformats.org/officeDocument/2006/relationships/slide" Target="slides/slide4.xml" /><Relationship Id="rId15" Type="http://schemas.openxmlformats.org/officeDocument/2006/relationships/slide" Target="slides/slide14.xml" /><Relationship Id="rId23" Type="http://schemas.openxmlformats.org/officeDocument/2006/relationships/slide" Target="slides/slide22.xml" /><Relationship Id="rId28" Type="http://schemas.openxmlformats.org/officeDocument/2006/relationships/slide" Target="slides/slide27.xml" /><Relationship Id="rId36" Type="http://schemas.openxmlformats.org/officeDocument/2006/relationships/slide" Target="slides/slide35.xml" /><Relationship Id="rId10" Type="http://schemas.openxmlformats.org/officeDocument/2006/relationships/slide" Target="slides/slide9.xml" /><Relationship Id="rId19" Type="http://schemas.openxmlformats.org/officeDocument/2006/relationships/slide" Target="slides/slide18.xml" /><Relationship Id="rId31" Type="http://schemas.openxmlformats.org/officeDocument/2006/relationships/slide" Target="slides/slide30.xml" /><Relationship Id="rId44" Type="http://schemas.openxmlformats.org/officeDocument/2006/relationships/theme" Target="theme/theme1.xml" /><Relationship Id="rId4" Type="http://schemas.openxmlformats.org/officeDocument/2006/relationships/slide" Target="slides/slide3.xml" /><Relationship Id="rId9" Type="http://schemas.openxmlformats.org/officeDocument/2006/relationships/slide" Target="slides/slide8.xml" /><Relationship Id="rId14" Type="http://schemas.openxmlformats.org/officeDocument/2006/relationships/slide" Target="slides/slide13.xml" /><Relationship Id="rId22" Type="http://schemas.openxmlformats.org/officeDocument/2006/relationships/slide" Target="slides/slide21.xml" /><Relationship Id="rId27" Type="http://schemas.openxmlformats.org/officeDocument/2006/relationships/slide" Target="slides/slide26.xml" /><Relationship Id="rId30" Type="http://schemas.openxmlformats.org/officeDocument/2006/relationships/slide" Target="slides/slide29.xml" /><Relationship Id="rId35" Type="http://schemas.openxmlformats.org/officeDocument/2006/relationships/slide" Target="slides/slide34.xml" /><Relationship Id="rId43" Type="http://schemas.openxmlformats.org/officeDocument/2006/relationships/viewProps" Target="viewProps.xml" /></Relationships>
</file>

<file path=ppt/diagrams/colors1.xml><?xml version="1.0" encoding="utf-8"?>
<dgm:colorsDef xmlns:dgm="http://schemas.openxmlformats.org/drawingml/2006/diagram" xmlns:a="http://schemas.openxmlformats.org/drawingml/2006/main" uniqueId="urn:microsoft.com/office/officeart/2005/8/colors/accent3_2">
  <dgm:title val=""/>
  <dgm:desc val=""/>
  <dgm:catLst>
    <dgm:cat type="accent3" pri="11200"/>
  </dgm:catLst>
  <dgm:styleLbl name="node0">
    <dgm:fillClrLst meth="repeat">
      <a:schemeClr val="accent3"/>
    </dgm:fillClrLst>
    <dgm:linClrLst meth="repeat">
      <a:schemeClr val="lt1"/>
    </dgm:linClrLst>
    <dgm:effectClrLst/>
    <dgm:txLinClrLst/>
    <dgm:txFillClrLst/>
    <dgm:txEffectClrLst/>
  </dgm:styleLbl>
  <dgm:styleLbl name="node1">
    <dgm:fillClrLst meth="repeat">
      <a:schemeClr val="accent3"/>
    </dgm:fillClrLst>
    <dgm:linClrLst meth="repeat">
      <a:schemeClr val="lt1"/>
    </dgm:linClrLst>
    <dgm:effectClrLst/>
    <dgm:txLinClrLst/>
    <dgm:txFillClrLst/>
    <dgm:txEffectClrLst/>
  </dgm:styleLbl>
  <dgm:styleLbl name="alignNode1">
    <dgm:fillClrLst meth="repeat">
      <a:schemeClr val="accent3"/>
    </dgm:fillClrLst>
    <dgm:linClrLst meth="repeat">
      <a:schemeClr val="accent3"/>
    </dgm:linClrLst>
    <dgm:effectClrLst/>
    <dgm:txLinClrLst/>
    <dgm:txFillClrLst/>
    <dgm:txEffectClrLst/>
  </dgm:styleLbl>
  <dgm:styleLbl name="lnNode1">
    <dgm:fillClrLst meth="repeat">
      <a:schemeClr val="accent3"/>
    </dgm:fillClrLst>
    <dgm:linClrLst meth="repeat">
      <a:schemeClr val="lt1"/>
    </dgm:linClrLst>
    <dgm:effectClrLst/>
    <dgm:txLinClrLst/>
    <dgm:txFillClrLst/>
    <dgm:txEffectClrLst/>
  </dgm:styleLbl>
  <dgm:styleLbl name="vennNode1">
    <dgm:fillClrLst meth="repeat">
      <a:schemeClr val="accent3">
        <a:alpha val="50000"/>
      </a:schemeClr>
    </dgm:fillClrLst>
    <dgm:linClrLst meth="repeat">
      <a:schemeClr val="lt1"/>
    </dgm:linClrLst>
    <dgm:effectClrLst/>
    <dgm:txLinClrLst/>
    <dgm:txFillClrLst/>
    <dgm:txEffectClrLst/>
  </dgm:styleLbl>
  <dgm:styleLbl name="node2">
    <dgm:fillClrLst meth="repeat">
      <a:schemeClr val="accent3"/>
    </dgm:fillClrLst>
    <dgm:linClrLst meth="repeat">
      <a:schemeClr val="lt1"/>
    </dgm:linClrLst>
    <dgm:effectClrLst/>
    <dgm:txLinClrLst/>
    <dgm:txFillClrLst/>
    <dgm:txEffectClrLst/>
  </dgm:styleLbl>
  <dgm:styleLbl name="node3">
    <dgm:fillClrLst meth="repeat">
      <a:schemeClr val="accent3"/>
    </dgm:fillClrLst>
    <dgm:linClrLst meth="repeat">
      <a:schemeClr val="lt1"/>
    </dgm:linClrLst>
    <dgm:effectClrLst/>
    <dgm:txLinClrLst/>
    <dgm:txFillClrLst/>
    <dgm:txEffectClrLst/>
  </dgm:styleLbl>
  <dgm:styleLbl name="node4">
    <dgm:fillClrLst meth="repeat">
      <a:schemeClr val="accent3"/>
    </dgm:fillClrLst>
    <dgm:linClrLst meth="repeat">
      <a:schemeClr val="lt1"/>
    </dgm:linClrLst>
    <dgm:effectClrLst/>
    <dgm:txLinClrLst/>
    <dgm:txFillClrLst/>
    <dgm:txEffectClrLst/>
  </dgm:styleLbl>
  <dgm:styleLbl name="f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3">
        <a:tint val="60000"/>
      </a:schemeClr>
    </dgm:fillClrLst>
    <dgm:linClrLst meth="repeat">
      <a:schemeClr val="accent3">
        <a:tint val="60000"/>
      </a:schemeClr>
    </dgm:linClrLst>
    <dgm:effectClrLst/>
    <dgm:txLinClrLst/>
    <dgm:txFillClrLst/>
    <dgm:txEffectClrLst/>
  </dgm:styleLbl>
  <dgm:styleLbl name="fgSibTrans2D1">
    <dgm:fillClrLst meth="repeat">
      <a:schemeClr val="accent3">
        <a:tint val="60000"/>
      </a:schemeClr>
    </dgm:fillClrLst>
    <dgm:linClrLst meth="repeat">
      <a:schemeClr val="accent3">
        <a:tint val="60000"/>
      </a:schemeClr>
    </dgm:linClrLst>
    <dgm:effectClrLst/>
    <dgm:txLinClrLst/>
    <dgm:txFillClrLst/>
    <dgm:txEffectClrLst/>
  </dgm:styleLbl>
  <dgm:styleLbl name="bgSibTrans2D1">
    <dgm:fillClrLst meth="repeat">
      <a:schemeClr val="accent3">
        <a:tint val="60000"/>
      </a:schemeClr>
    </dgm:fillClrLst>
    <dgm:linClrLst meth="repeat">
      <a:schemeClr val="accent3">
        <a:tint val="60000"/>
      </a:schemeClr>
    </dgm:linClrLst>
    <dgm:effectClrLst/>
    <dgm:txLinClrLst/>
    <dgm:txFillClrLst/>
    <dgm:txEffectClrLst/>
  </dgm:styleLbl>
  <dgm:styleLbl name="sibTrans1D1">
    <dgm:fillClrLst meth="repeat">
      <a:schemeClr val="accent3"/>
    </dgm:fillClrLst>
    <dgm:linClrLst meth="repeat">
      <a:schemeClr val="accent3"/>
    </dgm:linClrLst>
    <dgm:effectClrLst/>
    <dgm:txLinClrLst/>
    <dgm:txFillClrLst meth="repeat">
      <a:schemeClr val="tx1"/>
    </dgm:txFillClrLst>
    <dgm:txEffectClrLst/>
  </dgm:styleLbl>
  <dgm:styleLbl name="callout">
    <dgm:fillClrLst meth="repeat">
      <a:schemeClr val="accent3"/>
    </dgm:fillClrLst>
    <dgm:linClrLst meth="repeat">
      <a:schemeClr val="accent3">
        <a:tint val="50000"/>
      </a:schemeClr>
    </dgm:linClrLst>
    <dgm:effectClrLst/>
    <dgm:txLinClrLst/>
    <dgm:txFillClrLst meth="repeat">
      <a:schemeClr val="tx1"/>
    </dgm:txFillClrLst>
    <dgm:txEffectClrLst/>
  </dgm:styleLbl>
  <dgm:styleLbl name="asst0">
    <dgm:fillClrLst meth="repeat">
      <a:schemeClr val="accent3"/>
    </dgm:fillClrLst>
    <dgm:linClrLst meth="repeat">
      <a:schemeClr val="lt1"/>
    </dgm:linClrLst>
    <dgm:effectClrLst/>
    <dgm:txLinClrLst/>
    <dgm:txFillClrLst/>
    <dgm:txEffectClrLst/>
  </dgm:styleLbl>
  <dgm:styleLbl name="asst1">
    <dgm:fillClrLst meth="repeat">
      <a:schemeClr val="accent3"/>
    </dgm:fillClrLst>
    <dgm:linClrLst meth="repeat">
      <a:schemeClr val="lt1"/>
    </dgm:linClrLst>
    <dgm:effectClrLst/>
    <dgm:txLinClrLst/>
    <dgm:txFillClrLst/>
    <dgm:txEffectClrLst/>
  </dgm:styleLbl>
  <dgm:styleLbl name="asst2">
    <dgm:fillClrLst meth="repeat">
      <a:schemeClr val="accent3"/>
    </dgm:fillClrLst>
    <dgm:linClrLst meth="repeat">
      <a:schemeClr val="lt1"/>
    </dgm:linClrLst>
    <dgm:effectClrLst/>
    <dgm:txLinClrLst/>
    <dgm:txFillClrLst/>
    <dgm:txEffectClrLst/>
  </dgm:styleLbl>
  <dgm:styleLbl name="asst3">
    <dgm:fillClrLst meth="repeat">
      <a:schemeClr val="accent3"/>
    </dgm:fillClrLst>
    <dgm:linClrLst meth="repeat">
      <a:schemeClr val="lt1"/>
    </dgm:linClrLst>
    <dgm:effectClrLst/>
    <dgm:txLinClrLst/>
    <dgm:txFillClrLst/>
    <dgm:txEffectClrLst/>
  </dgm:styleLbl>
  <dgm:styleLbl name="asst4">
    <dgm:fillClrLst meth="repeat">
      <a:schemeClr val="accent3"/>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tint val="60000"/>
      </a:schemeClr>
    </dgm:linClrLst>
    <dgm:effectClrLst/>
    <dgm:txLinClrLst/>
    <dgm:txFillClrLst meth="repeat">
      <a:schemeClr val="lt1"/>
    </dgm:txFillClrLst>
    <dgm:txEffectClrLst/>
  </dgm:styleLbl>
  <dgm:styleLbl name="parChTrans2D2">
    <dgm:fillClrLst meth="repeat">
      <a:schemeClr val="accent3"/>
    </dgm:fillClrLst>
    <dgm:linClrLst meth="repeat">
      <a:schemeClr val="accent3"/>
    </dgm:linClrLst>
    <dgm:effectClrLst/>
    <dgm:txLinClrLst/>
    <dgm:txFillClrLst meth="repeat">
      <a:schemeClr val="lt1"/>
    </dgm:txFillClrLst>
    <dgm:txEffectClrLst/>
  </dgm:styleLbl>
  <dgm:styleLbl name="parChTrans2D3">
    <dgm:fillClrLst meth="repeat">
      <a:schemeClr val="accent3"/>
    </dgm:fillClrLst>
    <dgm:linClrLst meth="repeat">
      <a:schemeClr val="accent3"/>
    </dgm:linClrLst>
    <dgm:effectClrLst/>
    <dgm:txLinClrLst/>
    <dgm:txFillClrLst meth="repeat">
      <a:schemeClr val="lt1"/>
    </dgm:txFillClrLst>
    <dgm:txEffectClrLst/>
  </dgm:styleLbl>
  <dgm:styleLbl name="parChTrans2D4">
    <dgm:fillClrLst meth="repeat">
      <a:schemeClr val="accent3"/>
    </dgm:fillClrLst>
    <dgm:linClrLst meth="repeat">
      <a:schemeClr val="accent3"/>
    </dgm:linClrLst>
    <dgm:effectClrLst/>
    <dgm:txLinClrLst/>
    <dgm:txFillClrLst meth="repeat">
      <a:schemeClr val="lt1"/>
    </dgm:txFillClrLst>
    <dgm:txEffectClrLst/>
  </dgm:styleLbl>
  <dgm:styleLbl name="parChTrans1D1">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2">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3">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parChTrans1D4">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solidFgAcc1">
    <dgm:fillClrLst meth="repeat">
      <a:schemeClr val="lt1"/>
    </dgm:fillClrLst>
    <dgm:linClrLst meth="repeat">
      <a:schemeClr val="accent3"/>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align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b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accent3"/>
    </dgm:linClrLst>
    <dgm:effectClrLst/>
    <dgm:txLinClrLst/>
    <dgm:txFillClrLst meth="repeat">
      <a:schemeClr val="dk1"/>
    </dgm:txFillClrLst>
    <dgm:txEffectClrLst/>
  </dgm:styleLbl>
  <dgm:styleLbl name="dkBgShp">
    <dgm:fillClrLst meth="repeat">
      <a:schemeClr val="accent3">
        <a:shade val="80000"/>
      </a:schemeClr>
    </dgm:fillClrLst>
    <dgm:linClrLst meth="repeat">
      <a:schemeClr val="accent3"/>
    </dgm:linClrLst>
    <dgm:effectClrLst/>
    <dgm:txLinClrLst/>
    <dgm:txFillClrLst meth="repeat">
      <a:schemeClr val="lt1"/>
    </dgm:txFillClrLst>
    <dgm:txEffectClrLst/>
  </dgm:styleLbl>
  <dgm:styleLbl name="trBgShp">
    <dgm:fillClrLst meth="repeat">
      <a:schemeClr val="accent3">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59C4D961-A6BD-45EA-81D0-1621632FB3CE}" type="doc">
      <dgm:prSet loTypeId="urn:microsoft.com/office/officeart/2005/8/layout/cycle6" loCatId="cycle" qsTypeId="urn:microsoft.com/office/officeart/2005/8/quickstyle/simple5" qsCatId="simple" csTypeId="urn:microsoft.com/office/officeart/2005/8/colors/accent3_2" csCatId="accent3" phldr="1"/>
      <dgm:spPr/>
      <dgm:t>
        <a:bodyPr/>
        <a:lstStyle/>
        <a:p>
          <a:pPr rtl="1"/>
          <a:endParaRPr lang="ar-SA"/>
        </a:p>
      </dgm:t>
    </dgm:pt>
    <dgm:pt modelId="{FD8DE001-03B6-4FC4-98E5-B98E3FB9C4F2}">
      <dgm:prSet custT="1"/>
      <dgm:spPr/>
      <dgm:t>
        <a:bodyPr/>
        <a:lstStyle/>
        <a:p>
          <a:pPr rtl="1"/>
          <a:r>
            <a:rPr lang="ar-SA" sz="3000" b="1" i="0" dirty="0">
              <a:latin typeface="Arial" panose="020B0604020202020204" pitchFamily="34" charset="0"/>
              <a:cs typeface="Arial" panose="020B0604020202020204" pitchFamily="34" charset="0"/>
            </a:rPr>
            <a:t>غياب الرقابة وعدم الشعور بالمسؤولية</a:t>
          </a:r>
          <a:endParaRPr lang="ar-SA" sz="3000" i="0" dirty="0">
            <a:latin typeface="Arial" panose="020B0604020202020204" pitchFamily="34" charset="0"/>
            <a:cs typeface="Arial" panose="020B0604020202020204" pitchFamily="34" charset="0"/>
          </a:endParaRPr>
        </a:p>
      </dgm:t>
    </dgm:pt>
    <dgm:pt modelId="{CF1376A1-AC29-40B9-AFCF-10DE58B1E8C0}" type="parTrans" cxnId="{D6F7FABC-BEBE-49B1-A336-356C8F2C82B4}">
      <dgm:prSet/>
      <dgm:spPr/>
      <dgm:t>
        <a:bodyPr/>
        <a:lstStyle/>
        <a:p>
          <a:pPr rtl="1"/>
          <a:endParaRPr lang="ar-SA"/>
        </a:p>
      </dgm:t>
    </dgm:pt>
    <dgm:pt modelId="{6C66DAD4-567D-403E-8C8B-BB601E9E2C8A}" type="sibTrans" cxnId="{D6F7FABC-BEBE-49B1-A336-356C8F2C82B4}">
      <dgm:prSet/>
      <dgm:spPr/>
      <dgm:t>
        <a:bodyPr/>
        <a:lstStyle/>
        <a:p>
          <a:pPr rtl="1"/>
          <a:endParaRPr lang="ar-SA"/>
        </a:p>
      </dgm:t>
    </dgm:pt>
    <dgm:pt modelId="{3F6660D8-CC75-4F40-BC51-306029366706}">
      <dgm:prSet custT="1"/>
      <dgm:spPr/>
      <dgm:t>
        <a:bodyPr/>
        <a:lstStyle/>
        <a:p>
          <a:pPr rtl="1"/>
          <a:r>
            <a:rPr lang="ar-SA" sz="3000" b="1" dirty="0">
              <a:latin typeface="Arial" panose="020B0604020202020204" pitchFamily="34" charset="0"/>
              <a:cs typeface="Arial" panose="020B0604020202020204" pitchFamily="34" charset="0"/>
            </a:rPr>
            <a:t>المبالغة في نقل الأحداث، ومجال لنشر الاشاعات </a:t>
          </a:r>
        </a:p>
      </dgm:t>
    </dgm:pt>
    <dgm:pt modelId="{31083894-CF0D-4102-982B-EC1FF4966D43}" type="parTrans" cxnId="{0498D632-9632-436C-AB1C-F8A52316CF5F}">
      <dgm:prSet/>
      <dgm:spPr/>
      <dgm:t>
        <a:bodyPr/>
        <a:lstStyle/>
        <a:p>
          <a:pPr rtl="1"/>
          <a:endParaRPr lang="ar-SA"/>
        </a:p>
      </dgm:t>
    </dgm:pt>
    <dgm:pt modelId="{CFA91FA9-0420-4D73-BB52-357DD0F4AFF6}" type="sibTrans" cxnId="{0498D632-9632-436C-AB1C-F8A52316CF5F}">
      <dgm:prSet/>
      <dgm:spPr/>
      <dgm:t>
        <a:bodyPr/>
        <a:lstStyle/>
        <a:p>
          <a:pPr rtl="1"/>
          <a:endParaRPr lang="ar-SA"/>
        </a:p>
      </dgm:t>
    </dgm:pt>
    <dgm:pt modelId="{8177FC95-7EC0-45EE-8A95-515EE26C0F0C}">
      <dgm:prSet custT="1"/>
      <dgm:spPr/>
      <dgm:t>
        <a:bodyPr/>
        <a:lstStyle/>
        <a:p>
          <a:pPr rtl="1"/>
          <a:r>
            <a:rPr lang="ar-SA" sz="3200" b="1" dirty="0">
              <a:latin typeface="Arial" panose="020B0604020202020204" pitchFamily="34" charset="0"/>
              <a:cs typeface="Arial" panose="020B0604020202020204" pitchFamily="34" charset="0"/>
            </a:rPr>
            <a:t>نقل الاحداث بطريقة سلبية</a:t>
          </a:r>
        </a:p>
      </dgm:t>
    </dgm:pt>
    <dgm:pt modelId="{8176FAAD-17B8-4637-A100-4850CF54AB38}" type="parTrans" cxnId="{63CD94AA-9D7E-466F-914A-71F4B29278F5}">
      <dgm:prSet/>
      <dgm:spPr/>
      <dgm:t>
        <a:bodyPr/>
        <a:lstStyle/>
        <a:p>
          <a:pPr rtl="1"/>
          <a:endParaRPr lang="ar-SA"/>
        </a:p>
      </dgm:t>
    </dgm:pt>
    <dgm:pt modelId="{D5DB58FE-4056-4CFA-8194-C133C5B1F2D3}" type="sibTrans" cxnId="{63CD94AA-9D7E-466F-914A-71F4B29278F5}">
      <dgm:prSet/>
      <dgm:spPr/>
      <dgm:t>
        <a:bodyPr/>
        <a:lstStyle/>
        <a:p>
          <a:pPr rtl="1"/>
          <a:endParaRPr lang="ar-SA" sz="1100"/>
        </a:p>
      </dgm:t>
    </dgm:pt>
    <dgm:pt modelId="{303C00A3-C57D-4277-8F67-3978DD1A2E90}">
      <dgm:prSet custT="1"/>
      <dgm:spPr/>
      <dgm:t>
        <a:bodyPr/>
        <a:lstStyle/>
        <a:p>
          <a:pPr rtl="1"/>
          <a:r>
            <a:rPr lang="ar-SA" sz="3600" b="1" dirty="0">
              <a:cs typeface="Akhbar MT" pitchFamily="2" charset="-78"/>
            </a:rPr>
            <a:t> </a:t>
          </a:r>
          <a:r>
            <a:rPr lang="ar-SA" sz="3000" b="1" dirty="0">
              <a:latin typeface="Arial" panose="020B0604020202020204" pitchFamily="34" charset="0"/>
              <a:cs typeface="Arial" panose="020B0604020202020204" pitchFamily="34" charset="0"/>
            </a:rPr>
            <a:t>إضاعة الوقت دون فائدة.</a:t>
          </a:r>
          <a:endParaRPr lang="ar-SA" sz="3000" dirty="0">
            <a:latin typeface="Arial" panose="020B0604020202020204" pitchFamily="34" charset="0"/>
            <a:cs typeface="Arial" panose="020B0604020202020204" pitchFamily="34" charset="0"/>
          </a:endParaRPr>
        </a:p>
      </dgm:t>
    </dgm:pt>
    <dgm:pt modelId="{2A1DF39F-9C0C-4D6F-8602-AF9490F71ADA}" type="parTrans" cxnId="{83496184-1A2B-45D2-8C21-1FCAF8684607}">
      <dgm:prSet/>
      <dgm:spPr/>
      <dgm:t>
        <a:bodyPr/>
        <a:lstStyle/>
        <a:p>
          <a:pPr rtl="1"/>
          <a:endParaRPr lang="ar-SA"/>
        </a:p>
      </dgm:t>
    </dgm:pt>
    <dgm:pt modelId="{6ED472B9-A9F5-40B8-A793-43D8889E47FE}" type="sibTrans" cxnId="{83496184-1A2B-45D2-8C21-1FCAF8684607}">
      <dgm:prSet/>
      <dgm:spPr/>
      <dgm:t>
        <a:bodyPr/>
        <a:lstStyle/>
        <a:p>
          <a:pPr rtl="1"/>
          <a:endParaRPr lang="ar-SA"/>
        </a:p>
      </dgm:t>
    </dgm:pt>
    <dgm:pt modelId="{6CF83110-8C00-4F39-983D-287755549060}">
      <dgm:prSet custT="1"/>
      <dgm:spPr/>
      <dgm:t>
        <a:bodyPr/>
        <a:lstStyle/>
        <a:p>
          <a:pPr rtl="1">
            <a:lnSpc>
              <a:spcPct val="100000"/>
            </a:lnSpc>
          </a:pPr>
          <a:r>
            <a:rPr lang="ar-SA" sz="3000" b="1" dirty="0">
              <a:latin typeface="Arial" panose="020B0604020202020204" pitchFamily="34" charset="0"/>
              <a:cs typeface="Arial" panose="020B0604020202020204" pitchFamily="34" charset="0"/>
            </a:rPr>
            <a:t>انعدام الخصوصية الذي يؤدي إلى أضرار معنوية ونفسية ومادية</a:t>
          </a:r>
          <a:r>
            <a:rPr lang="ar-SA" sz="2800" b="1" dirty="0">
              <a:cs typeface="Akhbar MT" pitchFamily="2" charset="-78"/>
            </a:rPr>
            <a:t>.</a:t>
          </a:r>
          <a:endParaRPr lang="ar-SA" sz="2800" dirty="0">
            <a:cs typeface="Akhbar MT" pitchFamily="2" charset="-78"/>
          </a:endParaRPr>
        </a:p>
      </dgm:t>
    </dgm:pt>
    <dgm:pt modelId="{CFE2ABC0-3899-403D-B6DD-02DEC7B96C1B}" type="parTrans" cxnId="{B2DF799A-F9BC-478A-BDE9-3D1C1F723893}">
      <dgm:prSet/>
      <dgm:spPr/>
      <dgm:t>
        <a:bodyPr/>
        <a:lstStyle/>
        <a:p>
          <a:pPr rtl="1"/>
          <a:endParaRPr lang="ar-SA"/>
        </a:p>
      </dgm:t>
    </dgm:pt>
    <dgm:pt modelId="{D0E7315C-B512-48B2-8B08-296B516F6002}" type="sibTrans" cxnId="{B2DF799A-F9BC-478A-BDE9-3D1C1F723893}">
      <dgm:prSet/>
      <dgm:spPr/>
      <dgm:t>
        <a:bodyPr/>
        <a:lstStyle/>
        <a:p>
          <a:pPr rtl="1"/>
          <a:endParaRPr lang="ar-SA"/>
        </a:p>
      </dgm:t>
    </dgm:pt>
    <dgm:pt modelId="{80578581-2F18-4C4E-AD78-3C07C5C38C40}">
      <dgm:prSet custT="1"/>
      <dgm:spPr/>
      <dgm:t>
        <a:bodyPr/>
        <a:lstStyle/>
        <a:p>
          <a:pPr rtl="1"/>
          <a:r>
            <a:rPr lang="ar-SA" sz="3000" b="1" dirty="0"/>
            <a:t>جعل الأشخاص التافهين مشاهير في وسائل التواصل  </a:t>
          </a:r>
        </a:p>
      </dgm:t>
    </dgm:pt>
    <dgm:pt modelId="{D6122AB8-289B-429D-90E8-97625456A2F6}" type="parTrans" cxnId="{2274ED65-FD05-4A21-8E23-622F5D527F0C}">
      <dgm:prSet/>
      <dgm:spPr/>
      <dgm:t>
        <a:bodyPr/>
        <a:lstStyle/>
        <a:p>
          <a:pPr rtl="1"/>
          <a:endParaRPr lang="ar-SA"/>
        </a:p>
      </dgm:t>
    </dgm:pt>
    <dgm:pt modelId="{89DCBE0D-C4AA-431F-BCE3-9CCF1A522AAB}" type="sibTrans" cxnId="{2274ED65-FD05-4A21-8E23-622F5D527F0C}">
      <dgm:prSet/>
      <dgm:spPr/>
      <dgm:t>
        <a:bodyPr/>
        <a:lstStyle/>
        <a:p>
          <a:pPr rtl="1"/>
          <a:endParaRPr lang="ar-SA"/>
        </a:p>
      </dgm:t>
    </dgm:pt>
    <dgm:pt modelId="{5F76042E-3F2F-4FF3-8F94-EAFE6C227A47}" type="pres">
      <dgm:prSet presAssocID="{59C4D961-A6BD-45EA-81D0-1621632FB3CE}" presName="cycle" presStyleCnt="0">
        <dgm:presLayoutVars>
          <dgm:dir/>
          <dgm:resizeHandles val="exact"/>
        </dgm:presLayoutVars>
      </dgm:prSet>
      <dgm:spPr/>
    </dgm:pt>
    <dgm:pt modelId="{8B29B5EC-0CD1-499A-BF86-A4148C8F8BA7}" type="pres">
      <dgm:prSet presAssocID="{FD8DE001-03B6-4FC4-98E5-B98E3FB9C4F2}" presName="node" presStyleLbl="node1" presStyleIdx="0" presStyleCnt="6" custScaleX="205172" custRadScaleRad="95868" custRadScaleInc="-4209">
        <dgm:presLayoutVars>
          <dgm:bulletEnabled val="1"/>
        </dgm:presLayoutVars>
      </dgm:prSet>
      <dgm:spPr/>
    </dgm:pt>
    <dgm:pt modelId="{0EB281D6-7D94-4C2E-BCED-A5A7DD279903}" type="pres">
      <dgm:prSet presAssocID="{FD8DE001-03B6-4FC4-98E5-B98E3FB9C4F2}" presName="spNode" presStyleCnt="0"/>
      <dgm:spPr/>
    </dgm:pt>
    <dgm:pt modelId="{E77A9ADF-343F-4A9A-ACFB-6AAC3F756F45}" type="pres">
      <dgm:prSet presAssocID="{6C66DAD4-567D-403E-8C8B-BB601E9E2C8A}" presName="sibTrans" presStyleLbl="sibTrans1D1" presStyleIdx="0" presStyleCnt="6"/>
      <dgm:spPr/>
    </dgm:pt>
    <dgm:pt modelId="{583B7ED0-685E-4350-A2A1-4DFE1AFD6AE7}" type="pres">
      <dgm:prSet presAssocID="{3F6660D8-CC75-4F40-BC51-306029366706}" presName="node" presStyleLbl="node1" presStyleIdx="1" presStyleCnt="6" custScaleX="204555" custScaleY="115894" custRadScaleRad="117958" custRadScaleInc="31714">
        <dgm:presLayoutVars>
          <dgm:bulletEnabled val="1"/>
        </dgm:presLayoutVars>
      </dgm:prSet>
      <dgm:spPr/>
    </dgm:pt>
    <dgm:pt modelId="{36DF483D-7D6D-4FC1-8688-49B4655AE399}" type="pres">
      <dgm:prSet presAssocID="{3F6660D8-CC75-4F40-BC51-306029366706}" presName="spNode" presStyleCnt="0"/>
      <dgm:spPr/>
    </dgm:pt>
    <dgm:pt modelId="{00D59C93-B134-49C9-A65D-D3AB94C8CFCE}" type="pres">
      <dgm:prSet presAssocID="{CFA91FA9-0420-4D73-BB52-357DD0F4AFF6}" presName="sibTrans" presStyleLbl="sibTrans1D1" presStyleIdx="1" presStyleCnt="6"/>
      <dgm:spPr/>
    </dgm:pt>
    <dgm:pt modelId="{667F6A5E-0B5F-48A7-A5F3-DA9D6141D113}" type="pres">
      <dgm:prSet presAssocID="{8177FC95-7EC0-45EE-8A95-515EE26C0F0C}" presName="node" presStyleLbl="node1" presStyleIdx="2" presStyleCnt="6" custScaleX="204324" custScaleY="116764" custRadScaleRad="131268" custRadScaleInc="-90717">
        <dgm:presLayoutVars>
          <dgm:bulletEnabled val="1"/>
        </dgm:presLayoutVars>
      </dgm:prSet>
      <dgm:spPr/>
    </dgm:pt>
    <dgm:pt modelId="{65AAEE56-4F77-4EB3-A266-6C59CD71DAE8}" type="pres">
      <dgm:prSet presAssocID="{8177FC95-7EC0-45EE-8A95-515EE26C0F0C}" presName="spNode" presStyleCnt="0"/>
      <dgm:spPr/>
    </dgm:pt>
    <dgm:pt modelId="{17C4CDD7-1819-4795-865F-DA57EBFF21E5}" type="pres">
      <dgm:prSet presAssocID="{D5DB58FE-4056-4CFA-8194-C133C5B1F2D3}" presName="sibTrans" presStyleLbl="sibTrans1D1" presStyleIdx="2" presStyleCnt="6"/>
      <dgm:spPr/>
    </dgm:pt>
    <dgm:pt modelId="{A189535F-F32E-448B-9DB4-3EDC7C8A9274}" type="pres">
      <dgm:prSet presAssocID="{80578581-2F18-4C4E-AD78-3C07C5C38C40}" presName="node" presStyleLbl="node1" presStyleIdx="3" presStyleCnt="6" custScaleX="186150" custRadScaleRad="67571" custRadScaleInc="-22202">
        <dgm:presLayoutVars>
          <dgm:bulletEnabled val="1"/>
        </dgm:presLayoutVars>
      </dgm:prSet>
      <dgm:spPr/>
    </dgm:pt>
    <dgm:pt modelId="{95C0DF2B-2D92-4EBE-975F-121CEE802A96}" type="pres">
      <dgm:prSet presAssocID="{80578581-2F18-4C4E-AD78-3C07C5C38C40}" presName="spNode" presStyleCnt="0"/>
      <dgm:spPr/>
    </dgm:pt>
    <dgm:pt modelId="{D212EE33-FAE7-493B-97FB-B1EAD9FC4D08}" type="pres">
      <dgm:prSet presAssocID="{89DCBE0D-C4AA-431F-BCE3-9CCF1A522AAB}" presName="sibTrans" presStyleLbl="sibTrans1D1" presStyleIdx="3" presStyleCnt="6"/>
      <dgm:spPr/>
    </dgm:pt>
    <dgm:pt modelId="{81AC2084-5A91-4562-A4BC-9983EE4C947C}" type="pres">
      <dgm:prSet presAssocID="{303C00A3-C57D-4277-8F67-3978DD1A2E90}" presName="node" presStyleLbl="node1" presStyleIdx="4" presStyleCnt="6" custScaleX="132276" custScaleY="118668" custRadScaleRad="113334" custRadScaleInc="76636">
        <dgm:presLayoutVars>
          <dgm:bulletEnabled val="1"/>
        </dgm:presLayoutVars>
      </dgm:prSet>
      <dgm:spPr/>
    </dgm:pt>
    <dgm:pt modelId="{B6B59EC3-92AD-4F12-A831-3D5933F9B45E}" type="pres">
      <dgm:prSet presAssocID="{303C00A3-C57D-4277-8F67-3978DD1A2E90}" presName="spNode" presStyleCnt="0"/>
      <dgm:spPr/>
    </dgm:pt>
    <dgm:pt modelId="{1A118B67-60FB-405D-AF83-ABAB0F214893}" type="pres">
      <dgm:prSet presAssocID="{6ED472B9-A9F5-40B8-A793-43D8889E47FE}" presName="sibTrans" presStyleLbl="sibTrans1D1" presStyleIdx="4" presStyleCnt="6"/>
      <dgm:spPr/>
    </dgm:pt>
    <dgm:pt modelId="{D5950C43-F73C-4837-9790-BD495996AC43}" type="pres">
      <dgm:prSet presAssocID="{6CF83110-8C00-4F39-983D-287755549060}" presName="node" presStyleLbl="node1" presStyleIdx="5" presStyleCnt="6" custScaleX="199314" custScaleY="128545" custRadScaleRad="117164" custRadScaleInc="-30307">
        <dgm:presLayoutVars>
          <dgm:bulletEnabled val="1"/>
        </dgm:presLayoutVars>
      </dgm:prSet>
      <dgm:spPr/>
    </dgm:pt>
    <dgm:pt modelId="{893019F5-11D2-4983-9A51-77045E976EF4}" type="pres">
      <dgm:prSet presAssocID="{6CF83110-8C00-4F39-983D-287755549060}" presName="spNode" presStyleCnt="0"/>
      <dgm:spPr/>
    </dgm:pt>
    <dgm:pt modelId="{0D5A9217-09A7-4F04-8C3F-1814D76CDBB3}" type="pres">
      <dgm:prSet presAssocID="{D0E7315C-B512-48B2-8B08-296B516F6002}" presName="sibTrans" presStyleLbl="sibTrans1D1" presStyleIdx="5" presStyleCnt="6"/>
      <dgm:spPr/>
    </dgm:pt>
  </dgm:ptLst>
  <dgm:cxnLst>
    <dgm:cxn modelId="{F5D1DA0A-6727-4BA3-B650-019B64AD47E6}" type="presOf" srcId="{6ED472B9-A9F5-40B8-A793-43D8889E47FE}" destId="{1A118B67-60FB-405D-AF83-ABAB0F214893}" srcOrd="0" destOrd="0" presId="urn:microsoft.com/office/officeart/2005/8/layout/cycle6"/>
    <dgm:cxn modelId="{0C100C25-5709-4563-BD58-6CC52DB09AE0}" type="presOf" srcId="{80578581-2F18-4C4E-AD78-3C07C5C38C40}" destId="{A189535F-F32E-448B-9DB4-3EDC7C8A9274}" srcOrd="0" destOrd="0" presId="urn:microsoft.com/office/officeart/2005/8/layout/cycle6"/>
    <dgm:cxn modelId="{0498D632-9632-436C-AB1C-F8A52316CF5F}" srcId="{59C4D961-A6BD-45EA-81D0-1621632FB3CE}" destId="{3F6660D8-CC75-4F40-BC51-306029366706}" srcOrd="1" destOrd="0" parTransId="{31083894-CF0D-4102-982B-EC1FF4966D43}" sibTransId="{CFA91FA9-0420-4D73-BB52-357DD0F4AFF6}"/>
    <dgm:cxn modelId="{3FD6D638-AEDB-4799-A923-393EDDE9D3B8}" type="presOf" srcId="{D5DB58FE-4056-4CFA-8194-C133C5B1F2D3}" destId="{17C4CDD7-1819-4795-865F-DA57EBFF21E5}" srcOrd="0" destOrd="0" presId="urn:microsoft.com/office/officeart/2005/8/layout/cycle6"/>
    <dgm:cxn modelId="{E586745F-73EA-4EB4-B706-EA6A93E4D24B}" type="presOf" srcId="{303C00A3-C57D-4277-8F67-3978DD1A2E90}" destId="{81AC2084-5A91-4562-A4BC-9983EE4C947C}" srcOrd="0" destOrd="0" presId="urn:microsoft.com/office/officeart/2005/8/layout/cycle6"/>
    <dgm:cxn modelId="{2274ED65-FD05-4A21-8E23-622F5D527F0C}" srcId="{59C4D961-A6BD-45EA-81D0-1621632FB3CE}" destId="{80578581-2F18-4C4E-AD78-3C07C5C38C40}" srcOrd="3" destOrd="0" parTransId="{D6122AB8-289B-429D-90E8-97625456A2F6}" sibTransId="{89DCBE0D-C4AA-431F-BCE3-9CCF1A522AAB}"/>
    <dgm:cxn modelId="{DCFB2F6D-3E61-4563-99A9-1690394D6B5B}" type="presOf" srcId="{59C4D961-A6BD-45EA-81D0-1621632FB3CE}" destId="{5F76042E-3F2F-4FF3-8F94-EAFE6C227A47}" srcOrd="0" destOrd="0" presId="urn:microsoft.com/office/officeart/2005/8/layout/cycle6"/>
    <dgm:cxn modelId="{A5D08F4E-C490-453E-82DD-F11CA48CF3C7}" type="presOf" srcId="{8177FC95-7EC0-45EE-8A95-515EE26C0F0C}" destId="{667F6A5E-0B5F-48A7-A5F3-DA9D6141D113}" srcOrd="0" destOrd="0" presId="urn:microsoft.com/office/officeart/2005/8/layout/cycle6"/>
    <dgm:cxn modelId="{89387253-1EC0-41A7-A3FB-31CBCB95888A}" type="presOf" srcId="{6CF83110-8C00-4F39-983D-287755549060}" destId="{D5950C43-F73C-4837-9790-BD495996AC43}" srcOrd="0" destOrd="0" presId="urn:microsoft.com/office/officeart/2005/8/layout/cycle6"/>
    <dgm:cxn modelId="{5E4BC676-4F19-47DD-A0E1-088FACFA9146}" type="presOf" srcId="{3F6660D8-CC75-4F40-BC51-306029366706}" destId="{583B7ED0-685E-4350-A2A1-4DFE1AFD6AE7}" srcOrd="0" destOrd="0" presId="urn:microsoft.com/office/officeart/2005/8/layout/cycle6"/>
    <dgm:cxn modelId="{83496184-1A2B-45D2-8C21-1FCAF8684607}" srcId="{59C4D961-A6BD-45EA-81D0-1621632FB3CE}" destId="{303C00A3-C57D-4277-8F67-3978DD1A2E90}" srcOrd="4" destOrd="0" parTransId="{2A1DF39F-9C0C-4D6F-8602-AF9490F71ADA}" sibTransId="{6ED472B9-A9F5-40B8-A793-43D8889E47FE}"/>
    <dgm:cxn modelId="{9A04D596-B3AD-42C3-9CF2-7BDC43615E67}" type="presOf" srcId="{89DCBE0D-C4AA-431F-BCE3-9CCF1A522AAB}" destId="{D212EE33-FAE7-493B-97FB-B1EAD9FC4D08}" srcOrd="0" destOrd="0" presId="urn:microsoft.com/office/officeart/2005/8/layout/cycle6"/>
    <dgm:cxn modelId="{CF6B6A98-0D89-41DC-8DC8-B344406EADCD}" type="presOf" srcId="{CFA91FA9-0420-4D73-BB52-357DD0F4AFF6}" destId="{00D59C93-B134-49C9-A65D-D3AB94C8CFCE}" srcOrd="0" destOrd="0" presId="urn:microsoft.com/office/officeart/2005/8/layout/cycle6"/>
    <dgm:cxn modelId="{B2DF799A-F9BC-478A-BDE9-3D1C1F723893}" srcId="{59C4D961-A6BD-45EA-81D0-1621632FB3CE}" destId="{6CF83110-8C00-4F39-983D-287755549060}" srcOrd="5" destOrd="0" parTransId="{CFE2ABC0-3899-403D-B6DD-02DEC7B96C1B}" sibTransId="{D0E7315C-B512-48B2-8B08-296B516F6002}"/>
    <dgm:cxn modelId="{63CD94AA-9D7E-466F-914A-71F4B29278F5}" srcId="{59C4D961-A6BD-45EA-81D0-1621632FB3CE}" destId="{8177FC95-7EC0-45EE-8A95-515EE26C0F0C}" srcOrd="2" destOrd="0" parTransId="{8176FAAD-17B8-4637-A100-4850CF54AB38}" sibTransId="{D5DB58FE-4056-4CFA-8194-C133C5B1F2D3}"/>
    <dgm:cxn modelId="{280630AF-6299-49B0-9445-75B03A9EAF51}" type="presOf" srcId="{FD8DE001-03B6-4FC4-98E5-B98E3FB9C4F2}" destId="{8B29B5EC-0CD1-499A-BF86-A4148C8F8BA7}" srcOrd="0" destOrd="0" presId="urn:microsoft.com/office/officeart/2005/8/layout/cycle6"/>
    <dgm:cxn modelId="{D6F7FABC-BEBE-49B1-A336-356C8F2C82B4}" srcId="{59C4D961-A6BD-45EA-81D0-1621632FB3CE}" destId="{FD8DE001-03B6-4FC4-98E5-B98E3FB9C4F2}" srcOrd="0" destOrd="0" parTransId="{CF1376A1-AC29-40B9-AFCF-10DE58B1E8C0}" sibTransId="{6C66DAD4-567D-403E-8C8B-BB601E9E2C8A}"/>
    <dgm:cxn modelId="{59A360E3-059C-46BA-8E2B-92E60A65D5A0}" type="presOf" srcId="{6C66DAD4-567D-403E-8C8B-BB601E9E2C8A}" destId="{E77A9ADF-343F-4A9A-ACFB-6AAC3F756F45}" srcOrd="0" destOrd="0" presId="urn:microsoft.com/office/officeart/2005/8/layout/cycle6"/>
    <dgm:cxn modelId="{9FCE25F0-D207-4794-8189-F6060D32C602}" type="presOf" srcId="{D0E7315C-B512-48B2-8B08-296B516F6002}" destId="{0D5A9217-09A7-4F04-8C3F-1814D76CDBB3}" srcOrd="0" destOrd="0" presId="urn:microsoft.com/office/officeart/2005/8/layout/cycle6"/>
    <dgm:cxn modelId="{76F1C506-B0A3-486A-BC76-6BC3C762EAAC}" type="presParOf" srcId="{5F76042E-3F2F-4FF3-8F94-EAFE6C227A47}" destId="{8B29B5EC-0CD1-499A-BF86-A4148C8F8BA7}" srcOrd="0" destOrd="0" presId="urn:microsoft.com/office/officeart/2005/8/layout/cycle6"/>
    <dgm:cxn modelId="{DFA8B64F-3180-4C58-8ACB-FEFA9BDE299B}" type="presParOf" srcId="{5F76042E-3F2F-4FF3-8F94-EAFE6C227A47}" destId="{0EB281D6-7D94-4C2E-BCED-A5A7DD279903}" srcOrd="1" destOrd="0" presId="urn:microsoft.com/office/officeart/2005/8/layout/cycle6"/>
    <dgm:cxn modelId="{DBBC0F59-3F10-46E6-8F05-D02757969BE4}" type="presParOf" srcId="{5F76042E-3F2F-4FF3-8F94-EAFE6C227A47}" destId="{E77A9ADF-343F-4A9A-ACFB-6AAC3F756F45}" srcOrd="2" destOrd="0" presId="urn:microsoft.com/office/officeart/2005/8/layout/cycle6"/>
    <dgm:cxn modelId="{D01E6CD6-2DE0-45F0-91DB-5394DE0D5272}" type="presParOf" srcId="{5F76042E-3F2F-4FF3-8F94-EAFE6C227A47}" destId="{583B7ED0-685E-4350-A2A1-4DFE1AFD6AE7}" srcOrd="3" destOrd="0" presId="urn:microsoft.com/office/officeart/2005/8/layout/cycle6"/>
    <dgm:cxn modelId="{D0D3D9EE-BCF6-4AF6-A25E-775B0C83D453}" type="presParOf" srcId="{5F76042E-3F2F-4FF3-8F94-EAFE6C227A47}" destId="{36DF483D-7D6D-4FC1-8688-49B4655AE399}" srcOrd="4" destOrd="0" presId="urn:microsoft.com/office/officeart/2005/8/layout/cycle6"/>
    <dgm:cxn modelId="{ABB2827D-DB98-42A4-B109-063077BFA48F}" type="presParOf" srcId="{5F76042E-3F2F-4FF3-8F94-EAFE6C227A47}" destId="{00D59C93-B134-49C9-A65D-D3AB94C8CFCE}" srcOrd="5" destOrd="0" presId="urn:microsoft.com/office/officeart/2005/8/layout/cycle6"/>
    <dgm:cxn modelId="{48998257-8A1A-4BC7-BA08-7D0A16DDA795}" type="presParOf" srcId="{5F76042E-3F2F-4FF3-8F94-EAFE6C227A47}" destId="{667F6A5E-0B5F-48A7-A5F3-DA9D6141D113}" srcOrd="6" destOrd="0" presId="urn:microsoft.com/office/officeart/2005/8/layout/cycle6"/>
    <dgm:cxn modelId="{901A7D7F-616D-43A3-905B-DD0C93FA8118}" type="presParOf" srcId="{5F76042E-3F2F-4FF3-8F94-EAFE6C227A47}" destId="{65AAEE56-4F77-4EB3-A266-6C59CD71DAE8}" srcOrd="7" destOrd="0" presId="urn:microsoft.com/office/officeart/2005/8/layout/cycle6"/>
    <dgm:cxn modelId="{AD77BD8F-BD6E-4268-928F-C07EA12B15DE}" type="presParOf" srcId="{5F76042E-3F2F-4FF3-8F94-EAFE6C227A47}" destId="{17C4CDD7-1819-4795-865F-DA57EBFF21E5}" srcOrd="8" destOrd="0" presId="urn:microsoft.com/office/officeart/2005/8/layout/cycle6"/>
    <dgm:cxn modelId="{64D10D80-A074-4394-BD61-D928856C2EFE}" type="presParOf" srcId="{5F76042E-3F2F-4FF3-8F94-EAFE6C227A47}" destId="{A189535F-F32E-448B-9DB4-3EDC7C8A9274}" srcOrd="9" destOrd="0" presId="urn:microsoft.com/office/officeart/2005/8/layout/cycle6"/>
    <dgm:cxn modelId="{B508A98F-0501-4450-9EE1-F30DF27DC88A}" type="presParOf" srcId="{5F76042E-3F2F-4FF3-8F94-EAFE6C227A47}" destId="{95C0DF2B-2D92-4EBE-975F-121CEE802A96}" srcOrd="10" destOrd="0" presId="urn:microsoft.com/office/officeart/2005/8/layout/cycle6"/>
    <dgm:cxn modelId="{56B4F404-F609-4D81-9C03-D312156B0571}" type="presParOf" srcId="{5F76042E-3F2F-4FF3-8F94-EAFE6C227A47}" destId="{D212EE33-FAE7-493B-97FB-B1EAD9FC4D08}" srcOrd="11" destOrd="0" presId="urn:microsoft.com/office/officeart/2005/8/layout/cycle6"/>
    <dgm:cxn modelId="{60A9C2E2-C0DC-4C12-8B95-FF6F6F221AAE}" type="presParOf" srcId="{5F76042E-3F2F-4FF3-8F94-EAFE6C227A47}" destId="{81AC2084-5A91-4562-A4BC-9983EE4C947C}" srcOrd="12" destOrd="0" presId="urn:microsoft.com/office/officeart/2005/8/layout/cycle6"/>
    <dgm:cxn modelId="{0981DED3-5FF4-4354-950A-6178855F7361}" type="presParOf" srcId="{5F76042E-3F2F-4FF3-8F94-EAFE6C227A47}" destId="{B6B59EC3-92AD-4F12-A831-3D5933F9B45E}" srcOrd="13" destOrd="0" presId="urn:microsoft.com/office/officeart/2005/8/layout/cycle6"/>
    <dgm:cxn modelId="{4F6106D4-EA4B-47F7-9635-3E9F9D73F75E}" type="presParOf" srcId="{5F76042E-3F2F-4FF3-8F94-EAFE6C227A47}" destId="{1A118B67-60FB-405D-AF83-ABAB0F214893}" srcOrd="14" destOrd="0" presId="urn:microsoft.com/office/officeart/2005/8/layout/cycle6"/>
    <dgm:cxn modelId="{2199D336-48E0-4E4B-A6B1-EA767ED99925}" type="presParOf" srcId="{5F76042E-3F2F-4FF3-8F94-EAFE6C227A47}" destId="{D5950C43-F73C-4837-9790-BD495996AC43}" srcOrd="15" destOrd="0" presId="urn:microsoft.com/office/officeart/2005/8/layout/cycle6"/>
    <dgm:cxn modelId="{30EFAA5A-0169-4BB2-AD5A-EA71F0370D93}" type="presParOf" srcId="{5F76042E-3F2F-4FF3-8F94-EAFE6C227A47}" destId="{893019F5-11D2-4983-9A51-77045E976EF4}" srcOrd="16" destOrd="0" presId="urn:microsoft.com/office/officeart/2005/8/layout/cycle6"/>
    <dgm:cxn modelId="{6E31D981-3684-439D-8384-723F61874E16}" type="presParOf" srcId="{5F76042E-3F2F-4FF3-8F94-EAFE6C227A47}" destId="{0D5A9217-09A7-4F04-8C3F-1814D76CDBB3}" srcOrd="17" destOrd="0" presId="urn:microsoft.com/office/officeart/2005/8/layout/cycle6"/>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8B29B5EC-0CD1-499A-BF86-A4148C8F8BA7}">
      <dsp:nvSpPr>
        <dsp:cNvPr id="0" name=""/>
        <dsp:cNvSpPr/>
      </dsp:nvSpPr>
      <dsp:spPr>
        <a:xfrm>
          <a:off x="6260320" y="106019"/>
          <a:ext cx="3427939" cy="1085996"/>
        </a:xfrm>
        <a:prstGeom prst="roundRect">
          <a:avLst/>
        </a:prstGeom>
        <a:gradFill rotWithShape="0">
          <a:gsLst>
            <a:gs pos="0">
              <a:schemeClr val="accent3">
                <a:hueOff val="0"/>
                <a:satOff val="0"/>
                <a:lumOff val="0"/>
                <a:alphaOff val="0"/>
                <a:shade val="63000"/>
                <a:satMod val="110000"/>
              </a:schemeClr>
            </a:gs>
            <a:gs pos="30000">
              <a:schemeClr val="accent3">
                <a:hueOff val="0"/>
                <a:satOff val="0"/>
                <a:lumOff val="0"/>
                <a:alphaOff val="0"/>
                <a:shade val="90000"/>
                <a:satMod val="120000"/>
              </a:schemeClr>
            </a:gs>
            <a:gs pos="45000">
              <a:schemeClr val="accent3">
                <a:hueOff val="0"/>
                <a:satOff val="0"/>
                <a:lumOff val="0"/>
                <a:alphaOff val="0"/>
                <a:shade val="100000"/>
                <a:satMod val="128000"/>
              </a:schemeClr>
            </a:gs>
            <a:gs pos="55000">
              <a:schemeClr val="accent3">
                <a:hueOff val="0"/>
                <a:satOff val="0"/>
                <a:lumOff val="0"/>
                <a:alphaOff val="0"/>
                <a:shade val="100000"/>
                <a:satMod val="128000"/>
              </a:schemeClr>
            </a:gs>
            <a:gs pos="73000">
              <a:schemeClr val="accent3">
                <a:hueOff val="0"/>
                <a:satOff val="0"/>
                <a:lumOff val="0"/>
                <a:alphaOff val="0"/>
                <a:shade val="90000"/>
                <a:satMod val="120000"/>
              </a:schemeClr>
            </a:gs>
            <a:gs pos="100000">
              <a:schemeClr val="accent3">
                <a:hueOff val="0"/>
                <a:satOff val="0"/>
                <a:lumOff val="0"/>
                <a:alphaOff val="0"/>
                <a:shade val="63000"/>
                <a:satMod val="110000"/>
              </a:schemeClr>
            </a:gs>
          </a:gsLst>
          <a:lin ang="950000" scaled="1"/>
        </a:gradFill>
        <a:ln>
          <a:noFill/>
        </a:ln>
        <a:effectLst>
          <a:outerShdw blurRad="57150" dist="38100" dir="5400000" algn="br" rotWithShape="0">
            <a:srgbClr val="000000">
              <a:alpha val="57000"/>
            </a:srgbClr>
          </a:outerShdw>
        </a:effectLst>
        <a:scene3d>
          <a:camera prst="orthographicFront">
            <a:rot lat="0" lon="0" rev="0"/>
          </a:camera>
          <a:lightRig rig="twoPt" dir="t">
            <a:rot lat="0" lon="0" rev="1800000"/>
          </a:lightRig>
        </a:scene3d>
        <a:sp3d>
          <a:bevelT w="44450" h="31750" prst="coolSlant"/>
        </a:sp3d>
      </dsp:spPr>
      <dsp:style>
        <a:lnRef idx="0">
          <a:scrgbClr r="0" g="0" b="0"/>
        </a:lnRef>
        <a:fillRef idx="3">
          <a:scrgbClr r="0" g="0" b="0"/>
        </a:fillRef>
        <a:effectRef idx="3">
          <a:scrgbClr r="0" g="0" b="0"/>
        </a:effectRef>
        <a:fontRef idx="minor">
          <a:schemeClr val="lt1"/>
        </a:fontRef>
      </dsp:style>
      <dsp:txBody>
        <a:bodyPr spcFirstLastPara="0" vert="horz" wrap="square" lIns="114300" tIns="114300" rIns="114300" bIns="114300" numCol="1" spcCol="1270" anchor="ctr" anchorCtr="0">
          <a:noAutofit/>
        </a:bodyPr>
        <a:lstStyle/>
        <a:p>
          <a:pPr marL="0" lvl="0" indent="0" algn="ctr" defTabSz="1333500" rtl="1">
            <a:lnSpc>
              <a:spcPct val="90000"/>
            </a:lnSpc>
            <a:spcBef>
              <a:spcPct val="0"/>
            </a:spcBef>
            <a:spcAft>
              <a:spcPct val="35000"/>
            </a:spcAft>
            <a:buNone/>
          </a:pPr>
          <a:r>
            <a:rPr lang="ar-SA" sz="3000" b="1" i="0" kern="1200" dirty="0">
              <a:latin typeface="Arial" panose="020B0604020202020204" pitchFamily="34" charset="0"/>
              <a:cs typeface="Arial" panose="020B0604020202020204" pitchFamily="34" charset="0"/>
            </a:rPr>
            <a:t>غياب الرقابة وعدم الشعور بالمسؤولية</a:t>
          </a:r>
          <a:endParaRPr lang="ar-SA" sz="3000" i="0" kern="1200" dirty="0">
            <a:latin typeface="Arial" panose="020B0604020202020204" pitchFamily="34" charset="0"/>
            <a:cs typeface="Arial" panose="020B0604020202020204" pitchFamily="34" charset="0"/>
          </a:endParaRPr>
        </a:p>
      </dsp:txBody>
      <dsp:txXfrm>
        <a:off x="6313334" y="159033"/>
        <a:ext cx="3321911" cy="979968"/>
      </dsp:txXfrm>
    </dsp:sp>
    <dsp:sp modelId="{E77A9ADF-343F-4A9A-ACFB-6AAC3F756F45}">
      <dsp:nvSpPr>
        <dsp:cNvPr id="0" name=""/>
        <dsp:cNvSpPr/>
      </dsp:nvSpPr>
      <dsp:spPr>
        <a:xfrm>
          <a:off x="5682257" y="1005767"/>
          <a:ext cx="5117022" cy="5117022"/>
        </a:xfrm>
        <a:custGeom>
          <a:avLst/>
          <a:gdLst/>
          <a:ahLst/>
          <a:cxnLst/>
          <a:rect l="0" t="0" r="0" b="0"/>
          <a:pathLst>
            <a:path>
              <a:moveTo>
                <a:pt x="3518399" y="186888"/>
              </a:moveTo>
              <a:arcTo wR="2558511" hR="2558511" stAng="17522106" swAng="224955"/>
            </a:path>
          </a:pathLst>
        </a:custGeom>
        <a:noFill/>
        <a:ln w="9525" cap="flat" cmpd="sng" algn="ctr">
          <a:solidFill>
            <a:schemeClr val="accent3">
              <a:hueOff val="0"/>
              <a:satOff val="0"/>
              <a:lumOff val="0"/>
              <a:alphaOff val="0"/>
            </a:schemeClr>
          </a:solidFill>
          <a:prstDash val="solid"/>
        </a:ln>
        <a:effectLst/>
      </dsp:spPr>
      <dsp:style>
        <a:lnRef idx="1">
          <a:scrgbClr r="0" g="0" b="0"/>
        </a:lnRef>
        <a:fillRef idx="0">
          <a:scrgbClr r="0" g="0" b="0"/>
        </a:fillRef>
        <a:effectRef idx="0">
          <a:scrgbClr r="0" g="0" b="0"/>
        </a:effectRef>
        <a:fontRef idx="minor"/>
      </dsp:style>
    </dsp:sp>
    <dsp:sp modelId="{583B7ED0-685E-4350-A2A1-4DFE1AFD6AE7}">
      <dsp:nvSpPr>
        <dsp:cNvPr id="0" name=""/>
        <dsp:cNvSpPr/>
      </dsp:nvSpPr>
      <dsp:spPr>
        <a:xfrm>
          <a:off x="9065856" y="1261242"/>
          <a:ext cx="3417631" cy="1258604"/>
        </a:xfrm>
        <a:prstGeom prst="roundRect">
          <a:avLst/>
        </a:prstGeom>
        <a:gradFill rotWithShape="0">
          <a:gsLst>
            <a:gs pos="0">
              <a:schemeClr val="accent3">
                <a:hueOff val="0"/>
                <a:satOff val="0"/>
                <a:lumOff val="0"/>
                <a:alphaOff val="0"/>
                <a:shade val="63000"/>
                <a:satMod val="110000"/>
              </a:schemeClr>
            </a:gs>
            <a:gs pos="30000">
              <a:schemeClr val="accent3">
                <a:hueOff val="0"/>
                <a:satOff val="0"/>
                <a:lumOff val="0"/>
                <a:alphaOff val="0"/>
                <a:shade val="90000"/>
                <a:satMod val="120000"/>
              </a:schemeClr>
            </a:gs>
            <a:gs pos="45000">
              <a:schemeClr val="accent3">
                <a:hueOff val="0"/>
                <a:satOff val="0"/>
                <a:lumOff val="0"/>
                <a:alphaOff val="0"/>
                <a:shade val="100000"/>
                <a:satMod val="128000"/>
              </a:schemeClr>
            </a:gs>
            <a:gs pos="55000">
              <a:schemeClr val="accent3">
                <a:hueOff val="0"/>
                <a:satOff val="0"/>
                <a:lumOff val="0"/>
                <a:alphaOff val="0"/>
                <a:shade val="100000"/>
                <a:satMod val="128000"/>
              </a:schemeClr>
            </a:gs>
            <a:gs pos="73000">
              <a:schemeClr val="accent3">
                <a:hueOff val="0"/>
                <a:satOff val="0"/>
                <a:lumOff val="0"/>
                <a:alphaOff val="0"/>
                <a:shade val="90000"/>
                <a:satMod val="120000"/>
              </a:schemeClr>
            </a:gs>
            <a:gs pos="100000">
              <a:schemeClr val="accent3">
                <a:hueOff val="0"/>
                <a:satOff val="0"/>
                <a:lumOff val="0"/>
                <a:alphaOff val="0"/>
                <a:shade val="63000"/>
                <a:satMod val="110000"/>
              </a:schemeClr>
            </a:gs>
          </a:gsLst>
          <a:lin ang="950000" scaled="1"/>
        </a:gradFill>
        <a:ln>
          <a:noFill/>
        </a:ln>
        <a:effectLst>
          <a:outerShdw blurRad="57150" dist="38100" dir="5400000" algn="br" rotWithShape="0">
            <a:srgbClr val="000000">
              <a:alpha val="57000"/>
            </a:srgbClr>
          </a:outerShdw>
        </a:effectLst>
        <a:scene3d>
          <a:camera prst="orthographicFront">
            <a:rot lat="0" lon="0" rev="0"/>
          </a:camera>
          <a:lightRig rig="twoPt" dir="t">
            <a:rot lat="0" lon="0" rev="1800000"/>
          </a:lightRig>
        </a:scene3d>
        <a:sp3d>
          <a:bevelT w="44450" h="31750" prst="coolSlant"/>
        </a:sp3d>
      </dsp:spPr>
      <dsp:style>
        <a:lnRef idx="0">
          <a:scrgbClr r="0" g="0" b="0"/>
        </a:lnRef>
        <a:fillRef idx="3">
          <a:scrgbClr r="0" g="0" b="0"/>
        </a:fillRef>
        <a:effectRef idx="3">
          <a:scrgbClr r="0" g="0" b="0"/>
        </a:effectRef>
        <a:fontRef idx="minor">
          <a:schemeClr val="lt1"/>
        </a:fontRef>
      </dsp:style>
      <dsp:txBody>
        <a:bodyPr spcFirstLastPara="0" vert="horz" wrap="square" lIns="114300" tIns="114300" rIns="114300" bIns="114300" numCol="1" spcCol="1270" anchor="ctr" anchorCtr="0">
          <a:noAutofit/>
        </a:bodyPr>
        <a:lstStyle/>
        <a:p>
          <a:pPr marL="0" lvl="0" indent="0" algn="ctr" defTabSz="1333500" rtl="1">
            <a:lnSpc>
              <a:spcPct val="90000"/>
            </a:lnSpc>
            <a:spcBef>
              <a:spcPct val="0"/>
            </a:spcBef>
            <a:spcAft>
              <a:spcPct val="35000"/>
            </a:spcAft>
            <a:buNone/>
          </a:pPr>
          <a:r>
            <a:rPr lang="ar-SA" sz="3000" b="1" kern="1200" dirty="0">
              <a:latin typeface="Arial" panose="020B0604020202020204" pitchFamily="34" charset="0"/>
              <a:cs typeface="Arial" panose="020B0604020202020204" pitchFamily="34" charset="0"/>
            </a:rPr>
            <a:t>المبالغة في نقل الأحداث، ومجال لنشر الاشاعات </a:t>
          </a:r>
        </a:p>
      </dsp:txBody>
      <dsp:txXfrm>
        <a:off x="9127296" y="1322682"/>
        <a:ext cx="3294751" cy="1135724"/>
      </dsp:txXfrm>
    </dsp:sp>
    <dsp:sp modelId="{00D59C93-B134-49C9-A65D-D3AB94C8CFCE}">
      <dsp:nvSpPr>
        <dsp:cNvPr id="0" name=""/>
        <dsp:cNvSpPr/>
      </dsp:nvSpPr>
      <dsp:spPr>
        <a:xfrm>
          <a:off x="6462510" y="1616877"/>
          <a:ext cx="5117022" cy="5117022"/>
        </a:xfrm>
        <a:custGeom>
          <a:avLst/>
          <a:gdLst/>
          <a:ahLst/>
          <a:cxnLst/>
          <a:rect l="0" t="0" r="0" b="0"/>
          <a:pathLst>
            <a:path>
              <a:moveTo>
                <a:pt x="4514044" y="908702"/>
              </a:moveTo>
              <a:arcTo wR="2558511" hR="2558511" stAng="19190818" swAng="992582"/>
            </a:path>
          </a:pathLst>
        </a:custGeom>
        <a:noFill/>
        <a:ln w="9525" cap="flat" cmpd="sng" algn="ctr">
          <a:solidFill>
            <a:schemeClr val="accent3">
              <a:hueOff val="0"/>
              <a:satOff val="0"/>
              <a:lumOff val="0"/>
              <a:alphaOff val="0"/>
            </a:schemeClr>
          </a:solidFill>
          <a:prstDash val="solid"/>
        </a:ln>
        <a:effectLst/>
      </dsp:spPr>
      <dsp:style>
        <a:lnRef idx="1">
          <a:scrgbClr r="0" g="0" b="0"/>
        </a:lnRef>
        <a:fillRef idx="0">
          <a:scrgbClr r="0" g="0" b="0"/>
        </a:fillRef>
        <a:effectRef idx="0">
          <a:scrgbClr r="0" g="0" b="0"/>
        </a:effectRef>
        <a:fontRef idx="minor"/>
      </dsp:style>
    </dsp:sp>
    <dsp:sp modelId="{667F6A5E-0B5F-48A7-A5F3-DA9D6141D113}">
      <dsp:nvSpPr>
        <dsp:cNvPr id="0" name=""/>
        <dsp:cNvSpPr/>
      </dsp:nvSpPr>
      <dsp:spPr>
        <a:xfrm>
          <a:off x="9590292" y="3157568"/>
          <a:ext cx="3413771" cy="1268052"/>
        </a:xfrm>
        <a:prstGeom prst="roundRect">
          <a:avLst/>
        </a:prstGeom>
        <a:gradFill rotWithShape="0">
          <a:gsLst>
            <a:gs pos="0">
              <a:schemeClr val="accent3">
                <a:hueOff val="0"/>
                <a:satOff val="0"/>
                <a:lumOff val="0"/>
                <a:alphaOff val="0"/>
                <a:shade val="63000"/>
                <a:satMod val="110000"/>
              </a:schemeClr>
            </a:gs>
            <a:gs pos="30000">
              <a:schemeClr val="accent3">
                <a:hueOff val="0"/>
                <a:satOff val="0"/>
                <a:lumOff val="0"/>
                <a:alphaOff val="0"/>
                <a:shade val="90000"/>
                <a:satMod val="120000"/>
              </a:schemeClr>
            </a:gs>
            <a:gs pos="45000">
              <a:schemeClr val="accent3">
                <a:hueOff val="0"/>
                <a:satOff val="0"/>
                <a:lumOff val="0"/>
                <a:alphaOff val="0"/>
                <a:shade val="100000"/>
                <a:satMod val="128000"/>
              </a:schemeClr>
            </a:gs>
            <a:gs pos="55000">
              <a:schemeClr val="accent3">
                <a:hueOff val="0"/>
                <a:satOff val="0"/>
                <a:lumOff val="0"/>
                <a:alphaOff val="0"/>
                <a:shade val="100000"/>
                <a:satMod val="128000"/>
              </a:schemeClr>
            </a:gs>
            <a:gs pos="73000">
              <a:schemeClr val="accent3">
                <a:hueOff val="0"/>
                <a:satOff val="0"/>
                <a:lumOff val="0"/>
                <a:alphaOff val="0"/>
                <a:shade val="90000"/>
                <a:satMod val="120000"/>
              </a:schemeClr>
            </a:gs>
            <a:gs pos="100000">
              <a:schemeClr val="accent3">
                <a:hueOff val="0"/>
                <a:satOff val="0"/>
                <a:lumOff val="0"/>
                <a:alphaOff val="0"/>
                <a:shade val="63000"/>
                <a:satMod val="110000"/>
              </a:schemeClr>
            </a:gs>
          </a:gsLst>
          <a:lin ang="950000" scaled="1"/>
        </a:gradFill>
        <a:ln>
          <a:noFill/>
        </a:ln>
        <a:effectLst>
          <a:outerShdw blurRad="57150" dist="38100" dir="5400000" algn="br" rotWithShape="0">
            <a:srgbClr val="000000">
              <a:alpha val="57000"/>
            </a:srgbClr>
          </a:outerShdw>
        </a:effectLst>
        <a:scene3d>
          <a:camera prst="orthographicFront">
            <a:rot lat="0" lon="0" rev="0"/>
          </a:camera>
          <a:lightRig rig="twoPt" dir="t">
            <a:rot lat="0" lon="0" rev="1800000"/>
          </a:lightRig>
        </a:scene3d>
        <a:sp3d>
          <a:bevelT w="44450" h="31750" prst="coolSlant"/>
        </a:sp3d>
      </dsp:spPr>
      <dsp:style>
        <a:lnRef idx="0">
          <a:scrgbClr r="0" g="0" b="0"/>
        </a:lnRef>
        <a:fillRef idx="3">
          <a:scrgbClr r="0" g="0" b="0"/>
        </a:fillRef>
        <a:effectRef idx="3">
          <a:scrgbClr r="0" g="0" b="0"/>
        </a:effectRef>
        <a:fontRef idx="minor">
          <a:schemeClr val="lt1"/>
        </a:fontRef>
      </dsp:style>
      <dsp:txBody>
        <a:bodyPr spcFirstLastPara="0" vert="horz" wrap="square" lIns="121920" tIns="121920" rIns="121920" bIns="121920" numCol="1" spcCol="1270" anchor="ctr" anchorCtr="0">
          <a:noAutofit/>
        </a:bodyPr>
        <a:lstStyle/>
        <a:p>
          <a:pPr marL="0" lvl="0" indent="0" algn="ctr" defTabSz="1422400" rtl="1">
            <a:lnSpc>
              <a:spcPct val="90000"/>
            </a:lnSpc>
            <a:spcBef>
              <a:spcPct val="0"/>
            </a:spcBef>
            <a:spcAft>
              <a:spcPct val="35000"/>
            </a:spcAft>
            <a:buNone/>
          </a:pPr>
          <a:r>
            <a:rPr lang="ar-SA" sz="3200" b="1" kern="1200" dirty="0">
              <a:latin typeface="Arial" panose="020B0604020202020204" pitchFamily="34" charset="0"/>
              <a:cs typeface="Arial" panose="020B0604020202020204" pitchFamily="34" charset="0"/>
            </a:rPr>
            <a:t>نقل الاحداث بطريقة سلبية</a:t>
          </a:r>
        </a:p>
      </dsp:txBody>
      <dsp:txXfrm>
        <a:off x="9652193" y="3219469"/>
        <a:ext cx="3289969" cy="1144250"/>
      </dsp:txXfrm>
    </dsp:sp>
    <dsp:sp modelId="{17C4CDD7-1819-4795-865F-DA57EBFF21E5}">
      <dsp:nvSpPr>
        <dsp:cNvPr id="0" name=""/>
        <dsp:cNvSpPr/>
      </dsp:nvSpPr>
      <dsp:spPr>
        <a:xfrm>
          <a:off x="7883021" y="4205362"/>
          <a:ext cx="5117022" cy="5117022"/>
        </a:xfrm>
        <a:custGeom>
          <a:avLst/>
          <a:gdLst/>
          <a:ahLst/>
          <a:cxnLst/>
          <a:rect l="0" t="0" r="0" b="0"/>
          <a:pathLst>
            <a:path>
              <a:moveTo>
                <a:pt x="1708351" y="145378"/>
              </a:moveTo>
              <a:arcTo wR="2558511" hR="2558511" stAng="15035542" swAng="150981"/>
            </a:path>
          </a:pathLst>
        </a:custGeom>
        <a:noFill/>
        <a:ln w="9525" cap="flat" cmpd="sng" algn="ctr">
          <a:solidFill>
            <a:schemeClr val="accent3">
              <a:hueOff val="0"/>
              <a:satOff val="0"/>
              <a:lumOff val="0"/>
              <a:alphaOff val="0"/>
            </a:schemeClr>
          </a:solidFill>
          <a:prstDash val="solid"/>
        </a:ln>
        <a:effectLst/>
      </dsp:spPr>
      <dsp:style>
        <a:lnRef idx="1">
          <a:scrgbClr r="0" g="0" b="0"/>
        </a:lnRef>
        <a:fillRef idx="0">
          <a:scrgbClr r="0" g="0" b="0"/>
        </a:fillRef>
        <a:effectRef idx="0">
          <a:scrgbClr r="0" g="0" b="0"/>
        </a:effectRef>
        <a:fontRef idx="minor"/>
      </dsp:style>
    </dsp:sp>
    <dsp:sp modelId="{A189535F-F32E-448B-9DB4-3EDC7C8A9274}">
      <dsp:nvSpPr>
        <dsp:cNvPr id="0" name=""/>
        <dsp:cNvSpPr/>
      </dsp:nvSpPr>
      <dsp:spPr>
        <a:xfrm>
          <a:off x="6589110" y="4282170"/>
          <a:ext cx="3110126" cy="1085996"/>
        </a:xfrm>
        <a:prstGeom prst="roundRect">
          <a:avLst/>
        </a:prstGeom>
        <a:gradFill rotWithShape="0">
          <a:gsLst>
            <a:gs pos="0">
              <a:schemeClr val="accent3">
                <a:hueOff val="0"/>
                <a:satOff val="0"/>
                <a:lumOff val="0"/>
                <a:alphaOff val="0"/>
                <a:shade val="63000"/>
                <a:satMod val="110000"/>
              </a:schemeClr>
            </a:gs>
            <a:gs pos="30000">
              <a:schemeClr val="accent3">
                <a:hueOff val="0"/>
                <a:satOff val="0"/>
                <a:lumOff val="0"/>
                <a:alphaOff val="0"/>
                <a:shade val="90000"/>
                <a:satMod val="120000"/>
              </a:schemeClr>
            </a:gs>
            <a:gs pos="45000">
              <a:schemeClr val="accent3">
                <a:hueOff val="0"/>
                <a:satOff val="0"/>
                <a:lumOff val="0"/>
                <a:alphaOff val="0"/>
                <a:shade val="100000"/>
                <a:satMod val="128000"/>
              </a:schemeClr>
            </a:gs>
            <a:gs pos="55000">
              <a:schemeClr val="accent3">
                <a:hueOff val="0"/>
                <a:satOff val="0"/>
                <a:lumOff val="0"/>
                <a:alphaOff val="0"/>
                <a:shade val="100000"/>
                <a:satMod val="128000"/>
              </a:schemeClr>
            </a:gs>
            <a:gs pos="73000">
              <a:schemeClr val="accent3">
                <a:hueOff val="0"/>
                <a:satOff val="0"/>
                <a:lumOff val="0"/>
                <a:alphaOff val="0"/>
                <a:shade val="90000"/>
                <a:satMod val="120000"/>
              </a:schemeClr>
            </a:gs>
            <a:gs pos="100000">
              <a:schemeClr val="accent3">
                <a:hueOff val="0"/>
                <a:satOff val="0"/>
                <a:lumOff val="0"/>
                <a:alphaOff val="0"/>
                <a:shade val="63000"/>
                <a:satMod val="110000"/>
              </a:schemeClr>
            </a:gs>
          </a:gsLst>
          <a:lin ang="950000" scaled="1"/>
        </a:gradFill>
        <a:ln>
          <a:noFill/>
        </a:ln>
        <a:effectLst>
          <a:outerShdw blurRad="57150" dist="38100" dir="5400000" algn="br" rotWithShape="0">
            <a:srgbClr val="000000">
              <a:alpha val="57000"/>
            </a:srgbClr>
          </a:outerShdw>
        </a:effectLst>
        <a:scene3d>
          <a:camera prst="orthographicFront">
            <a:rot lat="0" lon="0" rev="0"/>
          </a:camera>
          <a:lightRig rig="twoPt" dir="t">
            <a:rot lat="0" lon="0" rev="1800000"/>
          </a:lightRig>
        </a:scene3d>
        <a:sp3d>
          <a:bevelT w="44450" h="31750" prst="coolSlant"/>
        </a:sp3d>
      </dsp:spPr>
      <dsp:style>
        <a:lnRef idx="0">
          <a:scrgbClr r="0" g="0" b="0"/>
        </a:lnRef>
        <a:fillRef idx="3">
          <a:scrgbClr r="0" g="0" b="0"/>
        </a:fillRef>
        <a:effectRef idx="3">
          <a:scrgbClr r="0" g="0" b="0"/>
        </a:effectRef>
        <a:fontRef idx="minor">
          <a:schemeClr val="lt1"/>
        </a:fontRef>
      </dsp:style>
      <dsp:txBody>
        <a:bodyPr spcFirstLastPara="0" vert="horz" wrap="square" lIns="114300" tIns="114300" rIns="114300" bIns="114300" numCol="1" spcCol="1270" anchor="ctr" anchorCtr="0">
          <a:noAutofit/>
        </a:bodyPr>
        <a:lstStyle/>
        <a:p>
          <a:pPr marL="0" lvl="0" indent="0" algn="ctr" defTabSz="1333500" rtl="1">
            <a:lnSpc>
              <a:spcPct val="90000"/>
            </a:lnSpc>
            <a:spcBef>
              <a:spcPct val="0"/>
            </a:spcBef>
            <a:spcAft>
              <a:spcPct val="35000"/>
            </a:spcAft>
            <a:buNone/>
          </a:pPr>
          <a:r>
            <a:rPr lang="ar-SA" sz="3000" b="1" kern="1200" dirty="0"/>
            <a:t>جعل الأشخاص التافهين مشاهير في وسائل التواصل  </a:t>
          </a:r>
        </a:p>
      </dsp:txBody>
      <dsp:txXfrm>
        <a:off x="6642124" y="4335184"/>
        <a:ext cx="3004098" cy="979968"/>
      </dsp:txXfrm>
    </dsp:sp>
    <dsp:sp modelId="{D212EE33-FAE7-493B-97FB-B1EAD9FC4D08}">
      <dsp:nvSpPr>
        <dsp:cNvPr id="0" name=""/>
        <dsp:cNvSpPr/>
      </dsp:nvSpPr>
      <dsp:spPr>
        <a:xfrm>
          <a:off x="4705929" y="-724493"/>
          <a:ext cx="5117022" cy="5117022"/>
        </a:xfrm>
        <a:custGeom>
          <a:avLst/>
          <a:gdLst/>
          <a:ahLst/>
          <a:cxnLst/>
          <a:rect l="0" t="0" r="0" b="0"/>
          <a:pathLst>
            <a:path>
              <a:moveTo>
                <a:pt x="1880343" y="5025506"/>
              </a:moveTo>
              <a:arcTo wR="2558511" hR="2558511" stAng="6322243" swAng="387674"/>
            </a:path>
          </a:pathLst>
        </a:custGeom>
        <a:noFill/>
        <a:ln w="9525" cap="flat" cmpd="sng" algn="ctr">
          <a:solidFill>
            <a:schemeClr val="accent3">
              <a:hueOff val="0"/>
              <a:satOff val="0"/>
              <a:lumOff val="0"/>
              <a:alphaOff val="0"/>
            </a:schemeClr>
          </a:solidFill>
          <a:prstDash val="solid"/>
        </a:ln>
        <a:effectLst/>
      </dsp:spPr>
      <dsp:style>
        <a:lnRef idx="1">
          <a:scrgbClr r="0" g="0" b="0"/>
        </a:lnRef>
        <a:fillRef idx="0">
          <a:scrgbClr r="0" g="0" b="0"/>
        </a:fillRef>
        <a:effectRef idx="0">
          <a:scrgbClr r="0" g="0" b="0"/>
        </a:effectRef>
        <a:fontRef idx="minor"/>
      </dsp:style>
    </dsp:sp>
    <dsp:sp modelId="{81AC2084-5A91-4562-A4BC-9983EE4C947C}">
      <dsp:nvSpPr>
        <dsp:cNvPr id="0" name=""/>
        <dsp:cNvSpPr/>
      </dsp:nvSpPr>
      <dsp:spPr>
        <a:xfrm>
          <a:off x="4100216" y="3191661"/>
          <a:ext cx="2210019" cy="1288730"/>
        </a:xfrm>
        <a:prstGeom prst="roundRect">
          <a:avLst/>
        </a:prstGeom>
        <a:gradFill rotWithShape="0">
          <a:gsLst>
            <a:gs pos="0">
              <a:schemeClr val="accent3">
                <a:hueOff val="0"/>
                <a:satOff val="0"/>
                <a:lumOff val="0"/>
                <a:alphaOff val="0"/>
                <a:shade val="63000"/>
                <a:satMod val="110000"/>
              </a:schemeClr>
            </a:gs>
            <a:gs pos="30000">
              <a:schemeClr val="accent3">
                <a:hueOff val="0"/>
                <a:satOff val="0"/>
                <a:lumOff val="0"/>
                <a:alphaOff val="0"/>
                <a:shade val="90000"/>
                <a:satMod val="120000"/>
              </a:schemeClr>
            </a:gs>
            <a:gs pos="45000">
              <a:schemeClr val="accent3">
                <a:hueOff val="0"/>
                <a:satOff val="0"/>
                <a:lumOff val="0"/>
                <a:alphaOff val="0"/>
                <a:shade val="100000"/>
                <a:satMod val="128000"/>
              </a:schemeClr>
            </a:gs>
            <a:gs pos="55000">
              <a:schemeClr val="accent3">
                <a:hueOff val="0"/>
                <a:satOff val="0"/>
                <a:lumOff val="0"/>
                <a:alphaOff val="0"/>
                <a:shade val="100000"/>
                <a:satMod val="128000"/>
              </a:schemeClr>
            </a:gs>
            <a:gs pos="73000">
              <a:schemeClr val="accent3">
                <a:hueOff val="0"/>
                <a:satOff val="0"/>
                <a:lumOff val="0"/>
                <a:alphaOff val="0"/>
                <a:shade val="90000"/>
                <a:satMod val="120000"/>
              </a:schemeClr>
            </a:gs>
            <a:gs pos="100000">
              <a:schemeClr val="accent3">
                <a:hueOff val="0"/>
                <a:satOff val="0"/>
                <a:lumOff val="0"/>
                <a:alphaOff val="0"/>
                <a:shade val="63000"/>
                <a:satMod val="110000"/>
              </a:schemeClr>
            </a:gs>
          </a:gsLst>
          <a:lin ang="950000" scaled="1"/>
        </a:gradFill>
        <a:ln>
          <a:noFill/>
        </a:ln>
        <a:effectLst>
          <a:outerShdw blurRad="57150" dist="38100" dir="5400000" algn="br" rotWithShape="0">
            <a:srgbClr val="000000">
              <a:alpha val="57000"/>
            </a:srgbClr>
          </a:outerShdw>
        </a:effectLst>
        <a:scene3d>
          <a:camera prst="orthographicFront">
            <a:rot lat="0" lon="0" rev="0"/>
          </a:camera>
          <a:lightRig rig="twoPt" dir="t">
            <a:rot lat="0" lon="0" rev="1800000"/>
          </a:lightRig>
        </a:scene3d>
        <a:sp3d>
          <a:bevelT w="44450" h="31750" prst="coolSlant"/>
        </a:sp3d>
      </dsp:spPr>
      <dsp:style>
        <a:lnRef idx="0">
          <a:scrgbClr r="0" g="0" b="0"/>
        </a:lnRef>
        <a:fillRef idx="3">
          <a:scrgbClr r="0" g="0" b="0"/>
        </a:fillRef>
        <a:effectRef idx="3">
          <a:scrgbClr r="0" g="0" b="0"/>
        </a:effectRef>
        <a:fontRef idx="minor">
          <a:schemeClr val="lt1"/>
        </a:fontRef>
      </dsp:style>
      <dsp:txBody>
        <a:bodyPr spcFirstLastPara="0" vert="horz" wrap="square" lIns="137160" tIns="137160" rIns="137160" bIns="137160" numCol="1" spcCol="1270" anchor="ctr" anchorCtr="0">
          <a:noAutofit/>
        </a:bodyPr>
        <a:lstStyle/>
        <a:p>
          <a:pPr marL="0" lvl="0" indent="0" algn="ctr" defTabSz="1600200" rtl="1">
            <a:lnSpc>
              <a:spcPct val="90000"/>
            </a:lnSpc>
            <a:spcBef>
              <a:spcPct val="0"/>
            </a:spcBef>
            <a:spcAft>
              <a:spcPct val="35000"/>
            </a:spcAft>
            <a:buNone/>
          </a:pPr>
          <a:r>
            <a:rPr lang="ar-SA" sz="3600" b="1" kern="1200" dirty="0">
              <a:cs typeface="Akhbar MT" pitchFamily="2" charset="-78"/>
            </a:rPr>
            <a:t> </a:t>
          </a:r>
          <a:r>
            <a:rPr lang="ar-SA" sz="3000" b="1" kern="1200" dirty="0">
              <a:latin typeface="Arial" panose="020B0604020202020204" pitchFamily="34" charset="0"/>
              <a:cs typeface="Arial" panose="020B0604020202020204" pitchFamily="34" charset="0"/>
            </a:rPr>
            <a:t>إضاعة الوقت دون فائدة.</a:t>
          </a:r>
          <a:endParaRPr lang="ar-SA" sz="3000" kern="1200" dirty="0">
            <a:latin typeface="Arial" panose="020B0604020202020204" pitchFamily="34" charset="0"/>
            <a:cs typeface="Arial" panose="020B0604020202020204" pitchFamily="34" charset="0"/>
          </a:endParaRPr>
        </a:p>
      </dsp:txBody>
      <dsp:txXfrm>
        <a:off x="4163127" y="3254572"/>
        <a:ext cx="2084197" cy="1162908"/>
      </dsp:txXfrm>
    </dsp:sp>
    <dsp:sp modelId="{1A118B67-60FB-405D-AF83-ABAB0F214893}">
      <dsp:nvSpPr>
        <dsp:cNvPr id="0" name=""/>
        <dsp:cNvSpPr/>
      </dsp:nvSpPr>
      <dsp:spPr>
        <a:xfrm>
          <a:off x="5056613" y="103375"/>
          <a:ext cx="5117022" cy="5117022"/>
        </a:xfrm>
        <a:custGeom>
          <a:avLst/>
          <a:gdLst/>
          <a:ahLst/>
          <a:cxnLst/>
          <a:rect l="0" t="0" r="0" b="0"/>
          <a:pathLst>
            <a:path>
              <a:moveTo>
                <a:pt x="54191" y="3082308"/>
              </a:moveTo>
              <a:arcTo wR="2558511" hR="2558511" stAng="10091187" swAng="806318"/>
            </a:path>
          </a:pathLst>
        </a:custGeom>
        <a:noFill/>
        <a:ln w="9525" cap="flat" cmpd="sng" algn="ctr">
          <a:solidFill>
            <a:schemeClr val="accent3">
              <a:hueOff val="0"/>
              <a:satOff val="0"/>
              <a:lumOff val="0"/>
              <a:alphaOff val="0"/>
            </a:schemeClr>
          </a:solidFill>
          <a:prstDash val="solid"/>
        </a:ln>
        <a:effectLst/>
      </dsp:spPr>
      <dsp:style>
        <a:lnRef idx="1">
          <a:scrgbClr r="0" g="0" b="0"/>
        </a:lnRef>
        <a:fillRef idx="0">
          <a:scrgbClr r="0" g="0" b="0"/>
        </a:fillRef>
        <a:effectRef idx="0">
          <a:scrgbClr r="0" g="0" b="0"/>
        </a:effectRef>
        <a:fontRef idx="minor"/>
      </dsp:style>
    </dsp:sp>
    <dsp:sp modelId="{D5950C43-F73C-4837-9790-BD495996AC43}">
      <dsp:nvSpPr>
        <dsp:cNvPr id="0" name=""/>
        <dsp:cNvSpPr/>
      </dsp:nvSpPr>
      <dsp:spPr>
        <a:xfrm>
          <a:off x="3605494" y="1187228"/>
          <a:ext cx="3330066" cy="1395994"/>
        </a:xfrm>
        <a:prstGeom prst="roundRect">
          <a:avLst/>
        </a:prstGeom>
        <a:gradFill rotWithShape="0">
          <a:gsLst>
            <a:gs pos="0">
              <a:schemeClr val="accent3">
                <a:hueOff val="0"/>
                <a:satOff val="0"/>
                <a:lumOff val="0"/>
                <a:alphaOff val="0"/>
                <a:shade val="63000"/>
                <a:satMod val="110000"/>
              </a:schemeClr>
            </a:gs>
            <a:gs pos="30000">
              <a:schemeClr val="accent3">
                <a:hueOff val="0"/>
                <a:satOff val="0"/>
                <a:lumOff val="0"/>
                <a:alphaOff val="0"/>
                <a:shade val="90000"/>
                <a:satMod val="120000"/>
              </a:schemeClr>
            </a:gs>
            <a:gs pos="45000">
              <a:schemeClr val="accent3">
                <a:hueOff val="0"/>
                <a:satOff val="0"/>
                <a:lumOff val="0"/>
                <a:alphaOff val="0"/>
                <a:shade val="100000"/>
                <a:satMod val="128000"/>
              </a:schemeClr>
            </a:gs>
            <a:gs pos="55000">
              <a:schemeClr val="accent3">
                <a:hueOff val="0"/>
                <a:satOff val="0"/>
                <a:lumOff val="0"/>
                <a:alphaOff val="0"/>
                <a:shade val="100000"/>
                <a:satMod val="128000"/>
              </a:schemeClr>
            </a:gs>
            <a:gs pos="73000">
              <a:schemeClr val="accent3">
                <a:hueOff val="0"/>
                <a:satOff val="0"/>
                <a:lumOff val="0"/>
                <a:alphaOff val="0"/>
                <a:shade val="90000"/>
                <a:satMod val="120000"/>
              </a:schemeClr>
            </a:gs>
            <a:gs pos="100000">
              <a:schemeClr val="accent3">
                <a:hueOff val="0"/>
                <a:satOff val="0"/>
                <a:lumOff val="0"/>
                <a:alphaOff val="0"/>
                <a:shade val="63000"/>
                <a:satMod val="110000"/>
              </a:schemeClr>
            </a:gs>
          </a:gsLst>
          <a:lin ang="950000" scaled="1"/>
        </a:gradFill>
        <a:ln>
          <a:noFill/>
        </a:ln>
        <a:effectLst>
          <a:outerShdw blurRad="57150" dist="38100" dir="5400000" algn="br" rotWithShape="0">
            <a:srgbClr val="000000">
              <a:alpha val="57000"/>
            </a:srgbClr>
          </a:outerShdw>
        </a:effectLst>
        <a:scene3d>
          <a:camera prst="orthographicFront">
            <a:rot lat="0" lon="0" rev="0"/>
          </a:camera>
          <a:lightRig rig="twoPt" dir="t">
            <a:rot lat="0" lon="0" rev="1800000"/>
          </a:lightRig>
        </a:scene3d>
        <a:sp3d>
          <a:bevelT w="44450" h="31750" prst="coolSlant"/>
        </a:sp3d>
      </dsp:spPr>
      <dsp:style>
        <a:lnRef idx="0">
          <a:scrgbClr r="0" g="0" b="0"/>
        </a:lnRef>
        <a:fillRef idx="3">
          <a:scrgbClr r="0" g="0" b="0"/>
        </a:fillRef>
        <a:effectRef idx="3">
          <a:scrgbClr r="0" g="0" b="0"/>
        </a:effectRef>
        <a:fontRef idx="minor">
          <a:schemeClr val="lt1"/>
        </a:fontRef>
      </dsp:style>
      <dsp:txBody>
        <a:bodyPr spcFirstLastPara="0" vert="horz" wrap="square" lIns="114300" tIns="114300" rIns="114300" bIns="114300" numCol="1" spcCol="1270" anchor="ctr" anchorCtr="0">
          <a:noAutofit/>
        </a:bodyPr>
        <a:lstStyle/>
        <a:p>
          <a:pPr marL="0" lvl="0" indent="0" algn="ctr" defTabSz="1333500" rtl="1">
            <a:lnSpc>
              <a:spcPct val="100000"/>
            </a:lnSpc>
            <a:spcBef>
              <a:spcPct val="0"/>
            </a:spcBef>
            <a:spcAft>
              <a:spcPct val="35000"/>
            </a:spcAft>
            <a:buNone/>
          </a:pPr>
          <a:r>
            <a:rPr lang="ar-SA" sz="3000" b="1" kern="1200" dirty="0">
              <a:latin typeface="Arial" panose="020B0604020202020204" pitchFamily="34" charset="0"/>
              <a:cs typeface="Arial" panose="020B0604020202020204" pitchFamily="34" charset="0"/>
            </a:rPr>
            <a:t>انعدام الخصوصية الذي يؤدي إلى أضرار معنوية ونفسية ومادية</a:t>
          </a:r>
          <a:r>
            <a:rPr lang="ar-SA" sz="2800" b="1" kern="1200" dirty="0">
              <a:cs typeface="Akhbar MT" pitchFamily="2" charset="-78"/>
            </a:rPr>
            <a:t>.</a:t>
          </a:r>
          <a:endParaRPr lang="ar-SA" sz="2800" kern="1200" dirty="0">
            <a:cs typeface="Akhbar MT" pitchFamily="2" charset="-78"/>
          </a:endParaRPr>
        </a:p>
      </dsp:txBody>
      <dsp:txXfrm>
        <a:off x="3673641" y="1255375"/>
        <a:ext cx="3193772" cy="1259700"/>
      </dsp:txXfrm>
    </dsp:sp>
    <dsp:sp modelId="{0D5A9217-09A7-4F04-8C3F-1814D76CDBB3}">
      <dsp:nvSpPr>
        <dsp:cNvPr id="0" name=""/>
        <dsp:cNvSpPr/>
      </dsp:nvSpPr>
      <dsp:spPr>
        <a:xfrm>
          <a:off x="3169532" y="-3695717"/>
          <a:ext cx="5117022" cy="5117022"/>
        </a:xfrm>
        <a:custGeom>
          <a:avLst/>
          <a:gdLst/>
          <a:ahLst/>
          <a:cxnLst/>
          <a:rect l="0" t="0" r="0" b="0"/>
          <a:pathLst>
            <a:path>
              <a:moveTo>
                <a:pt x="3627508" y="4882994"/>
              </a:moveTo>
              <a:arcTo wR="2558511" hR="2558511" stAng="3918177" swAng="15159"/>
            </a:path>
          </a:pathLst>
        </a:custGeom>
        <a:noFill/>
        <a:ln w="9525" cap="flat" cmpd="sng" algn="ctr">
          <a:solidFill>
            <a:schemeClr val="accent3">
              <a:hueOff val="0"/>
              <a:satOff val="0"/>
              <a:lumOff val="0"/>
              <a:alphaOff val="0"/>
            </a:schemeClr>
          </a:solidFill>
          <a:prstDash val="solid"/>
        </a:ln>
        <a:effectLst/>
      </dsp:spPr>
      <dsp:style>
        <a:lnRef idx="1">
          <a:scrgbClr r="0" g="0" b="0"/>
        </a:lnRef>
        <a:fillRef idx="0">
          <a:scrgbClr r="0" g="0" b="0"/>
        </a:fillRef>
        <a:effectRef idx="0">
          <a:scrgbClr r="0" g="0" b="0"/>
        </a:effectRef>
        <a:fontRef idx="minor"/>
      </dsp:style>
    </dsp:sp>
  </dsp:spTree>
</dsp:drawing>
</file>

<file path=ppt/diagrams/layout1.xml><?xml version="1.0" encoding="utf-8"?>
<dgm:layoutDef xmlns:dgm="http://schemas.openxmlformats.org/drawingml/2006/diagram" xmlns:a="http://schemas.openxmlformats.org/drawingml/2006/main" uniqueId="urn:microsoft.com/office/officeart/2005/8/layout/cycle6">
  <dgm:title val=""/>
  <dgm:desc val=""/>
  <dgm:catLst>
    <dgm:cat type="cycle" pri="4000"/>
    <dgm:cat type="relationship" pri="11200"/>
  </dgm:catLst>
  <dgm:sampData>
    <dgm:dataModel>
      <dgm:ptLst>
        <dgm:pt modelId="0" type="doc"/>
        <dgm:pt modelId="1">
          <dgm:prSet phldr="1"/>
        </dgm:pt>
        <dgm:pt modelId="2">
          <dgm:prSet phldr="1"/>
        </dgm:pt>
        <dgm:pt modelId="3">
          <dgm:prSet phldr="1"/>
        </dgm:pt>
        <dgm:pt modelId="4">
          <dgm:prSet phldr="1"/>
        </dgm:pt>
        <dgm:pt modelId="5">
          <dgm:prSet phldr="1"/>
        </dgm:pt>
      </dgm:ptLst>
      <dgm:cxnLst>
        <dgm:cxn modelId="6" srcId="0" destId="1" srcOrd="0" destOrd="0"/>
        <dgm:cxn modelId="7" srcId="0" destId="2" srcOrd="1" destOrd="0"/>
        <dgm:cxn modelId="8" srcId="0" destId="3" srcOrd="2" destOrd="0"/>
        <dgm:cxn modelId="9" srcId="0" destId="4" srcOrd="3" destOrd="0"/>
        <dgm:cxn modelId="10" srcId="0" destId="5" srcOrd="4" destOrd="0"/>
      </dgm:cxnLst>
      <dgm:bg/>
      <dgm:whole/>
    </dgm:dataModel>
  </dgm:sampData>
  <dgm:styleData>
    <dgm:dataModel>
      <dgm:ptLst>
        <dgm:pt modelId="0" type="doc"/>
        <dgm:pt modelId="1"/>
        <dgm:pt modelId="2"/>
        <dgm:pt modelId="3"/>
      </dgm:ptLst>
      <dgm:cxnLst>
        <dgm:cxn modelId="4" srcId="0" destId="1" srcOrd="0" destOrd="0"/>
        <dgm:cxn modelId="5" srcId="0" destId="2" srcOrd="1" destOrd="0"/>
        <dgm:cxn modelId="6" srcId="0" destId="3" srcOrd="2" destOrd="0"/>
      </dgm:cxnLst>
      <dgm:bg/>
      <dgm:whole/>
    </dgm:dataModel>
  </dgm:styleData>
  <dgm:clrData>
    <dgm:dataModel>
      <dgm:ptLst>
        <dgm:pt modelId="0" type="doc"/>
        <dgm:pt modelId="1"/>
        <dgm:pt modelId="2"/>
        <dgm:pt modelId="3"/>
        <dgm:pt modelId="4"/>
        <dgm:pt modelId="5"/>
        <dgm:pt modelId="6"/>
      </dgm:ptLst>
      <dgm:cxnLst>
        <dgm:cxn modelId="7" srcId="0" destId="1" srcOrd="0" destOrd="0"/>
        <dgm:cxn modelId="8" srcId="0" destId="2" srcOrd="1" destOrd="0"/>
        <dgm:cxn modelId="9" srcId="0" destId="3" srcOrd="2" destOrd="0"/>
        <dgm:cxn modelId="10" srcId="0" destId="4" srcOrd="3" destOrd="0"/>
        <dgm:cxn modelId="11" srcId="0" destId="5" srcOrd="4" destOrd="0"/>
        <dgm:cxn modelId="12" srcId="0" destId="6" srcOrd="5" destOrd="0"/>
      </dgm:cxnLst>
      <dgm:bg/>
      <dgm:whole/>
    </dgm:dataModel>
  </dgm:clrData>
  <dgm:layoutNode name="cycle">
    <dgm:varLst>
      <dgm:dir/>
      <dgm:resizeHandles val="exact"/>
    </dgm:varLst>
    <dgm:choose name="Name0">
      <dgm:if name="Name1" func="var" arg="dir" op="equ" val="norm">
        <dgm:choose name="Name2">
          <dgm:if name="Name3" axis="ch" ptType="node" func="cnt" op="gt" val="2">
            <dgm:alg type="cycle">
              <dgm:param type="stAng" val="0"/>
              <dgm:param type="spanAng" val="360"/>
            </dgm:alg>
          </dgm:if>
          <dgm:else name="Name4">
            <dgm:alg type="cycle">
              <dgm:param type="stAng" val="-90"/>
              <dgm:param type="spanAng" val="360"/>
            </dgm:alg>
          </dgm:else>
        </dgm:choose>
      </dgm:if>
      <dgm:else name="Name5">
        <dgm:choose name="Name6">
          <dgm:if name="Name7" axis="ch" ptType="node" func="cnt" op="gt" val="2">
            <dgm:alg type="cycle">
              <dgm:param type="stAng" val="0"/>
              <dgm:param type="spanAng" val="-360"/>
            </dgm:alg>
          </dgm:if>
          <dgm:else name="Name8">
            <dgm:alg type="cycle">
              <dgm:param type="stAng" val="90"/>
              <dgm:param type="spanAng" val="-360"/>
            </dgm:alg>
          </dgm:else>
        </dgm:choose>
      </dgm:else>
    </dgm:choose>
    <dgm:shape xmlns:r="http://schemas.openxmlformats.org/officeDocument/2006/relationships" r:blip="">
      <dgm:adjLst/>
    </dgm:shape>
    <dgm:presOf/>
    <dgm:choose name="Name9">
      <dgm:if name="Name10" func="var" arg="dir" op="equ" val="norm">
        <dgm:constrLst>
          <dgm:constr type="w" for="ch" forName="node" refType="w"/>
          <dgm:constr type="w" for="ch" ptType="sibTrans" refType="w" refFor="ch" refForName="node" op="equ" fact="0.3"/>
          <dgm:constr type="diam" for="ch" ptType="sibTrans" refType="diam" op="equ"/>
          <dgm:constr type="sibSp" refType="w" refFor="ch" refForName="node" op="equ" fact="0.15"/>
          <dgm:constr type="w" for="ch" forName="spNode" refType="sibSp" fact="1.6"/>
          <dgm:constr type="primFontSz" for="ch" forName="node" op="equ" val="65"/>
        </dgm:constrLst>
      </dgm:if>
      <dgm:else name="Name11">
        <dgm:constrLst>
          <dgm:constr type="w" for="ch" forName="node" refType="w"/>
          <dgm:constr type="w" for="ch" ptType="sibTrans" refType="w" refFor="ch" refForName="node" op="equ" fact="0.3"/>
          <dgm:constr type="diam" for="ch" ptType="sibTrans" refType="diam" op="equ" fact="-1"/>
          <dgm:constr type="sibSp" refType="w" refFor="ch" refForName="node" op="equ" fact="0.15"/>
          <dgm:constr type="w" for="ch" forName="spNode" refType="sibSp" fact="1.6"/>
          <dgm:constr type="primFontSz" for="ch" forName="node" op="equ" val="65"/>
        </dgm:constrLst>
      </dgm:else>
    </dgm:choose>
    <dgm:ruleLst/>
    <dgm:forEach name="Name12" axis="ch" ptType="node">
      <dgm:layoutNode name="node">
        <dgm:varLst>
          <dgm:bulletEnabled val="1"/>
        </dgm:varLst>
        <dgm:alg type="tx"/>
        <dgm:shape xmlns:r="http://schemas.openxmlformats.org/officeDocument/2006/relationships" type="roundRect" r:blip="">
          <dgm:adjLst/>
        </dgm:shape>
        <dgm:presOf axis="desOrSelf" ptType="node"/>
        <dgm:constrLst>
          <dgm:constr type="h" refType="w" fact="0.65"/>
          <dgm:constr type="tMarg" refType="primFontSz" fact="0.3"/>
          <dgm:constr type="bMarg" refType="primFontSz" fact="0.3"/>
          <dgm:constr type="lMarg" refType="primFontSz" fact="0.3"/>
          <dgm:constr type="rMarg" refType="primFontSz" fact="0.3"/>
        </dgm:constrLst>
        <dgm:ruleLst>
          <dgm:rule type="primFontSz" val="5" fact="NaN" max="NaN"/>
        </dgm:ruleLst>
      </dgm:layoutNode>
      <dgm:choose name="Name13">
        <dgm:if name="Name14" axis="par ch" ptType="doc node" func="cnt" op="gt" val="1">
          <dgm:layoutNode name="spNode">
            <dgm:alg type="sp"/>
            <dgm:shape xmlns:r="http://schemas.openxmlformats.org/officeDocument/2006/relationships" r:blip="">
              <dgm:adjLst/>
            </dgm:shape>
            <dgm:presOf/>
            <dgm:constrLst>
              <dgm:constr type="h" refType="w"/>
            </dgm:constrLst>
            <dgm:ruleLst/>
          </dgm:layoutNode>
          <dgm:forEach name="Name15" axis="followSib" ptType="sibTrans" hideLastTrans="0" cnt="1">
            <dgm:layoutNode name="sibTrans">
              <dgm:alg type="conn">
                <dgm:param type="dim" val="1D"/>
                <dgm:param type="connRout" val="curve"/>
                <dgm:param type="begPts" val="radial"/>
                <dgm:param type="endPts" val="radial"/>
                <dgm:param type="endSty" val="noArr"/>
              </dgm:alg>
              <dgm:shape xmlns:r="http://schemas.openxmlformats.org/officeDocument/2006/relationships" type="conn" r:blip="">
                <dgm:adjLst/>
              </dgm:shape>
              <dgm:presOf axis="self"/>
              <dgm:constrLst>
                <dgm:constr type="h" refType="w" fact="0.65"/>
                <dgm:constr type="connDist"/>
                <dgm:constr type="begPad" refType="connDist" fact="0.01"/>
                <dgm:constr type="endPad" refType="connDist" fact="0.01"/>
              </dgm:constrLst>
              <dgm:ruleLst/>
            </dgm:layoutNode>
          </dgm:forEach>
        </dgm:if>
        <dgm:else name="Name16"/>
      </dgm:choose>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5">
  <dgm:title val=""/>
  <dgm:desc val=""/>
  <dgm:catLst>
    <dgm:cat type="simple" pri="10500"/>
  </dgm:catLst>
  <dgm:scene3d>
    <a:camera prst="orthographicFront"/>
    <a:lightRig rig="threePt" dir="t"/>
  </dgm:scene3d>
  <dgm:styleLbl name="node0">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lnNode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vennNode1">
    <dgm:scene3d>
      <a:camera prst="orthographicFront"/>
      <a:lightRig rig="threePt" dir="t"/>
    </dgm:scene3d>
    <dgm:sp3d/>
    <dgm:txPr/>
    <dgm:style>
      <a:lnRef idx="0">
        <a:scrgbClr r="0" g="0" b="0"/>
      </a:lnRef>
      <a:fillRef idx="3">
        <a:scrgbClr r="0" g="0" b="0"/>
      </a:fillRef>
      <a:effectRef idx="3">
        <a:scrgbClr r="0" g="0" b="0"/>
      </a:effectRef>
      <a:fontRef idx="minor">
        <a:schemeClr val="tx1"/>
      </a:fontRef>
    </dgm:style>
  </dgm:styleLbl>
  <dgm:styleLbl name="alignNode1">
    <dgm:scene3d>
      <a:camera prst="orthographicFront"/>
      <a:lightRig rig="threePt" dir="t"/>
    </dgm:scene3d>
    <dgm:sp3d/>
    <dgm:txPr/>
    <dgm:style>
      <a:lnRef idx="1">
        <a:scrgbClr r="0" g="0" b="0"/>
      </a:lnRef>
      <a:fillRef idx="3">
        <a:scrgbClr r="0" g="0" b="0"/>
      </a:fillRef>
      <a:effectRef idx="3">
        <a:scrgbClr r="0" g="0" b="0"/>
      </a:effectRef>
      <a:fontRef idx="minor">
        <a:schemeClr val="lt1"/>
      </a:fontRef>
    </dgm:style>
  </dgm:styleLbl>
  <dgm:styleLbl name="node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node2">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node3">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node4">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fgImgPlace1">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alignImgPlace1">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bgImgPlace1">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sib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1">
        <a:scrgbClr r="0" g="0" b="0"/>
      </a:lnRef>
      <a:fillRef idx="0">
        <a:scrgbClr r="0" g="0" b="0"/>
      </a:fillRef>
      <a:effectRef idx="1">
        <a:scrgbClr r="0" g="0" b="0"/>
      </a:effectRef>
      <a:fontRef idx="minor"/>
    </dgm:style>
  </dgm:styleLbl>
  <dgm:styleLbl name="asst0">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2">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3">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4">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2">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3">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4">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solidF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3">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3">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0">
        <a:scrgbClr r="0" g="0" b="0"/>
      </a:lnRef>
      <a:fillRef idx="3">
        <a:scrgbClr r="0" g="0" b="0"/>
      </a:fillRef>
      <a:effectRef idx="3">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 /></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عنصر نائب للرأس 1"/>
          <p:cNvSpPr>
            <a:spLocks noGrp="1"/>
          </p:cNvSpPr>
          <p:nvPr>
            <p:ph type="hdr" sz="quarter"/>
          </p:nvPr>
        </p:nvSpPr>
        <p:spPr>
          <a:xfrm>
            <a:off x="3886200" y="0"/>
            <a:ext cx="2971800" cy="457200"/>
          </a:xfrm>
          <a:prstGeom prst="rect">
            <a:avLst/>
          </a:prstGeom>
        </p:spPr>
        <p:txBody>
          <a:bodyPr vert="horz" lIns="91440" tIns="45720" rIns="91440" bIns="45720" rtlCol="1"/>
          <a:lstStyle>
            <a:lvl1pPr algn="r">
              <a:defRPr sz="1200"/>
            </a:lvl1pPr>
          </a:lstStyle>
          <a:p>
            <a:endParaRPr lang="ar-SA"/>
          </a:p>
        </p:txBody>
      </p:sp>
      <p:sp>
        <p:nvSpPr>
          <p:cNvPr id="3" name="عنصر نائب للتاريخ 2"/>
          <p:cNvSpPr>
            <a:spLocks noGrp="1"/>
          </p:cNvSpPr>
          <p:nvPr>
            <p:ph type="dt" idx="1"/>
          </p:nvPr>
        </p:nvSpPr>
        <p:spPr>
          <a:xfrm>
            <a:off x="1588" y="0"/>
            <a:ext cx="2971800" cy="457200"/>
          </a:xfrm>
          <a:prstGeom prst="rect">
            <a:avLst/>
          </a:prstGeom>
        </p:spPr>
        <p:txBody>
          <a:bodyPr vert="horz" lIns="91440" tIns="45720" rIns="91440" bIns="45720" rtlCol="1"/>
          <a:lstStyle>
            <a:lvl1pPr algn="l">
              <a:defRPr sz="1200"/>
            </a:lvl1pPr>
          </a:lstStyle>
          <a:p>
            <a:fld id="{4D329E87-C957-48DE-A241-6A7BC23CE071}" type="datetimeFigureOut">
              <a:rPr lang="ar-SA" smtClean="0"/>
              <a:t>13/08/1446</a:t>
            </a:fld>
            <a:endParaRPr lang="ar-SA"/>
          </a:p>
        </p:txBody>
      </p:sp>
      <p:sp>
        <p:nvSpPr>
          <p:cNvPr id="4" name="عنصر نائب لصورة الشريحة 3"/>
          <p:cNvSpPr>
            <a:spLocks noGrp="1" noRot="1" noChangeAspect="1"/>
          </p:cNvSpPr>
          <p:nvPr>
            <p:ph type="sldImg" idx="2"/>
          </p:nvPr>
        </p:nvSpPr>
        <p:spPr>
          <a:xfrm>
            <a:off x="381000" y="685800"/>
            <a:ext cx="6096000" cy="3429000"/>
          </a:xfrm>
          <a:prstGeom prst="rect">
            <a:avLst/>
          </a:prstGeom>
          <a:noFill/>
          <a:ln w="12700">
            <a:solidFill>
              <a:prstClr val="black"/>
            </a:solidFill>
          </a:ln>
        </p:spPr>
        <p:txBody>
          <a:bodyPr vert="horz" lIns="91440" tIns="45720" rIns="91440" bIns="45720" rtlCol="1" anchor="ctr"/>
          <a:lstStyle/>
          <a:p>
            <a:endParaRPr lang="ar-SA"/>
          </a:p>
        </p:txBody>
      </p:sp>
      <p:sp>
        <p:nvSpPr>
          <p:cNvPr id="5" name="عنصر نائب للملاحظات 4"/>
          <p:cNvSpPr>
            <a:spLocks noGrp="1"/>
          </p:cNvSpPr>
          <p:nvPr>
            <p:ph type="body" sz="quarter" idx="3"/>
          </p:nvPr>
        </p:nvSpPr>
        <p:spPr>
          <a:xfrm>
            <a:off x="685800" y="4343400"/>
            <a:ext cx="5486400" cy="4114800"/>
          </a:xfrm>
          <a:prstGeom prst="rect">
            <a:avLst/>
          </a:prstGeom>
        </p:spPr>
        <p:txBody>
          <a:bodyPr vert="horz" lIns="91440" tIns="45720" rIns="91440" bIns="45720" rtlCol="1"/>
          <a:lstStyle/>
          <a:p>
            <a:pPr lvl="0"/>
            <a:r>
              <a:rPr lang="ar-SA"/>
              <a:t>انقر لتحرير أنماط النص الرئيسي</a:t>
            </a:r>
          </a:p>
          <a:p>
            <a:pPr lvl="1"/>
            <a:r>
              <a:rPr lang="ar-SA"/>
              <a:t>المستوى الثاني</a:t>
            </a:r>
          </a:p>
          <a:p>
            <a:pPr lvl="2"/>
            <a:r>
              <a:rPr lang="ar-SA"/>
              <a:t>المستوى الثالث</a:t>
            </a:r>
          </a:p>
          <a:p>
            <a:pPr lvl="3"/>
            <a:r>
              <a:rPr lang="ar-SA"/>
              <a:t>المستوى الرابع</a:t>
            </a:r>
          </a:p>
          <a:p>
            <a:pPr lvl="4"/>
            <a:r>
              <a:rPr lang="ar-SA"/>
              <a:t>المستوى الخامس</a:t>
            </a:r>
          </a:p>
        </p:txBody>
      </p:sp>
      <p:sp>
        <p:nvSpPr>
          <p:cNvPr id="6" name="عنصر نائب للتذييل 5"/>
          <p:cNvSpPr>
            <a:spLocks noGrp="1"/>
          </p:cNvSpPr>
          <p:nvPr>
            <p:ph type="ftr" sz="quarter" idx="4"/>
          </p:nvPr>
        </p:nvSpPr>
        <p:spPr>
          <a:xfrm>
            <a:off x="3886200" y="8685213"/>
            <a:ext cx="2971800" cy="457200"/>
          </a:xfrm>
          <a:prstGeom prst="rect">
            <a:avLst/>
          </a:prstGeom>
        </p:spPr>
        <p:txBody>
          <a:bodyPr vert="horz" lIns="91440" tIns="45720" rIns="91440" bIns="45720" rtlCol="1" anchor="b"/>
          <a:lstStyle>
            <a:lvl1pPr algn="r">
              <a:defRPr sz="1200"/>
            </a:lvl1pPr>
          </a:lstStyle>
          <a:p>
            <a:endParaRPr lang="ar-SA"/>
          </a:p>
        </p:txBody>
      </p:sp>
      <p:sp>
        <p:nvSpPr>
          <p:cNvPr id="7" name="عنصر نائب لرقم الشريحة 6"/>
          <p:cNvSpPr>
            <a:spLocks noGrp="1"/>
          </p:cNvSpPr>
          <p:nvPr>
            <p:ph type="sldNum" sz="quarter" idx="5"/>
          </p:nvPr>
        </p:nvSpPr>
        <p:spPr>
          <a:xfrm>
            <a:off x="1588" y="8685213"/>
            <a:ext cx="2971800" cy="457200"/>
          </a:xfrm>
          <a:prstGeom prst="rect">
            <a:avLst/>
          </a:prstGeom>
        </p:spPr>
        <p:txBody>
          <a:bodyPr vert="horz" lIns="91440" tIns="45720" rIns="91440" bIns="45720" rtlCol="1" anchor="b"/>
          <a:lstStyle>
            <a:lvl1pPr algn="l">
              <a:defRPr sz="1200"/>
            </a:lvl1pPr>
          </a:lstStyle>
          <a:p>
            <a:fld id="{BF1CA241-697C-4819-AEEE-2CCF8135199F}" type="slidenum">
              <a:rPr lang="ar-SA" smtClean="0"/>
              <a:t>‹#›</a:t>
            </a:fld>
            <a:endParaRPr lang="ar-SA"/>
          </a:p>
        </p:txBody>
      </p:sp>
    </p:spTree>
    <p:extLst>
      <p:ext uri="{BB962C8B-B14F-4D97-AF65-F5344CB8AC3E}">
        <p14:creationId xmlns:p14="http://schemas.microsoft.com/office/powerpoint/2010/main" val="620185516"/>
      </p:ext>
    </p:extLst>
  </p:cSld>
  <p:clrMap bg1="lt1" tx1="dk1" bg2="lt2" tx2="dk2" accent1="accent1" accent2="accent2" accent3="accent3" accent4="accent4" accent5="accent5" accent6="accent6" hlink="hlink" folHlink="folHlink"/>
  <p:notesStyle>
    <a:lvl1pPr marL="0" algn="r" defTabSz="914400" rtl="1" eaLnBrk="1" latinLnBrk="0" hangingPunct="1">
      <a:defRPr sz="1200" kern="1200">
        <a:solidFill>
          <a:schemeClr val="tx1"/>
        </a:solidFill>
        <a:latin typeface="+mn-lt"/>
        <a:ea typeface="+mn-ea"/>
        <a:cs typeface="+mn-cs"/>
      </a:defRPr>
    </a:lvl1pPr>
    <a:lvl2pPr marL="457200" algn="r" defTabSz="914400" rtl="1" eaLnBrk="1" latinLnBrk="0" hangingPunct="1">
      <a:defRPr sz="1200" kern="1200">
        <a:solidFill>
          <a:schemeClr val="tx1"/>
        </a:solidFill>
        <a:latin typeface="+mn-lt"/>
        <a:ea typeface="+mn-ea"/>
        <a:cs typeface="+mn-cs"/>
      </a:defRPr>
    </a:lvl2pPr>
    <a:lvl3pPr marL="914400" algn="r" defTabSz="914400" rtl="1" eaLnBrk="1" latinLnBrk="0" hangingPunct="1">
      <a:defRPr sz="1200" kern="1200">
        <a:solidFill>
          <a:schemeClr val="tx1"/>
        </a:solidFill>
        <a:latin typeface="+mn-lt"/>
        <a:ea typeface="+mn-ea"/>
        <a:cs typeface="+mn-cs"/>
      </a:defRPr>
    </a:lvl3pPr>
    <a:lvl4pPr marL="1371600" algn="r" defTabSz="914400" rtl="1" eaLnBrk="1" latinLnBrk="0" hangingPunct="1">
      <a:defRPr sz="1200" kern="1200">
        <a:solidFill>
          <a:schemeClr val="tx1"/>
        </a:solidFill>
        <a:latin typeface="+mn-lt"/>
        <a:ea typeface="+mn-ea"/>
        <a:cs typeface="+mn-cs"/>
      </a:defRPr>
    </a:lvl4pPr>
    <a:lvl5pPr marL="1828800" algn="r" defTabSz="914400" rtl="1" eaLnBrk="1" latinLnBrk="0" hangingPunct="1">
      <a:defRPr sz="1200" kern="1200">
        <a:solidFill>
          <a:schemeClr val="tx1"/>
        </a:solidFill>
        <a:latin typeface="+mn-lt"/>
        <a:ea typeface="+mn-ea"/>
        <a:cs typeface="+mn-cs"/>
      </a:defRPr>
    </a:lvl5pPr>
    <a:lvl6pPr marL="2286000" algn="r" defTabSz="914400" rtl="1" eaLnBrk="1" latinLnBrk="0" hangingPunct="1">
      <a:defRPr sz="1200" kern="1200">
        <a:solidFill>
          <a:schemeClr val="tx1"/>
        </a:solidFill>
        <a:latin typeface="+mn-lt"/>
        <a:ea typeface="+mn-ea"/>
        <a:cs typeface="+mn-cs"/>
      </a:defRPr>
    </a:lvl6pPr>
    <a:lvl7pPr marL="2743200" algn="r" defTabSz="914400" rtl="1" eaLnBrk="1" latinLnBrk="0" hangingPunct="1">
      <a:defRPr sz="1200" kern="1200">
        <a:solidFill>
          <a:schemeClr val="tx1"/>
        </a:solidFill>
        <a:latin typeface="+mn-lt"/>
        <a:ea typeface="+mn-ea"/>
        <a:cs typeface="+mn-cs"/>
      </a:defRPr>
    </a:lvl7pPr>
    <a:lvl8pPr marL="3200400" algn="r" defTabSz="914400" rtl="1" eaLnBrk="1" latinLnBrk="0" hangingPunct="1">
      <a:defRPr sz="1200" kern="1200">
        <a:solidFill>
          <a:schemeClr val="tx1"/>
        </a:solidFill>
        <a:latin typeface="+mn-lt"/>
        <a:ea typeface="+mn-ea"/>
        <a:cs typeface="+mn-cs"/>
      </a:defRPr>
    </a:lvl8pPr>
    <a:lvl9pPr marL="3657600" algn="r" defTabSz="914400" rtl="1"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3.xml" /><Relationship Id="rId1" Type="http://schemas.openxmlformats.org/officeDocument/2006/relationships/notesMaster" Target="../notesMasters/notesMaster1.xml" /></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عنصر نائب لصورة الشريحة 1"/>
          <p:cNvSpPr>
            <a:spLocks noGrp="1" noRot="1" noChangeAspect="1"/>
          </p:cNvSpPr>
          <p:nvPr>
            <p:ph type="sldImg"/>
          </p:nvPr>
        </p:nvSpPr>
        <p:spPr>
          <a:xfrm>
            <a:off x="381000" y="685800"/>
            <a:ext cx="6096000" cy="3429000"/>
          </a:xfrm>
        </p:spPr>
      </p:sp>
      <p:sp>
        <p:nvSpPr>
          <p:cNvPr id="3" name="عنصر نائب للملاحظات 2"/>
          <p:cNvSpPr>
            <a:spLocks noGrp="1"/>
          </p:cNvSpPr>
          <p:nvPr>
            <p:ph type="body" idx="1"/>
          </p:nvPr>
        </p:nvSpPr>
        <p:spPr/>
        <p:txBody>
          <a:bodyPr/>
          <a:lstStyle/>
          <a:p>
            <a:endParaRPr lang="ar-SA"/>
          </a:p>
        </p:txBody>
      </p:sp>
      <p:sp>
        <p:nvSpPr>
          <p:cNvPr id="4" name="عنصر نائب لرقم الشريحة 3"/>
          <p:cNvSpPr>
            <a:spLocks noGrp="1"/>
          </p:cNvSpPr>
          <p:nvPr>
            <p:ph type="sldNum" sz="quarter" idx="10"/>
          </p:nvPr>
        </p:nvSpPr>
        <p:spPr/>
        <p:txBody>
          <a:bodyPr/>
          <a:lstStyle/>
          <a:p>
            <a:fld id="{337DA480-6D42-4D04-A0EE-354B38725492}" type="slidenum">
              <a:rPr lang="ar-SA"/>
              <a:t>23</a:t>
            </a:fld>
            <a:endParaRPr lang="ar-SA"/>
          </a:p>
        </p:txBody>
      </p:sp>
    </p:spTree>
    <p:extLst>
      <p:ext uri="{BB962C8B-B14F-4D97-AF65-F5344CB8AC3E}">
        <p14:creationId xmlns:p14="http://schemas.microsoft.com/office/powerpoint/2010/main" val="1586094758"/>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 /></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 /></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 /></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 /></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 /></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 /></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 /></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 /></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 /></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 /></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 /></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شريحة عنوان">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6"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1097280" y="758952"/>
            <a:ext cx="10058400" cy="3566160"/>
          </a:xfrm>
        </p:spPr>
        <p:txBody>
          <a:bodyPr anchor="b">
            <a:normAutofit/>
          </a:bodyPr>
          <a:lstStyle>
            <a:lvl1pPr algn="l">
              <a:lnSpc>
                <a:spcPct val="85000"/>
              </a:lnSpc>
              <a:defRPr sz="8000" spc="-50" baseline="0">
                <a:solidFill>
                  <a:schemeClr val="tx1">
                    <a:lumMod val="85000"/>
                    <a:lumOff val="15000"/>
                  </a:schemeClr>
                </a:solidFill>
              </a:defRPr>
            </a:lvl1pPr>
          </a:lstStyle>
          <a:p>
            <a:r>
              <a:rPr lang="ar-SA"/>
              <a:t>انقر لتحرير نمط العنوان الرئيسي</a:t>
            </a:r>
            <a:endParaRPr lang="en-US" dirty="0"/>
          </a:p>
        </p:txBody>
      </p:sp>
      <p:sp>
        <p:nvSpPr>
          <p:cNvPr id="3" name="Subtitle 2"/>
          <p:cNvSpPr>
            <a:spLocks noGrp="1"/>
          </p:cNvSpPr>
          <p:nvPr>
            <p:ph type="subTitle" idx="1"/>
          </p:nvPr>
        </p:nvSpPr>
        <p:spPr>
          <a:xfrm>
            <a:off x="1100052" y="4455621"/>
            <a:ext cx="10058400" cy="1143000"/>
          </a:xfrm>
        </p:spPr>
        <p:txBody>
          <a:bodyPr lIns="91440" rIns="91440">
            <a:normAutofit/>
          </a:bodyPr>
          <a:lstStyle>
            <a:lvl1pPr marL="0" indent="0" algn="l">
              <a:buNone/>
              <a:defRPr sz="2400" cap="all" spc="200" baseline="0">
                <a:solidFill>
                  <a:schemeClr val="tx2"/>
                </a:solidFill>
                <a:latin typeface="+mj-lt"/>
              </a:defRPr>
            </a:lvl1pPr>
            <a:lvl2pPr marL="457200" indent="0" algn="ctr">
              <a:buNone/>
              <a:defRPr sz="2400"/>
            </a:lvl2pPr>
            <a:lvl3pPr marL="914400" indent="0" algn="ctr">
              <a:buNone/>
              <a:defRPr sz="24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ar-SA"/>
              <a:t>انقر لتحرير نمط العنوان الثانوي الرئيسي</a:t>
            </a:r>
            <a:endParaRPr lang="en-US" dirty="0"/>
          </a:p>
        </p:txBody>
      </p:sp>
      <p:sp>
        <p:nvSpPr>
          <p:cNvPr id="4" name="Date Placeholder 3"/>
          <p:cNvSpPr>
            <a:spLocks noGrp="1"/>
          </p:cNvSpPr>
          <p:nvPr>
            <p:ph type="dt" sz="half" idx="10"/>
          </p:nvPr>
        </p:nvSpPr>
        <p:spPr/>
        <p:txBody>
          <a:bodyPr/>
          <a:lstStyle/>
          <a:p>
            <a:fld id="{4BDF68E2-58F2-4D09-BE8B-E3BD06533059}" type="datetimeFigureOut">
              <a:rPr lang="en-US" smtClean="0"/>
              <a:t>2/11/2025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FAB73BC-B049-4115-A692-8D63A059BFB8}" type="slidenum">
              <a:rPr lang="en-US" smtClean="0"/>
              <a:t>‹#›</a:t>
            </a:fld>
            <a:endParaRPr lang="en-US" dirty="0"/>
          </a:p>
        </p:txBody>
      </p:sp>
      <p:cxnSp>
        <p:nvCxnSpPr>
          <p:cNvPr id="9" name="Straight Connector 8"/>
          <p:cNvCxnSpPr/>
          <p:nvPr/>
        </p:nvCxnSpPr>
        <p:spPr>
          <a:xfrm>
            <a:off x="1207659"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136838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عنوان ومحتوى">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ar-SA"/>
              <a:t>انقر لتحرير نمط العنوان الرئيسي</a:t>
            </a:r>
            <a:endParaRPr lang="en-US" dirty="0"/>
          </a:p>
        </p:txBody>
      </p:sp>
      <p:sp>
        <p:nvSpPr>
          <p:cNvPr id="3" name="Content Placeholder 2"/>
          <p:cNvSpPr>
            <a:spLocks noGrp="1"/>
          </p:cNvSpPr>
          <p:nvPr>
            <p:ph idx="1"/>
          </p:nvPr>
        </p:nvSpPr>
        <p:spPr/>
        <p:txBody>
          <a:bodyPr/>
          <a:lstStyle/>
          <a:p>
            <a:pPr lvl="0"/>
            <a:r>
              <a:rPr lang="ar-SA"/>
              <a:t>انقر لتحرير أنماط النص الرئيسي</a:t>
            </a:r>
          </a:p>
          <a:p>
            <a:pPr lvl="1"/>
            <a:r>
              <a:rPr lang="ar-SA"/>
              <a:t>المستوى الثاني</a:t>
            </a:r>
          </a:p>
          <a:p>
            <a:pPr lvl="2"/>
            <a:r>
              <a:rPr lang="ar-SA"/>
              <a:t>المستوى الثالث</a:t>
            </a:r>
          </a:p>
          <a:p>
            <a:pPr lvl="3"/>
            <a:r>
              <a:rPr lang="ar-SA"/>
              <a:t>المستوى الرابع</a:t>
            </a:r>
          </a:p>
          <a:p>
            <a:pPr lvl="4"/>
            <a:r>
              <a:rPr lang="ar-SA"/>
              <a:t>المستوى الخامس</a:t>
            </a:r>
            <a:endParaRPr lang="en-US" dirty="0"/>
          </a:p>
        </p:txBody>
      </p:sp>
      <p:sp>
        <p:nvSpPr>
          <p:cNvPr id="4" name="Date Placeholder 3"/>
          <p:cNvSpPr>
            <a:spLocks noGrp="1"/>
          </p:cNvSpPr>
          <p:nvPr>
            <p:ph type="dt" sz="half" idx="10"/>
          </p:nvPr>
        </p:nvSpPr>
        <p:spPr/>
        <p:txBody>
          <a:bodyPr/>
          <a:lstStyle/>
          <a:p>
            <a:fld id="{528FC5F6-F338-4AE4-BB23-26385BCFC423}" type="datetimeFigureOut">
              <a:rPr lang="en-US" smtClean="0"/>
              <a:t>2/11/2025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6113E31D-E2AB-40D1-8B51-AFA5AFEF393A}" type="slidenum">
              <a:rPr lang="en-US" smtClean="0"/>
              <a:t>‹#›</a:t>
            </a:fld>
            <a:endParaRPr lang="en-US" dirty="0"/>
          </a:p>
        </p:txBody>
      </p:sp>
    </p:spTree>
    <p:extLst>
      <p:ext uri="{BB962C8B-B14F-4D97-AF65-F5344CB8AC3E}">
        <p14:creationId xmlns:p14="http://schemas.microsoft.com/office/powerpoint/2010/main" val="182458898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عنوان المقطع">
    <p:bg>
      <p:bgPr>
        <a:solidFill>
          <a:schemeClr val="bg1"/>
        </a:solidFill>
        <a:effectLst/>
      </p:bgPr>
    </p:bg>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6"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758952"/>
            <a:ext cx="10058400" cy="3566160"/>
          </a:xfrm>
        </p:spPr>
        <p:txBody>
          <a:bodyPr anchor="b" anchorCtr="0">
            <a:normAutofit/>
          </a:bodyPr>
          <a:lstStyle>
            <a:lvl1pPr>
              <a:lnSpc>
                <a:spcPct val="85000"/>
              </a:lnSpc>
              <a:defRPr sz="8000" b="0">
                <a:solidFill>
                  <a:schemeClr val="tx1">
                    <a:lumMod val="85000"/>
                    <a:lumOff val="15000"/>
                  </a:schemeClr>
                </a:solidFill>
              </a:defRPr>
            </a:lvl1pPr>
          </a:lstStyle>
          <a:p>
            <a:r>
              <a:rPr lang="ar-SA"/>
              <a:t>انقر لتحرير نمط العنوان الرئيسي</a:t>
            </a:r>
            <a:endParaRPr lang="en-US" dirty="0"/>
          </a:p>
        </p:txBody>
      </p:sp>
      <p:sp>
        <p:nvSpPr>
          <p:cNvPr id="3" name="Text Placeholder 2"/>
          <p:cNvSpPr>
            <a:spLocks noGrp="1"/>
          </p:cNvSpPr>
          <p:nvPr>
            <p:ph type="body" idx="1"/>
          </p:nvPr>
        </p:nvSpPr>
        <p:spPr>
          <a:xfrm>
            <a:off x="1097280" y="4453128"/>
            <a:ext cx="10058400" cy="1143000"/>
          </a:xfrm>
        </p:spPr>
        <p:txBody>
          <a:bodyPr lIns="91440" rIns="91440" anchor="t" anchorCtr="0">
            <a:normAutofit/>
          </a:bodyPr>
          <a:lstStyle>
            <a:lvl1pPr marL="0" indent="0">
              <a:buNone/>
              <a:defRPr sz="2400" cap="all" spc="200" baseline="0">
                <a:solidFill>
                  <a:schemeClr val="tx2"/>
                </a:solidFill>
                <a:latin typeface="+mj-lt"/>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ar-SA"/>
              <a:t>انقر لتحرير أنماط النص الرئيسي</a:t>
            </a:r>
          </a:p>
        </p:txBody>
      </p:sp>
      <p:sp>
        <p:nvSpPr>
          <p:cNvPr id="4" name="Date Placeholder 3"/>
          <p:cNvSpPr>
            <a:spLocks noGrp="1"/>
          </p:cNvSpPr>
          <p:nvPr>
            <p:ph type="dt" sz="half" idx="10"/>
          </p:nvPr>
        </p:nvSpPr>
        <p:spPr/>
        <p:txBody>
          <a:bodyPr/>
          <a:lstStyle/>
          <a:p>
            <a:fld id="{20EBB0C4-6273-4C6E-B9BD-2EDC30F1CD52}" type="datetimeFigureOut">
              <a:rPr lang="en-US" smtClean="0"/>
              <a:t>2/11/2025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FAB73BC-B049-4115-A692-8D63A059BFB8}" type="slidenum">
              <a:rPr lang="en-US" smtClean="0"/>
              <a:t>‹#›</a:t>
            </a:fld>
            <a:endParaRPr lang="en-US" dirty="0"/>
          </a:p>
        </p:txBody>
      </p:sp>
      <p:cxnSp>
        <p:nvCxnSpPr>
          <p:cNvPr id="9" name="Straight Connector 8"/>
          <p:cNvCxnSpPr/>
          <p:nvPr/>
        </p:nvCxnSpPr>
        <p:spPr>
          <a:xfrm>
            <a:off x="1207659"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9443753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محتويين">
    <p:spTree>
      <p:nvGrpSpPr>
        <p:cNvPr id="1" name=""/>
        <p:cNvGrpSpPr/>
        <p:nvPr/>
      </p:nvGrpSpPr>
      <p:grpSpPr>
        <a:xfrm>
          <a:off x="0" y="0"/>
          <a:ext cx="0" cy="0"/>
          <a:chOff x="0" y="0"/>
          <a:chExt cx="0" cy="0"/>
        </a:xfrm>
      </p:grpSpPr>
      <p:sp>
        <p:nvSpPr>
          <p:cNvPr id="8" name="Title 7"/>
          <p:cNvSpPr>
            <a:spLocks noGrp="1"/>
          </p:cNvSpPr>
          <p:nvPr>
            <p:ph type="title"/>
          </p:nvPr>
        </p:nvSpPr>
        <p:spPr>
          <a:xfrm>
            <a:off x="1097280" y="286603"/>
            <a:ext cx="10058400" cy="1450757"/>
          </a:xfrm>
        </p:spPr>
        <p:txBody>
          <a:bodyPr/>
          <a:lstStyle/>
          <a:p>
            <a:r>
              <a:rPr lang="ar-SA"/>
              <a:t>انقر لتحرير نمط العنوان الرئيسي</a:t>
            </a:r>
            <a:endParaRPr lang="en-US" dirty="0"/>
          </a:p>
        </p:txBody>
      </p:sp>
      <p:sp>
        <p:nvSpPr>
          <p:cNvPr id="3" name="Content Placeholder 2"/>
          <p:cNvSpPr>
            <a:spLocks noGrp="1"/>
          </p:cNvSpPr>
          <p:nvPr>
            <p:ph sz="half" idx="1"/>
          </p:nvPr>
        </p:nvSpPr>
        <p:spPr>
          <a:xfrm>
            <a:off x="1097278" y="1845734"/>
            <a:ext cx="4937760" cy="4023360"/>
          </a:xfrm>
        </p:spPr>
        <p:txBody>
          <a:bodyPr/>
          <a:lstStyle/>
          <a:p>
            <a:pPr lvl="0"/>
            <a:r>
              <a:rPr lang="ar-SA"/>
              <a:t>انقر لتحرير أنماط النص الرئيسي</a:t>
            </a:r>
          </a:p>
          <a:p>
            <a:pPr lvl="1"/>
            <a:r>
              <a:rPr lang="ar-SA"/>
              <a:t>المستوى الثاني</a:t>
            </a:r>
          </a:p>
          <a:p>
            <a:pPr lvl="2"/>
            <a:r>
              <a:rPr lang="ar-SA"/>
              <a:t>المستوى الثالث</a:t>
            </a:r>
          </a:p>
          <a:p>
            <a:pPr lvl="3"/>
            <a:r>
              <a:rPr lang="ar-SA"/>
              <a:t>المستوى الرابع</a:t>
            </a:r>
          </a:p>
          <a:p>
            <a:pPr lvl="4"/>
            <a:r>
              <a:rPr lang="ar-SA"/>
              <a:t>المستوى الخامس</a:t>
            </a:r>
            <a:endParaRPr lang="en-US" dirty="0"/>
          </a:p>
        </p:txBody>
      </p:sp>
      <p:sp>
        <p:nvSpPr>
          <p:cNvPr id="4" name="Content Placeholder 3"/>
          <p:cNvSpPr>
            <a:spLocks noGrp="1"/>
          </p:cNvSpPr>
          <p:nvPr>
            <p:ph sz="half" idx="2"/>
          </p:nvPr>
        </p:nvSpPr>
        <p:spPr>
          <a:xfrm>
            <a:off x="6217920" y="1845735"/>
            <a:ext cx="4937760" cy="4023360"/>
          </a:xfrm>
        </p:spPr>
        <p:txBody>
          <a:bodyPr/>
          <a:lstStyle/>
          <a:p>
            <a:pPr lvl="0"/>
            <a:r>
              <a:rPr lang="ar-SA"/>
              <a:t>انقر لتحرير أنماط النص الرئيسي</a:t>
            </a:r>
          </a:p>
          <a:p>
            <a:pPr lvl="1"/>
            <a:r>
              <a:rPr lang="ar-SA"/>
              <a:t>المستوى الثاني</a:t>
            </a:r>
          </a:p>
          <a:p>
            <a:pPr lvl="2"/>
            <a:r>
              <a:rPr lang="ar-SA"/>
              <a:t>المستوى الثالث</a:t>
            </a:r>
          </a:p>
          <a:p>
            <a:pPr lvl="3"/>
            <a:r>
              <a:rPr lang="ar-SA"/>
              <a:t>المستوى الرابع</a:t>
            </a:r>
          </a:p>
          <a:p>
            <a:pPr lvl="4"/>
            <a:r>
              <a:rPr lang="ar-SA"/>
              <a:t>المستوى الخامس</a:t>
            </a:r>
            <a:endParaRPr lang="en-US" dirty="0"/>
          </a:p>
        </p:txBody>
      </p:sp>
      <p:sp>
        <p:nvSpPr>
          <p:cNvPr id="5" name="Date Placeholder 4"/>
          <p:cNvSpPr>
            <a:spLocks noGrp="1"/>
          </p:cNvSpPr>
          <p:nvPr>
            <p:ph type="dt" sz="half" idx="10"/>
          </p:nvPr>
        </p:nvSpPr>
        <p:spPr/>
        <p:txBody>
          <a:bodyPr/>
          <a:lstStyle/>
          <a:p>
            <a:fld id="{19AB4D41-86C1-4908-B66A-0B50CEB3BF29}" type="datetimeFigureOut">
              <a:rPr lang="en-US" smtClean="0"/>
              <a:t>2/11/2025</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4FAB73BC-B049-4115-A692-8D63A059BFB8}" type="slidenum">
              <a:rPr lang="en-US" smtClean="0"/>
              <a:t>‹#›</a:t>
            </a:fld>
            <a:endParaRPr lang="en-US" dirty="0"/>
          </a:p>
        </p:txBody>
      </p:sp>
    </p:spTree>
    <p:extLst>
      <p:ext uri="{BB962C8B-B14F-4D97-AF65-F5344CB8AC3E}">
        <p14:creationId xmlns:p14="http://schemas.microsoft.com/office/powerpoint/2010/main" val="61719495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مقارنة">
    <p:spTree>
      <p:nvGrpSpPr>
        <p:cNvPr id="1" name=""/>
        <p:cNvGrpSpPr/>
        <p:nvPr/>
      </p:nvGrpSpPr>
      <p:grpSpPr>
        <a:xfrm>
          <a:off x="0" y="0"/>
          <a:ext cx="0" cy="0"/>
          <a:chOff x="0" y="0"/>
          <a:chExt cx="0" cy="0"/>
        </a:xfrm>
      </p:grpSpPr>
      <p:sp>
        <p:nvSpPr>
          <p:cNvPr id="10" name="Title 9"/>
          <p:cNvSpPr>
            <a:spLocks noGrp="1"/>
          </p:cNvSpPr>
          <p:nvPr>
            <p:ph type="title"/>
          </p:nvPr>
        </p:nvSpPr>
        <p:spPr>
          <a:xfrm>
            <a:off x="1097280" y="286603"/>
            <a:ext cx="10058400" cy="1450757"/>
          </a:xfrm>
        </p:spPr>
        <p:txBody>
          <a:bodyPr/>
          <a:lstStyle/>
          <a:p>
            <a:r>
              <a:rPr lang="ar-SA"/>
              <a:t>انقر لتحرير نمط العنوان الرئيسي</a:t>
            </a:r>
            <a:endParaRPr lang="en-US" dirty="0"/>
          </a:p>
        </p:txBody>
      </p:sp>
      <p:sp>
        <p:nvSpPr>
          <p:cNvPr id="3" name="Text Placeholder 2"/>
          <p:cNvSpPr>
            <a:spLocks noGrp="1"/>
          </p:cNvSpPr>
          <p:nvPr>
            <p:ph type="body" idx="1"/>
          </p:nvPr>
        </p:nvSpPr>
        <p:spPr>
          <a:xfrm>
            <a:off x="109728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ar-SA"/>
              <a:t>انقر لتحرير أنماط النص الرئيسي</a:t>
            </a:r>
          </a:p>
        </p:txBody>
      </p:sp>
      <p:sp>
        <p:nvSpPr>
          <p:cNvPr id="4" name="Content Placeholder 3"/>
          <p:cNvSpPr>
            <a:spLocks noGrp="1"/>
          </p:cNvSpPr>
          <p:nvPr>
            <p:ph sz="half" idx="2"/>
          </p:nvPr>
        </p:nvSpPr>
        <p:spPr>
          <a:xfrm>
            <a:off x="1097280" y="2582334"/>
            <a:ext cx="4937760" cy="3378200"/>
          </a:xfrm>
        </p:spPr>
        <p:txBody>
          <a:bodyPr/>
          <a:lstStyle/>
          <a:p>
            <a:pPr lvl="0"/>
            <a:r>
              <a:rPr lang="ar-SA"/>
              <a:t>انقر لتحرير أنماط النص الرئيسي</a:t>
            </a:r>
          </a:p>
          <a:p>
            <a:pPr lvl="1"/>
            <a:r>
              <a:rPr lang="ar-SA"/>
              <a:t>المستوى الثاني</a:t>
            </a:r>
          </a:p>
          <a:p>
            <a:pPr lvl="2"/>
            <a:r>
              <a:rPr lang="ar-SA"/>
              <a:t>المستوى الثالث</a:t>
            </a:r>
          </a:p>
          <a:p>
            <a:pPr lvl="3"/>
            <a:r>
              <a:rPr lang="ar-SA"/>
              <a:t>المستوى الرابع</a:t>
            </a:r>
          </a:p>
          <a:p>
            <a:pPr lvl="4"/>
            <a:r>
              <a:rPr lang="ar-SA"/>
              <a:t>المستوى الخامس</a:t>
            </a:r>
            <a:endParaRPr lang="en-US" dirty="0"/>
          </a:p>
        </p:txBody>
      </p:sp>
      <p:sp>
        <p:nvSpPr>
          <p:cNvPr id="5" name="Text Placeholder 4"/>
          <p:cNvSpPr>
            <a:spLocks noGrp="1"/>
          </p:cNvSpPr>
          <p:nvPr>
            <p:ph type="body" sz="quarter" idx="3"/>
          </p:nvPr>
        </p:nvSpPr>
        <p:spPr>
          <a:xfrm>
            <a:off x="621792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ar-SA"/>
              <a:t>انقر لتحرير أنماط النص الرئيسي</a:t>
            </a:r>
          </a:p>
        </p:txBody>
      </p:sp>
      <p:sp>
        <p:nvSpPr>
          <p:cNvPr id="6" name="Content Placeholder 5"/>
          <p:cNvSpPr>
            <a:spLocks noGrp="1"/>
          </p:cNvSpPr>
          <p:nvPr>
            <p:ph sz="quarter" idx="4"/>
          </p:nvPr>
        </p:nvSpPr>
        <p:spPr>
          <a:xfrm>
            <a:off x="6217920" y="2582334"/>
            <a:ext cx="4937760" cy="3378200"/>
          </a:xfrm>
        </p:spPr>
        <p:txBody>
          <a:bodyPr/>
          <a:lstStyle/>
          <a:p>
            <a:pPr lvl="0"/>
            <a:r>
              <a:rPr lang="ar-SA"/>
              <a:t>انقر لتحرير أنماط النص الرئيسي</a:t>
            </a:r>
          </a:p>
          <a:p>
            <a:pPr lvl="1"/>
            <a:r>
              <a:rPr lang="ar-SA"/>
              <a:t>المستوى الثاني</a:t>
            </a:r>
          </a:p>
          <a:p>
            <a:pPr lvl="2"/>
            <a:r>
              <a:rPr lang="ar-SA"/>
              <a:t>المستوى الثالث</a:t>
            </a:r>
          </a:p>
          <a:p>
            <a:pPr lvl="3"/>
            <a:r>
              <a:rPr lang="ar-SA"/>
              <a:t>المستوى الرابع</a:t>
            </a:r>
          </a:p>
          <a:p>
            <a:pPr lvl="4"/>
            <a:r>
              <a:rPr lang="ar-SA"/>
              <a:t>المستوى الخامس</a:t>
            </a:r>
            <a:endParaRPr lang="en-US" dirty="0"/>
          </a:p>
        </p:txBody>
      </p:sp>
      <p:sp>
        <p:nvSpPr>
          <p:cNvPr id="7" name="Date Placeholder 6"/>
          <p:cNvSpPr>
            <a:spLocks noGrp="1"/>
          </p:cNvSpPr>
          <p:nvPr>
            <p:ph type="dt" sz="half" idx="10"/>
          </p:nvPr>
        </p:nvSpPr>
        <p:spPr/>
        <p:txBody>
          <a:bodyPr/>
          <a:lstStyle/>
          <a:p>
            <a:fld id="{E6426E2C-56C1-4E0D-A793-0088A7FDD37E}" type="datetimeFigureOut">
              <a:rPr lang="en-US" smtClean="0"/>
              <a:t>2/11/2025</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4FAB73BC-B049-4115-A692-8D63A059BFB8}" type="slidenum">
              <a:rPr lang="en-US" smtClean="0"/>
              <a:t>‹#›</a:t>
            </a:fld>
            <a:endParaRPr lang="en-US" dirty="0"/>
          </a:p>
        </p:txBody>
      </p:sp>
    </p:spTree>
    <p:extLst>
      <p:ext uri="{BB962C8B-B14F-4D97-AF65-F5344CB8AC3E}">
        <p14:creationId xmlns:p14="http://schemas.microsoft.com/office/powerpoint/2010/main" val="94469347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عنوان فقط">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ar-SA"/>
              <a:t>انقر لتحرير نمط العنوان الرئيسي</a:t>
            </a:r>
            <a:endParaRPr lang="en-US" dirty="0"/>
          </a:p>
        </p:txBody>
      </p:sp>
      <p:sp>
        <p:nvSpPr>
          <p:cNvPr id="3" name="Date Placeholder 2"/>
          <p:cNvSpPr>
            <a:spLocks noGrp="1"/>
          </p:cNvSpPr>
          <p:nvPr>
            <p:ph type="dt" sz="half" idx="10"/>
          </p:nvPr>
        </p:nvSpPr>
        <p:spPr/>
        <p:txBody>
          <a:bodyPr/>
          <a:lstStyle/>
          <a:p>
            <a:fld id="{C8C39B41-D8B5-4052-B551-9B5525EAA8B6}" type="datetimeFigureOut">
              <a:rPr lang="en-US" smtClean="0"/>
              <a:t>2/11/2025</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4FAB73BC-B049-4115-A692-8D63A059BFB8}" type="slidenum">
              <a:rPr lang="en-US" smtClean="0"/>
              <a:t>‹#›</a:t>
            </a:fld>
            <a:endParaRPr lang="en-US" dirty="0"/>
          </a:p>
        </p:txBody>
      </p:sp>
    </p:spTree>
    <p:extLst>
      <p:ext uri="{BB962C8B-B14F-4D97-AF65-F5344CB8AC3E}">
        <p14:creationId xmlns:p14="http://schemas.microsoft.com/office/powerpoint/2010/main" val="27984738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فارغ">
    <p:spTree>
      <p:nvGrpSpPr>
        <p:cNvPr id="1" name=""/>
        <p:cNvGrpSpPr/>
        <p:nvPr/>
      </p:nvGrpSpPr>
      <p:grpSpPr>
        <a:xfrm>
          <a:off x="0" y="0"/>
          <a:ext cx="0" cy="0"/>
          <a:chOff x="0" y="0"/>
          <a:chExt cx="0" cy="0"/>
        </a:xfrm>
      </p:grpSpPr>
      <p:sp>
        <p:nvSpPr>
          <p:cNvPr id="5" name="Rectangle 4"/>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6" name="Rectangle 5"/>
          <p:cNvSpPr/>
          <p:nvPr/>
        </p:nvSpPr>
        <p:spPr>
          <a:xfrm>
            <a:off x="16"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7" name="Date Placeholder 6"/>
          <p:cNvSpPr>
            <a:spLocks noGrp="1"/>
          </p:cNvSpPr>
          <p:nvPr>
            <p:ph type="dt" sz="half" idx="10"/>
          </p:nvPr>
        </p:nvSpPr>
        <p:spPr/>
        <p:txBody>
          <a:bodyPr/>
          <a:lstStyle/>
          <a:p>
            <a:fld id="{4D94136C-8742-45B2-AF27-D93DF72833A9}" type="datetimeFigureOut">
              <a:rPr lang="en-US" smtClean="0"/>
              <a:t>2/11/2025</a:t>
            </a:fld>
            <a:endParaRPr lang="en-US" dirty="0"/>
          </a:p>
        </p:txBody>
      </p:sp>
      <p:sp>
        <p:nvSpPr>
          <p:cNvPr id="8" name="Footer Placeholder 7"/>
          <p:cNvSpPr>
            <a:spLocks noGrp="1"/>
          </p:cNvSpPr>
          <p:nvPr>
            <p:ph type="ftr" sz="quarter" idx="11"/>
          </p:nvPr>
        </p:nvSpPr>
        <p:spPr/>
        <p:txBody>
          <a:bodyPr/>
          <a:lstStyle>
            <a:lvl1pPr>
              <a:defRPr>
                <a:solidFill>
                  <a:srgbClr val="FFFFFF"/>
                </a:solidFill>
              </a:defRPr>
            </a:lvl1pPr>
          </a:lstStyle>
          <a:p>
            <a:endParaRPr lang="en-US" dirty="0"/>
          </a:p>
        </p:txBody>
      </p:sp>
      <p:sp>
        <p:nvSpPr>
          <p:cNvPr id="9" name="Slide Number Placeholder 8"/>
          <p:cNvSpPr>
            <a:spLocks noGrp="1"/>
          </p:cNvSpPr>
          <p:nvPr>
            <p:ph type="sldNum" sz="quarter" idx="12"/>
          </p:nvPr>
        </p:nvSpPr>
        <p:spPr/>
        <p:txBody>
          <a:bodyPr/>
          <a:lstStyle/>
          <a:p>
            <a:fld id="{4FAB73BC-B049-4115-A692-8D63A059BFB8}" type="slidenum">
              <a:rPr lang="en-US" smtClean="0"/>
              <a:pPr/>
              <a:t>‹#›</a:t>
            </a:fld>
            <a:endParaRPr lang="en-US" dirty="0"/>
          </a:p>
        </p:txBody>
      </p:sp>
    </p:spTree>
    <p:extLst>
      <p:ext uri="{BB962C8B-B14F-4D97-AF65-F5344CB8AC3E}">
        <p14:creationId xmlns:p14="http://schemas.microsoft.com/office/powerpoint/2010/main" val="242524425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محتوى ذو تسمية توضيحية">
    <p:spTree>
      <p:nvGrpSpPr>
        <p:cNvPr id="1" name=""/>
        <p:cNvGrpSpPr/>
        <p:nvPr/>
      </p:nvGrpSpPr>
      <p:grpSpPr>
        <a:xfrm>
          <a:off x="0" y="0"/>
          <a:ext cx="0" cy="0"/>
          <a:chOff x="0" y="0"/>
          <a:chExt cx="0" cy="0"/>
        </a:xfrm>
      </p:grpSpPr>
      <p:sp>
        <p:nvSpPr>
          <p:cNvPr id="8" name="Rectangle 7"/>
          <p:cNvSpPr/>
          <p:nvPr/>
        </p:nvSpPr>
        <p:spPr>
          <a:xfrm>
            <a:off x="16" y="0"/>
            <a:ext cx="4050791"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4040072" y="0"/>
            <a:ext cx="64009"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1" y="594359"/>
            <a:ext cx="3200400" cy="2286000"/>
          </a:xfrm>
        </p:spPr>
        <p:txBody>
          <a:bodyPr anchor="b">
            <a:normAutofit/>
          </a:bodyPr>
          <a:lstStyle>
            <a:lvl1pPr>
              <a:defRPr sz="3600" b="0">
                <a:solidFill>
                  <a:srgbClr val="FFFFFF"/>
                </a:solidFill>
              </a:defRPr>
            </a:lvl1pPr>
          </a:lstStyle>
          <a:p>
            <a:r>
              <a:rPr lang="ar-SA"/>
              <a:t>انقر لتحرير نمط العنوان الرئيسي</a:t>
            </a:r>
            <a:endParaRPr lang="en-US" dirty="0"/>
          </a:p>
        </p:txBody>
      </p:sp>
      <p:sp>
        <p:nvSpPr>
          <p:cNvPr id="3" name="Content Placeholder 2"/>
          <p:cNvSpPr>
            <a:spLocks noGrp="1"/>
          </p:cNvSpPr>
          <p:nvPr>
            <p:ph idx="1"/>
          </p:nvPr>
        </p:nvSpPr>
        <p:spPr>
          <a:xfrm>
            <a:off x="4800602" y="731520"/>
            <a:ext cx="6492240" cy="5257800"/>
          </a:xfrm>
        </p:spPr>
        <p:txBody>
          <a:bodyPr/>
          <a:lstStyle/>
          <a:p>
            <a:pPr lvl="0"/>
            <a:r>
              <a:rPr lang="ar-SA"/>
              <a:t>انقر لتحرير أنماط النص الرئيسي</a:t>
            </a:r>
          </a:p>
          <a:p>
            <a:pPr lvl="1"/>
            <a:r>
              <a:rPr lang="ar-SA"/>
              <a:t>المستوى الثاني</a:t>
            </a:r>
          </a:p>
          <a:p>
            <a:pPr lvl="2"/>
            <a:r>
              <a:rPr lang="ar-SA"/>
              <a:t>المستوى الثالث</a:t>
            </a:r>
          </a:p>
          <a:p>
            <a:pPr lvl="3"/>
            <a:r>
              <a:rPr lang="ar-SA"/>
              <a:t>المستوى الرابع</a:t>
            </a:r>
          </a:p>
          <a:p>
            <a:pPr lvl="4"/>
            <a:r>
              <a:rPr lang="ar-SA"/>
              <a:t>المستوى الخامس</a:t>
            </a:r>
            <a:endParaRPr lang="en-US" dirty="0"/>
          </a:p>
        </p:txBody>
      </p:sp>
      <p:sp>
        <p:nvSpPr>
          <p:cNvPr id="4" name="Text Placeholder 3"/>
          <p:cNvSpPr>
            <a:spLocks noGrp="1"/>
          </p:cNvSpPr>
          <p:nvPr>
            <p:ph type="body" sz="half" idx="2"/>
          </p:nvPr>
        </p:nvSpPr>
        <p:spPr>
          <a:xfrm>
            <a:off x="457201" y="2926080"/>
            <a:ext cx="3200400" cy="3379124"/>
          </a:xfrm>
        </p:spPr>
        <p:txBody>
          <a:bodyPr lIns="91440" rIns="91440">
            <a:normAutofit/>
          </a:bodyPr>
          <a:lstStyle>
            <a:lvl1pPr marL="0" indent="0">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ar-SA"/>
              <a:t>انقر لتحرير أنماط النص الرئيسي</a:t>
            </a:r>
          </a:p>
        </p:txBody>
      </p:sp>
      <p:sp>
        <p:nvSpPr>
          <p:cNvPr id="5" name="Date Placeholder 4"/>
          <p:cNvSpPr>
            <a:spLocks noGrp="1"/>
          </p:cNvSpPr>
          <p:nvPr>
            <p:ph type="dt" sz="half" idx="10"/>
          </p:nvPr>
        </p:nvSpPr>
        <p:spPr>
          <a:xfrm>
            <a:off x="465511" y="6459786"/>
            <a:ext cx="2618510" cy="365125"/>
          </a:xfrm>
        </p:spPr>
        <p:txBody>
          <a:bodyPr/>
          <a:lstStyle>
            <a:lvl1pPr algn="l">
              <a:defRPr/>
            </a:lvl1pPr>
          </a:lstStyle>
          <a:p>
            <a:fld id="{32ABBEA6-7C60-4B02-AE87-00D78D8422AF}" type="datetimeFigureOut">
              <a:rPr lang="en-US" smtClean="0"/>
              <a:t>2/11/2025</a:t>
            </a:fld>
            <a:endParaRPr lang="en-US" dirty="0"/>
          </a:p>
        </p:txBody>
      </p:sp>
      <p:sp>
        <p:nvSpPr>
          <p:cNvPr id="6" name="Footer Placeholder 5"/>
          <p:cNvSpPr>
            <a:spLocks noGrp="1"/>
          </p:cNvSpPr>
          <p:nvPr>
            <p:ph type="ftr" sz="quarter" idx="11"/>
          </p:nvPr>
        </p:nvSpPr>
        <p:spPr>
          <a:xfrm>
            <a:off x="4800600" y="6459786"/>
            <a:ext cx="4648201" cy="365125"/>
          </a:xfrm>
        </p:spPr>
        <p:txBody>
          <a:bodyPr/>
          <a:lstStyle>
            <a:lvl1pPr algn="l">
              <a:defRPr>
                <a:solidFill>
                  <a:schemeClr val="tx2"/>
                </a:solidFill>
              </a:defRPr>
            </a:lvl1pPr>
          </a:lstStyle>
          <a:p>
            <a:endParaRPr lang="en-US" dirty="0"/>
          </a:p>
        </p:txBody>
      </p:sp>
      <p:sp>
        <p:nvSpPr>
          <p:cNvPr id="7" name="Slide Number Placeholder 6"/>
          <p:cNvSpPr>
            <a:spLocks noGrp="1"/>
          </p:cNvSpPr>
          <p:nvPr>
            <p:ph type="sldNum" sz="quarter" idx="12"/>
          </p:nvPr>
        </p:nvSpPr>
        <p:spPr/>
        <p:txBody>
          <a:bodyPr/>
          <a:lstStyle>
            <a:lvl1pPr>
              <a:defRPr>
                <a:solidFill>
                  <a:schemeClr val="tx2"/>
                </a:solidFill>
              </a:defRPr>
            </a:lvl1pPr>
          </a:lstStyle>
          <a:p>
            <a:fld id="{4FAB73BC-B049-4115-A692-8D63A059BFB8}" type="slidenum">
              <a:rPr lang="en-US" smtClean="0"/>
              <a:pPr/>
              <a:t>‹#›</a:t>
            </a:fld>
            <a:endParaRPr lang="en-US" dirty="0"/>
          </a:p>
        </p:txBody>
      </p:sp>
    </p:spTree>
    <p:extLst>
      <p:ext uri="{BB962C8B-B14F-4D97-AF65-F5344CB8AC3E}">
        <p14:creationId xmlns:p14="http://schemas.microsoft.com/office/powerpoint/2010/main" val="349160572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صورة مع تسمية توضيحية">
    <p:spTree>
      <p:nvGrpSpPr>
        <p:cNvPr id="1" name=""/>
        <p:cNvGrpSpPr/>
        <p:nvPr/>
      </p:nvGrpSpPr>
      <p:grpSpPr>
        <a:xfrm>
          <a:off x="0" y="0"/>
          <a:ext cx="0" cy="0"/>
          <a:chOff x="0" y="0"/>
          <a:chExt cx="0" cy="0"/>
        </a:xfrm>
      </p:grpSpPr>
      <p:sp>
        <p:nvSpPr>
          <p:cNvPr id="8" name="Rectangle 7"/>
          <p:cNvSpPr/>
          <p:nvPr/>
        </p:nvSpPr>
        <p:spPr>
          <a:xfrm>
            <a:off x="0" y="4953000"/>
            <a:ext cx="12188825" cy="1905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16" y="491507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1" y="5074920"/>
            <a:ext cx="10113644" cy="822960"/>
          </a:xfrm>
        </p:spPr>
        <p:txBody>
          <a:bodyPr lIns="91440" tIns="0" rIns="91440" bIns="0" anchor="b">
            <a:noAutofit/>
          </a:bodyPr>
          <a:lstStyle>
            <a:lvl1pPr>
              <a:defRPr sz="3600" b="0">
                <a:solidFill>
                  <a:srgbClr val="FFFFFF"/>
                </a:solidFill>
              </a:defRPr>
            </a:lvl1pPr>
          </a:lstStyle>
          <a:p>
            <a:r>
              <a:rPr lang="ar-SA"/>
              <a:t>انقر لتحرير نمط العنوان الرئيسي</a:t>
            </a:r>
            <a:endParaRPr lang="en-US" dirty="0"/>
          </a:p>
        </p:txBody>
      </p:sp>
      <p:sp>
        <p:nvSpPr>
          <p:cNvPr id="3" name="Picture Placeholder 2"/>
          <p:cNvSpPr>
            <a:spLocks noGrp="1" noChangeAspect="1"/>
          </p:cNvSpPr>
          <p:nvPr>
            <p:ph type="pic" idx="1"/>
          </p:nvPr>
        </p:nvSpPr>
        <p:spPr>
          <a:xfrm>
            <a:off x="14" y="0"/>
            <a:ext cx="12191986" cy="4915076"/>
          </a:xfrm>
          <a:solidFill>
            <a:schemeClr val="bg2">
              <a:lumMod val="90000"/>
            </a:schemeClr>
          </a:solidFill>
        </p:spPr>
        <p:txBody>
          <a:bodyPr lIns="457200" tIns="457200"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ar-SA"/>
              <a:t>انقر فوق الأيقونة لإضافة صورة</a:t>
            </a:r>
            <a:endParaRPr lang="en-US" dirty="0"/>
          </a:p>
        </p:txBody>
      </p:sp>
      <p:sp>
        <p:nvSpPr>
          <p:cNvPr id="4" name="Text Placeholder 3"/>
          <p:cNvSpPr>
            <a:spLocks noGrp="1"/>
          </p:cNvSpPr>
          <p:nvPr>
            <p:ph type="body" sz="half" idx="2"/>
          </p:nvPr>
        </p:nvSpPr>
        <p:spPr>
          <a:xfrm>
            <a:off x="1097281" y="5907024"/>
            <a:ext cx="10113264" cy="594360"/>
          </a:xfrm>
        </p:spPr>
        <p:txBody>
          <a:bodyPr lIns="91440" tIns="0" rIns="91440" bIns="0">
            <a:normAutofit/>
          </a:bodyPr>
          <a:lstStyle>
            <a:lvl1pPr marL="0" indent="0">
              <a:spcBef>
                <a:spcPts val="0"/>
              </a:spcBef>
              <a:spcAft>
                <a:spcPts val="600"/>
              </a:spcAft>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ar-SA"/>
              <a:t>انقر لتحرير أنماط النص الرئيسي</a:t>
            </a:r>
          </a:p>
        </p:txBody>
      </p:sp>
      <p:sp>
        <p:nvSpPr>
          <p:cNvPr id="5" name="Date Placeholder 4"/>
          <p:cNvSpPr>
            <a:spLocks noGrp="1"/>
          </p:cNvSpPr>
          <p:nvPr>
            <p:ph type="dt" sz="half" idx="10"/>
          </p:nvPr>
        </p:nvSpPr>
        <p:spPr/>
        <p:txBody>
          <a:bodyPr/>
          <a:lstStyle/>
          <a:p>
            <a:fld id="{C9CAD897-D46E-4AD2-BD9B-49DD3E640873}" type="datetimeFigureOut">
              <a:rPr lang="en-US" smtClean="0"/>
              <a:t>2/11/2025</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4FAB73BC-B049-4115-A692-8D63A059BFB8}" type="slidenum">
              <a:rPr lang="en-US" smtClean="0"/>
              <a:t>‹#›</a:t>
            </a:fld>
            <a:endParaRPr lang="en-US" dirty="0"/>
          </a:p>
        </p:txBody>
      </p:sp>
    </p:spTree>
    <p:extLst>
      <p:ext uri="{BB962C8B-B14F-4D97-AF65-F5344CB8AC3E}">
        <p14:creationId xmlns:p14="http://schemas.microsoft.com/office/powerpoint/2010/main" val="69973733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عنوان ونص عمودي">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ar-SA"/>
              <a:t>انقر لتحرير نمط العنوان الرئيسي</a:t>
            </a:r>
            <a:endParaRPr lang="en-US" dirty="0"/>
          </a:p>
        </p:txBody>
      </p:sp>
      <p:sp>
        <p:nvSpPr>
          <p:cNvPr id="3" name="Vertical Text Placeholder 2"/>
          <p:cNvSpPr>
            <a:spLocks noGrp="1"/>
          </p:cNvSpPr>
          <p:nvPr>
            <p:ph type="body" orient="vert" idx="1"/>
          </p:nvPr>
        </p:nvSpPr>
        <p:spPr/>
        <p:txBody>
          <a:bodyPr vert="eaVert" lIns="45720" tIns="0" rIns="45720" bIns="0"/>
          <a:lstStyle/>
          <a:p>
            <a:pPr lvl="0"/>
            <a:r>
              <a:rPr lang="ar-SA"/>
              <a:t>انقر لتحرير أنماط النص الرئيسي</a:t>
            </a:r>
          </a:p>
          <a:p>
            <a:pPr lvl="1"/>
            <a:r>
              <a:rPr lang="ar-SA"/>
              <a:t>المستوى الثاني</a:t>
            </a:r>
          </a:p>
          <a:p>
            <a:pPr lvl="2"/>
            <a:r>
              <a:rPr lang="ar-SA"/>
              <a:t>المستوى الثالث</a:t>
            </a:r>
          </a:p>
          <a:p>
            <a:pPr lvl="3"/>
            <a:r>
              <a:rPr lang="ar-SA"/>
              <a:t>المستوى الرابع</a:t>
            </a:r>
          </a:p>
          <a:p>
            <a:pPr lvl="4"/>
            <a:r>
              <a:rPr lang="ar-SA"/>
              <a:t>المستوى الخامس</a:t>
            </a:r>
            <a:endParaRPr lang="en-US" dirty="0"/>
          </a:p>
        </p:txBody>
      </p:sp>
      <p:sp>
        <p:nvSpPr>
          <p:cNvPr id="4" name="Date Placeholder 3"/>
          <p:cNvSpPr>
            <a:spLocks noGrp="1"/>
          </p:cNvSpPr>
          <p:nvPr>
            <p:ph type="dt" sz="half" idx="10"/>
          </p:nvPr>
        </p:nvSpPr>
        <p:spPr/>
        <p:txBody>
          <a:bodyPr/>
          <a:lstStyle/>
          <a:p>
            <a:fld id="{2E2D6473-DF6D-4702-B328-E0DD40540A4E}" type="datetimeFigureOut">
              <a:rPr lang="en-US" smtClean="0"/>
              <a:t>2/11/2025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FAB73BC-B049-4115-A692-8D63A059BFB8}" type="slidenum">
              <a:rPr lang="en-US" smtClean="0"/>
              <a:t>‹#›</a:t>
            </a:fld>
            <a:endParaRPr lang="en-US" dirty="0"/>
          </a:p>
        </p:txBody>
      </p:sp>
    </p:spTree>
    <p:extLst>
      <p:ext uri="{BB962C8B-B14F-4D97-AF65-F5344CB8AC3E}">
        <p14:creationId xmlns:p14="http://schemas.microsoft.com/office/powerpoint/2010/main" val="427161172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عنوان ونص عموديان">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6"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Vertical Title 1"/>
          <p:cNvSpPr>
            <a:spLocks noGrp="1"/>
          </p:cNvSpPr>
          <p:nvPr>
            <p:ph type="title" orient="vert"/>
          </p:nvPr>
        </p:nvSpPr>
        <p:spPr>
          <a:xfrm>
            <a:off x="8724899" y="412302"/>
            <a:ext cx="2628900" cy="5759898"/>
          </a:xfrm>
        </p:spPr>
        <p:txBody>
          <a:bodyPr vert="eaVert"/>
          <a:lstStyle/>
          <a:p>
            <a:r>
              <a:rPr lang="ar-SA"/>
              <a:t>انقر لتحرير نمط العنوان الرئيسي</a:t>
            </a:r>
            <a:endParaRPr lang="en-US" dirty="0"/>
          </a:p>
        </p:txBody>
      </p:sp>
      <p:sp>
        <p:nvSpPr>
          <p:cNvPr id="3" name="Vertical Text Placeholder 2"/>
          <p:cNvSpPr>
            <a:spLocks noGrp="1"/>
          </p:cNvSpPr>
          <p:nvPr>
            <p:ph type="body" orient="vert" idx="1"/>
          </p:nvPr>
        </p:nvSpPr>
        <p:spPr>
          <a:xfrm>
            <a:off x="838199" y="412302"/>
            <a:ext cx="7734300" cy="5759898"/>
          </a:xfrm>
        </p:spPr>
        <p:txBody>
          <a:bodyPr vert="eaVert" lIns="45720" tIns="0" rIns="45720" bIns="0"/>
          <a:lstStyle/>
          <a:p>
            <a:pPr lvl="0"/>
            <a:r>
              <a:rPr lang="ar-SA"/>
              <a:t>انقر لتحرير أنماط النص الرئيسي</a:t>
            </a:r>
          </a:p>
          <a:p>
            <a:pPr lvl="1"/>
            <a:r>
              <a:rPr lang="ar-SA"/>
              <a:t>المستوى الثاني</a:t>
            </a:r>
          </a:p>
          <a:p>
            <a:pPr lvl="2"/>
            <a:r>
              <a:rPr lang="ar-SA"/>
              <a:t>المستوى الثالث</a:t>
            </a:r>
          </a:p>
          <a:p>
            <a:pPr lvl="3"/>
            <a:r>
              <a:rPr lang="ar-SA"/>
              <a:t>المستوى الرابع</a:t>
            </a:r>
          </a:p>
          <a:p>
            <a:pPr lvl="4"/>
            <a:r>
              <a:rPr lang="ar-SA"/>
              <a:t>المستوى الخامس</a:t>
            </a:r>
            <a:endParaRPr lang="en-US" dirty="0"/>
          </a:p>
        </p:txBody>
      </p:sp>
      <p:sp>
        <p:nvSpPr>
          <p:cNvPr id="4" name="Date Placeholder 3"/>
          <p:cNvSpPr>
            <a:spLocks noGrp="1"/>
          </p:cNvSpPr>
          <p:nvPr>
            <p:ph type="dt" sz="half" idx="10"/>
          </p:nvPr>
        </p:nvSpPr>
        <p:spPr/>
        <p:txBody>
          <a:bodyPr/>
          <a:lstStyle/>
          <a:p>
            <a:fld id="{E26F7E3A-B166-407D-9866-32884E7D5B37}" type="datetimeFigureOut">
              <a:rPr lang="en-US" smtClean="0"/>
              <a:t>2/11/2025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FAB73BC-B049-4115-A692-8D63A059BFB8}" type="slidenum">
              <a:rPr lang="en-US" smtClean="0"/>
              <a:t>‹#›</a:t>
            </a:fld>
            <a:endParaRPr lang="en-US" dirty="0"/>
          </a:p>
        </p:txBody>
      </p:sp>
    </p:spTree>
    <p:extLst>
      <p:ext uri="{BB962C8B-B14F-4D97-AF65-F5344CB8AC3E}">
        <p14:creationId xmlns:p14="http://schemas.microsoft.com/office/powerpoint/2010/main" val="167564313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 /><Relationship Id="rId3" Type="http://schemas.openxmlformats.org/officeDocument/2006/relationships/slideLayout" Target="../slideLayouts/slideLayout3.xml" /><Relationship Id="rId7" Type="http://schemas.openxmlformats.org/officeDocument/2006/relationships/slideLayout" Target="../slideLayouts/slideLayout7.xml" /><Relationship Id="rId12" Type="http://schemas.openxmlformats.org/officeDocument/2006/relationships/theme" Target="../theme/theme1.xml" /><Relationship Id="rId2" Type="http://schemas.openxmlformats.org/officeDocument/2006/relationships/slideLayout" Target="../slideLayouts/slideLayout2.xml" /><Relationship Id="rId1" Type="http://schemas.openxmlformats.org/officeDocument/2006/relationships/slideLayout" Target="../slideLayouts/slideLayout1.xml" /><Relationship Id="rId6" Type="http://schemas.openxmlformats.org/officeDocument/2006/relationships/slideLayout" Target="../slideLayouts/slideLayout6.xml" /><Relationship Id="rId11" Type="http://schemas.openxmlformats.org/officeDocument/2006/relationships/slideLayout" Target="../slideLayouts/slideLayout11.xml" /><Relationship Id="rId5" Type="http://schemas.openxmlformats.org/officeDocument/2006/relationships/slideLayout" Target="../slideLayouts/slideLayout5.xml" /><Relationship Id="rId10" Type="http://schemas.openxmlformats.org/officeDocument/2006/relationships/slideLayout" Target="../slideLayouts/slideLayout10.xml" /><Relationship Id="rId4" Type="http://schemas.openxmlformats.org/officeDocument/2006/relationships/slideLayout" Target="../slideLayouts/slideLayout4.xml" /><Relationship Id="rId9" Type="http://schemas.openxmlformats.org/officeDocument/2006/relationships/slideLayout" Target="../slideLayouts/slideLayout9.xml" /></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7" name="Rectangle 6"/>
          <p:cNvSpPr/>
          <p:nvPr/>
        </p:nvSpPr>
        <p:spPr>
          <a:xfrm>
            <a:off x="2" y="6400800"/>
            <a:ext cx="12192000"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14" y="6334316"/>
            <a:ext cx="12191986" cy="66484"/>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Placeholder 1"/>
          <p:cNvSpPr>
            <a:spLocks noGrp="1"/>
          </p:cNvSpPr>
          <p:nvPr>
            <p:ph type="title"/>
          </p:nvPr>
        </p:nvSpPr>
        <p:spPr>
          <a:xfrm>
            <a:off x="1097280" y="286603"/>
            <a:ext cx="10058400" cy="1450757"/>
          </a:xfrm>
          <a:prstGeom prst="rect">
            <a:avLst/>
          </a:prstGeom>
        </p:spPr>
        <p:txBody>
          <a:bodyPr vert="horz" lIns="91440" tIns="45720" rIns="91440" bIns="45720" rtlCol="0" anchor="b">
            <a:normAutofit/>
          </a:bodyPr>
          <a:lstStyle/>
          <a:p>
            <a:r>
              <a:rPr lang="ar-SA"/>
              <a:t>انقر لتحرير نمط العنوان الرئيسي</a:t>
            </a:r>
            <a:endParaRPr lang="en-US" dirty="0"/>
          </a:p>
        </p:txBody>
      </p:sp>
      <p:sp>
        <p:nvSpPr>
          <p:cNvPr id="3" name="Text Placeholder 2"/>
          <p:cNvSpPr>
            <a:spLocks noGrp="1"/>
          </p:cNvSpPr>
          <p:nvPr>
            <p:ph type="body" idx="1"/>
          </p:nvPr>
        </p:nvSpPr>
        <p:spPr>
          <a:xfrm>
            <a:off x="1097280" y="1845734"/>
            <a:ext cx="10058400" cy="4023360"/>
          </a:xfrm>
          <a:prstGeom prst="rect">
            <a:avLst/>
          </a:prstGeom>
        </p:spPr>
        <p:txBody>
          <a:bodyPr vert="horz" lIns="0" tIns="45720" rIns="0" bIns="45720" rtlCol="0">
            <a:normAutofit/>
          </a:bodyPr>
          <a:lstStyle/>
          <a:p>
            <a:pPr lvl="0"/>
            <a:r>
              <a:rPr lang="ar-SA"/>
              <a:t>انقر لتحرير أنماط النص الرئيسي</a:t>
            </a:r>
          </a:p>
          <a:p>
            <a:pPr lvl="1"/>
            <a:r>
              <a:rPr lang="ar-SA"/>
              <a:t>المستوى الثاني</a:t>
            </a:r>
          </a:p>
          <a:p>
            <a:pPr lvl="2"/>
            <a:r>
              <a:rPr lang="ar-SA"/>
              <a:t>المستوى الثالث</a:t>
            </a:r>
          </a:p>
          <a:p>
            <a:pPr lvl="3"/>
            <a:r>
              <a:rPr lang="ar-SA"/>
              <a:t>المستوى الرابع</a:t>
            </a:r>
          </a:p>
          <a:p>
            <a:pPr lvl="4"/>
            <a:r>
              <a:rPr lang="ar-SA"/>
              <a:t>المستوى الخامس</a:t>
            </a:r>
            <a:endParaRPr lang="en-US" dirty="0"/>
          </a:p>
        </p:txBody>
      </p:sp>
      <p:sp>
        <p:nvSpPr>
          <p:cNvPr id="4" name="Date Placeholder 3"/>
          <p:cNvSpPr>
            <a:spLocks noGrp="1"/>
          </p:cNvSpPr>
          <p:nvPr>
            <p:ph type="dt" sz="half" idx="2"/>
          </p:nvPr>
        </p:nvSpPr>
        <p:spPr>
          <a:xfrm>
            <a:off x="1097282" y="6459786"/>
            <a:ext cx="2472270" cy="365125"/>
          </a:xfrm>
          <a:prstGeom prst="rect">
            <a:avLst/>
          </a:prstGeom>
        </p:spPr>
        <p:txBody>
          <a:bodyPr vert="horz" lIns="91440" tIns="45720" rIns="91440" bIns="45720" rtlCol="0" anchor="ctr"/>
          <a:lstStyle>
            <a:lvl1pPr algn="l">
              <a:defRPr sz="900">
                <a:solidFill>
                  <a:srgbClr val="FFFFFF"/>
                </a:solidFill>
              </a:defRPr>
            </a:lvl1pPr>
          </a:lstStyle>
          <a:p>
            <a:fld id="{98624D31-43A5-475A-80CF-332C9F6DCF35}" type="datetimeFigureOut">
              <a:rPr lang="en-US" smtClean="0"/>
              <a:t>2/11/2025</a:t>
            </a:fld>
            <a:endParaRPr lang="en-US" dirty="0"/>
          </a:p>
        </p:txBody>
      </p:sp>
      <p:sp>
        <p:nvSpPr>
          <p:cNvPr id="5" name="Footer Placeholder 4"/>
          <p:cNvSpPr>
            <a:spLocks noGrp="1"/>
          </p:cNvSpPr>
          <p:nvPr>
            <p:ph type="ftr" sz="quarter" idx="3"/>
          </p:nvPr>
        </p:nvSpPr>
        <p:spPr>
          <a:xfrm>
            <a:off x="3686186" y="6459786"/>
            <a:ext cx="4822804" cy="365125"/>
          </a:xfrm>
          <a:prstGeom prst="rect">
            <a:avLst/>
          </a:prstGeom>
        </p:spPr>
        <p:txBody>
          <a:bodyPr vert="horz" lIns="91440" tIns="45720" rIns="91440" bIns="45720" rtlCol="0" anchor="ctr"/>
          <a:lstStyle>
            <a:lvl1pPr algn="ctr">
              <a:defRPr sz="900" cap="all" baseline="0">
                <a:solidFill>
                  <a:srgbClr val="FFFFFF"/>
                </a:solidFill>
              </a:defRPr>
            </a:lvl1pPr>
          </a:lstStyle>
          <a:p>
            <a:endParaRPr lang="en-US" dirty="0"/>
          </a:p>
        </p:txBody>
      </p:sp>
      <p:sp>
        <p:nvSpPr>
          <p:cNvPr id="6" name="Slide Number Placeholder 5"/>
          <p:cNvSpPr>
            <a:spLocks noGrp="1"/>
          </p:cNvSpPr>
          <p:nvPr>
            <p:ph type="sldNum" sz="quarter" idx="4"/>
          </p:nvPr>
        </p:nvSpPr>
        <p:spPr>
          <a:xfrm>
            <a:off x="9900459" y="6459786"/>
            <a:ext cx="1312025" cy="365125"/>
          </a:xfrm>
          <a:prstGeom prst="rect">
            <a:avLst/>
          </a:prstGeom>
        </p:spPr>
        <p:txBody>
          <a:bodyPr vert="horz" lIns="91440" tIns="45720" rIns="91440" bIns="45720" rtlCol="0" anchor="ctr"/>
          <a:lstStyle>
            <a:lvl1pPr algn="r">
              <a:defRPr sz="1050">
                <a:solidFill>
                  <a:srgbClr val="FFFFFF"/>
                </a:solidFill>
              </a:defRPr>
            </a:lvl1pPr>
          </a:lstStyle>
          <a:p>
            <a:fld id="{4FAB73BC-B049-4115-A692-8D63A059BFB8}" type="slidenum">
              <a:rPr lang="en-US" smtClean="0"/>
              <a:pPr/>
              <a:t>‹#›</a:t>
            </a:fld>
            <a:endParaRPr lang="en-US" dirty="0"/>
          </a:p>
        </p:txBody>
      </p:sp>
      <p:cxnSp>
        <p:nvCxnSpPr>
          <p:cNvPr id="10" name="Straight Connector 9"/>
          <p:cNvCxnSpPr/>
          <p:nvPr/>
        </p:nvCxnSpPr>
        <p:spPr>
          <a:xfrm>
            <a:off x="1193533" y="1737845"/>
            <a:ext cx="996696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473995302"/>
      </p:ext>
    </p:extLst>
  </p:cSld>
  <p:clrMap bg1="lt1" tx1="dk1" bg2="lt2" tx2="dk2" accent1="accent1" accent2="accent2" accent3="accent3" accent4="accent4" accent5="accent5" accent6="accent6" hlink="hlink" folHlink="folHlink"/>
  <p:sldLayoutIdLst>
    <p:sldLayoutId id="2147483662" r:id="rId1"/>
    <p:sldLayoutId id="2147483663" r:id="rId2"/>
    <p:sldLayoutId id="2147483664" r:id="rId3"/>
    <p:sldLayoutId id="2147483665" r:id="rId4"/>
    <p:sldLayoutId id="2147483666" r:id="rId5"/>
    <p:sldLayoutId id="2147483667" r:id="rId6"/>
    <p:sldLayoutId id="2147483668" r:id="rId7"/>
    <p:sldLayoutId id="2147483669" r:id="rId8"/>
    <p:sldLayoutId id="2147483670" r:id="rId9"/>
    <p:sldLayoutId id="2147483671" r:id="rId10"/>
    <p:sldLayoutId id="2147483672" r:id="rId11"/>
  </p:sldLayoutIdLst>
  <p:hf sldNum="0" hdr="0" ftr="0" dt="0"/>
  <p:txStyles>
    <p:titleStyle>
      <a:lvl1pPr algn="l" defTabSz="914400" rtl="1" eaLnBrk="1" latinLnBrk="0" hangingPunct="1">
        <a:lnSpc>
          <a:spcPct val="85000"/>
        </a:lnSpc>
        <a:spcBef>
          <a:spcPct val="0"/>
        </a:spcBef>
        <a:buNone/>
        <a:defRPr sz="4800" kern="1200" spc="-50" baseline="0">
          <a:solidFill>
            <a:schemeClr val="tx1">
              <a:lumMod val="75000"/>
              <a:lumOff val="25000"/>
            </a:schemeClr>
          </a:solidFill>
          <a:latin typeface="+mj-lt"/>
          <a:ea typeface="+mj-ea"/>
          <a:cs typeface="+mj-cs"/>
        </a:defRPr>
      </a:lvl1pPr>
    </p:titleStyle>
    <p:bodyStyle>
      <a:lvl1pPr marL="91440" indent="-91440" algn="r" defTabSz="914400" rtl="1" eaLnBrk="1" latinLnBrk="0" hangingPunct="1">
        <a:lnSpc>
          <a:spcPct val="90000"/>
        </a:lnSpc>
        <a:spcBef>
          <a:spcPts val="1200"/>
        </a:spcBef>
        <a:spcAft>
          <a:spcPts val="200"/>
        </a:spcAft>
        <a:buClr>
          <a:schemeClr val="accent1"/>
        </a:buClr>
        <a:buSzPct val="100000"/>
        <a:buFont typeface="Calibri" panose="020F0502020204030204" pitchFamily="34" charset="0"/>
        <a:buChar char=" "/>
        <a:defRPr sz="2000" kern="1200">
          <a:solidFill>
            <a:schemeClr val="tx1">
              <a:lumMod val="75000"/>
              <a:lumOff val="25000"/>
            </a:schemeClr>
          </a:solidFill>
          <a:latin typeface="+mn-lt"/>
          <a:ea typeface="+mn-ea"/>
          <a:cs typeface="+mn-cs"/>
        </a:defRPr>
      </a:lvl1pPr>
      <a:lvl2pPr marL="384048" indent="-182880" algn="r" defTabSz="914400" rtl="1" eaLnBrk="1" latinLnBrk="0" hangingPunct="1">
        <a:lnSpc>
          <a:spcPct val="90000"/>
        </a:lnSpc>
        <a:spcBef>
          <a:spcPts val="200"/>
        </a:spcBef>
        <a:spcAft>
          <a:spcPts val="400"/>
        </a:spcAft>
        <a:buClr>
          <a:schemeClr val="accent1"/>
        </a:buClr>
        <a:buFont typeface="Calibri" pitchFamily="34" charset="0"/>
        <a:buChar char="◦"/>
        <a:defRPr sz="1800" kern="1200">
          <a:solidFill>
            <a:schemeClr val="tx1">
              <a:lumMod val="75000"/>
              <a:lumOff val="25000"/>
            </a:schemeClr>
          </a:solidFill>
          <a:latin typeface="+mn-lt"/>
          <a:ea typeface="+mn-ea"/>
          <a:cs typeface="+mn-cs"/>
        </a:defRPr>
      </a:lvl2pPr>
      <a:lvl3pPr marL="566928" indent="-182880" algn="r" defTabSz="914400" rtl="1"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3pPr>
      <a:lvl4pPr marL="749808" indent="-182880" algn="r" defTabSz="914400" rtl="1"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4pPr>
      <a:lvl5pPr marL="932688" indent="-182880" algn="r" defTabSz="914400" rtl="1"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5pPr>
      <a:lvl6pPr marL="1100000" indent="-228600" algn="r" defTabSz="914400" rtl="1"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r" defTabSz="914400" rtl="1"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r" defTabSz="914400" rtl="1"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r" defTabSz="914400" rtl="1"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p:bodyStyle>
    <p:otherStyle>
      <a:defPPr>
        <a:defRPr lang="en-US"/>
      </a:defPPr>
      <a:lvl1pPr marL="0" algn="r" defTabSz="914400" rtl="1" eaLnBrk="1" latinLnBrk="0" hangingPunct="1">
        <a:defRPr sz="1800" kern="1200">
          <a:solidFill>
            <a:schemeClr val="tx1"/>
          </a:solidFill>
          <a:latin typeface="+mn-lt"/>
          <a:ea typeface="+mn-ea"/>
          <a:cs typeface="+mn-cs"/>
        </a:defRPr>
      </a:lvl1pPr>
      <a:lvl2pPr marL="457200" algn="r" defTabSz="914400" rtl="1" eaLnBrk="1" latinLnBrk="0" hangingPunct="1">
        <a:defRPr sz="1800" kern="1200">
          <a:solidFill>
            <a:schemeClr val="tx1"/>
          </a:solidFill>
          <a:latin typeface="+mn-lt"/>
          <a:ea typeface="+mn-ea"/>
          <a:cs typeface="+mn-cs"/>
        </a:defRPr>
      </a:lvl2pPr>
      <a:lvl3pPr marL="914400" algn="r" defTabSz="914400" rtl="1" eaLnBrk="1" latinLnBrk="0" hangingPunct="1">
        <a:defRPr sz="1800" kern="1200">
          <a:solidFill>
            <a:schemeClr val="tx1"/>
          </a:solidFill>
          <a:latin typeface="+mn-lt"/>
          <a:ea typeface="+mn-ea"/>
          <a:cs typeface="+mn-cs"/>
        </a:defRPr>
      </a:lvl3pPr>
      <a:lvl4pPr marL="1371600" algn="r" defTabSz="914400" rtl="1" eaLnBrk="1" latinLnBrk="0" hangingPunct="1">
        <a:defRPr sz="1800" kern="1200">
          <a:solidFill>
            <a:schemeClr val="tx1"/>
          </a:solidFill>
          <a:latin typeface="+mn-lt"/>
          <a:ea typeface="+mn-ea"/>
          <a:cs typeface="+mn-cs"/>
        </a:defRPr>
      </a:lvl4pPr>
      <a:lvl5pPr marL="1828800" algn="r" defTabSz="914400" rtl="1" eaLnBrk="1" latinLnBrk="0" hangingPunct="1">
        <a:defRPr sz="1800" kern="1200">
          <a:solidFill>
            <a:schemeClr val="tx1"/>
          </a:solidFill>
          <a:latin typeface="+mn-lt"/>
          <a:ea typeface="+mn-ea"/>
          <a:cs typeface="+mn-cs"/>
        </a:defRPr>
      </a:lvl5pPr>
      <a:lvl6pPr marL="2286000" algn="r" defTabSz="914400" rtl="1" eaLnBrk="1" latinLnBrk="0" hangingPunct="1">
        <a:defRPr sz="1800" kern="1200">
          <a:solidFill>
            <a:schemeClr val="tx1"/>
          </a:solidFill>
          <a:latin typeface="+mn-lt"/>
          <a:ea typeface="+mn-ea"/>
          <a:cs typeface="+mn-cs"/>
        </a:defRPr>
      </a:lvl6pPr>
      <a:lvl7pPr marL="2743200" algn="r" defTabSz="914400" rtl="1" eaLnBrk="1" latinLnBrk="0" hangingPunct="1">
        <a:defRPr sz="1800" kern="1200">
          <a:solidFill>
            <a:schemeClr val="tx1"/>
          </a:solidFill>
          <a:latin typeface="+mn-lt"/>
          <a:ea typeface="+mn-ea"/>
          <a:cs typeface="+mn-cs"/>
        </a:defRPr>
      </a:lvl7pPr>
      <a:lvl8pPr marL="3200400" algn="r" defTabSz="914400" rtl="1" eaLnBrk="1" latinLnBrk="0" hangingPunct="1">
        <a:defRPr sz="1800" kern="1200">
          <a:solidFill>
            <a:schemeClr val="tx1"/>
          </a:solidFill>
          <a:latin typeface="+mn-lt"/>
          <a:ea typeface="+mn-ea"/>
          <a:cs typeface="+mn-cs"/>
        </a:defRPr>
      </a:lvl8pPr>
      <a:lvl9pPr marL="3657600" algn="r" defTabSz="914400" rtl="1"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8" Type="http://schemas.openxmlformats.org/officeDocument/2006/relationships/image" Target="../media/image6.jpg" /><Relationship Id="rId3" Type="http://schemas.openxmlformats.org/officeDocument/2006/relationships/image" Target="../media/image2.png" /><Relationship Id="rId7" Type="http://schemas.microsoft.com/office/2007/relationships/hdphoto" Target="../media/hdphoto1.wdp" /><Relationship Id="rId2" Type="http://schemas.openxmlformats.org/officeDocument/2006/relationships/image" Target="../media/image1.png" /><Relationship Id="rId1" Type="http://schemas.openxmlformats.org/officeDocument/2006/relationships/slideLayout" Target="../slideLayouts/slideLayout1.xml" /><Relationship Id="rId6" Type="http://schemas.openxmlformats.org/officeDocument/2006/relationships/image" Target="../media/image5.png" /><Relationship Id="rId5" Type="http://schemas.openxmlformats.org/officeDocument/2006/relationships/image" Target="../media/image4.jpeg" /><Relationship Id="rId4" Type="http://schemas.openxmlformats.org/officeDocument/2006/relationships/image" Target="../media/image3.png" /></Relationships>
</file>

<file path=ppt/slides/_rels/slide2.xml.rels><?xml version="1.0" encoding="UTF-8" standalone="yes"?>
<Relationships xmlns="http://schemas.openxmlformats.org/package/2006/relationships"><Relationship Id="rId2" Type="http://schemas.openxmlformats.org/officeDocument/2006/relationships/image" Target="../media/image7.png" /><Relationship Id="rId1" Type="http://schemas.openxmlformats.org/officeDocument/2006/relationships/slideLayout" Target="../slideLayouts/slideLayout7.xml" /></Relationships>
</file>

<file path=ppt/slides/_rels/slide3.xml.rels><?xml version="1.0" encoding="UTF-8" standalone="yes"?>
<Relationships xmlns="http://schemas.openxmlformats.org/package/2006/relationships"><Relationship Id="rId3" Type="http://schemas.openxmlformats.org/officeDocument/2006/relationships/image" Target="../media/image8.png" /><Relationship Id="rId2" Type="http://schemas.openxmlformats.org/officeDocument/2006/relationships/image" Target="../media/image2.png" /><Relationship Id="rId1" Type="http://schemas.openxmlformats.org/officeDocument/2006/relationships/slideLayout" Target="../slideLayouts/slideLayout1.xml" /><Relationship Id="rId6" Type="http://schemas.openxmlformats.org/officeDocument/2006/relationships/image" Target="../media/image9.png" /><Relationship Id="rId5" Type="http://schemas.openxmlformats.org/officeDocument/2006/relationships/image" Target="../media/image6.jpg" /><Relationship Id="rId4" Type="http://schemas.openxmlformats.org/officeDocument/2006/relationships/image" Target="../media/image1.png" /></Relationships>
</file>

<file path=ppt/slides/_rels/slide4.xml.rels><?xml version="1.0" encoding="UTF-8" standalone="yes"?>
<Relationships xmlns="http://schemas.openxmlformats.org/package/2006/relationships"><Relationship Id="rId2" Type="http://schemas.openxmlformats.org/officeDocument/2006/relationships/image" Target="../media/image10.jpeg" /><Relationship Id="rId1" Type="http://schemas.openxmlformats.org/officeDocument/2006/relationships/slideLayout" Target="../slideLayouts/slideLayout2.xml" /></Relationships>
</file>

<file path=ppt/slides/_rels/slide5.xml.rels><?xml version="1.0" encoding="UTF-8" standalone="yes"?>
<Relationships xmlns="http://schemas.openxmlformats.org/package/2006/relationships"><Relationship Id="rId3" Type="http://schemas.openxmlformats.org/officeDocument/2006/relationships/image" Target="../media/image12.jpg" /><Relationship Id="rId2" Type="http://schemas.openxmlformats.org/officeDocument/2006/relationships/image" Target="../media/image11.png" /><Relationship Id="rId1" Type="http://schemas.openxmlformats.org/officeDocument/2006/relationships/slideLayout" Target="../slideLayouts/slideLayout2.xml" /><Relationship Id="rId4" Type="http://schemas.openxmlformats.org/officeDocument/2006/relationships/image" Target="../media/image13.jpg" /></Relationships>
</file>

<file path=ppt/slides/_rels/slide6.xml.rels><?xml version="1.0" encoding="UTF-8" standalone="yes"?>
<Relationships xmlns="http://schemas.openxmlformats.org/package/2006/relationships"><Relationship Id="rId3" Type="http://schemas.openxmlformats.org/officeDocument/2006/relationships/image" Target="../media/image15.jpg" /><Relationship Id="rId2" Type="http://schemas.openxmlformats.org/officeDocument/2006/relationships/image" Target="../media/image14.png" /><Relationship Id="rId1" Type="http://schemas.openxmlformats.org/officeDocument/2006/relationships/slideLayout" Target="../slideLayouts/slideLayout2.xml" /><Relationship Id="rId4" Type="http://schemas.openxmlformats.org/officeDocument/2006/relationships/image" Target="../media/image16.png" /></Relationships>
</file>

<file path=ppt/slides/_rels/slide7.xml.rels><?xml version="1.0" encoding="UTF-8" standalone="yes"?>
<Relationships xmlns="http://schemas.openxmlformats.org/package/2006/relationships"><Relationship Id="rId3" Type="http://schemas.openxmlformats.org/officeDocument/2006/relationships/image" Target="../media/image18.png" /><Relationship Id="rId2" Type="http://schemas.openxmlformats.org/officeDocument/2006/relationships/image" Target="../media/image17.gif" /><Relationship Id="rId1" Type="http://schemas.openxmlformats.org/officeDocument/2006/relationships/slideLayout" Target="../slideLayouts/slideLayout2.xml" /></Relationships>
</file>

<file path=ppt/slides/_rels/slide8.xml.rels><?xml version="1.0" encoding="UTF-8" standalone="yes"?>
<Relationships xmlns="http://schemas.openxmlformats.org/package/2006/relationships"><Relationship Id="rId3" Type="http://schemas.openxmlformats.org/officeDocument/2006/relationships/image" Target="../media/image20.jpg" /><Relationship Id="rId2" Type="http://schemas.openxmlformats.org/officeDocument/2006/relationships/image" Target="../media/image19.jpg" /><Relationship Id="rId1" Type="http://schemas.openxmlformats.org/officeDocument/2006/relationships/slideLayout" Target="../slideLayouts/slideLayout2.xml" /><Relationship Id="rId4" Type="http://schemas.openxmlformats.org/officeDocument/2006/relationships/image" Target="../media/image21.jpg" /></Relationships>
</file>

<file path=ppt/slides/_rels/slide9.xml.rels><?xml version="1.0" encoding="UTF-8" standalone="yes"?>
<Relationships xmlns="http://schemas.openxmlformats.org/package/2006/relationships"><Relationship Id="rId3" Type="http://schemas.openxmlformats.org/officeDocument/2006/relationships/image" Target="../media/image23.jpg" /><Relationship Id="rId2" Type="http://schemas.openxmlformats.org/officeDocument/2006/relationships/image" Target="../media/image22.gif" /><Relationship Id="rId1" Type="http://schemas.openxmlformats.org/officeDocument/2006/relationships/slideLayout" Target="../slideLayouts/slideLayout2.xml" /></Relationships>
</file>

<file path=ppt/slides/_rels/slide10.xml.rels><?xml version="1.0" encoding="UTF-8" standalone="yes"?>
<Relationships xmlns="http://schemas.openxmlformats.org/package/2006/relationships"><Relationship Id="rId3" Type="http://schemas.openxmlformats.org/officeDocument/2006/relationships/image" Target="../media/image23.jpg" /><Relationship Id="rId2" Type="http://schemas.openxmlformats.org/officeDocument/2006/relationships/image" Target="../media/image24.png" /><Relationship Id="rId1" Type="http://schemas.openxmlformats.org/officeDocument/2006/relationships/slideLayout" Target="../slideLayouts/slideLayout2.xml" /></Relationships>
</file>

<file path=ppt/slides/_rels/slide11.xml.rels><?xml version="1.0" encoding="UTF-8" standalone="yes"?>
<Relationships xmlns="http://schemas.openxmlformats.org/package/2006/relationships"><Relationship Id="rId3" Type="http://schemas.openxmlformats.org/officeDocument/2006/relationships/image" Target="../media/image19.jpg" /><Relationship Id="rId2" Type="http://schemas.openxmlformats.org/officeDocument/2006/relationships/image" Target="../media/image25.jpeg" /><Relationship Id="rId1" Type="http://schemas.openxmlformats.org/officeDocument/2006/relationships/slideLayout" Target="../slideLayouts/slideLayout2.xml" /><Relationship Id="rId4" Type="http://schemas.openxmlformats.org/officeDocument/2006/relationships/image" Target="../media/image16.png" /></Relationships>
</file>

<file path=ppt/slides/_rels/slide12.xml.rels><?xml version="1.0" encoding="UTF-8" standalone="yes"?>
<Relationships xmlns="http://schemas.openxmlformats.org/package/2006/relationships"><Relationship Id="rId3" Type="http://schemas.openxmlformats.org/officeDocument/2006/relationships/image" Target="../media/image18.png" /><Relationship Id="rId2" Type="http://schemas.openxmlformats.org/officeDocument/2006/relationships/image" Target="../media/image26.png" /><Relationship Id="rId1" Type="http://schemas.openxmlformats.org/officeDocument/2006/relationships/slideLayout" Target="../slideLayouts/slideLayout2.xml" /></Relationships>
</file>

<file path=ppt/slides/_rels/slide13.xml.rels><?xml version="1.0" encoding="UTF-8" standalone="yes"?>
<Relationships xmlns="http://schemas.openxmlformats.org/package/2006/relationships"><Relationship Id="rId3" Type="http://schemas.openxmlformats.org/officeDocument/2006/relationships/image" Target="../media/image28.gif" /><Relationship Id="rId2" Type="http://schemas.openxmlformats.org/officeDocument/2006/relationships/image" Target="../media/image27.png" /><Relationship Id="rId1" Type="http://schemas.openxmlformats.org/officeDocument/2006/relationships/slideLayout" Target="../slideLayouts/slideLayout2.xml" /><Relationship Id="rId5" Type="http://schemas.openxmlformats.org/officeDocument/2006/relationships/image" Target="../media/image30.gif" /><Relationship Id="rId4" Type="http://schemas.openxmlformats.org/officeDocument/2006/relationships/image" Target="../media/image29.jpg" /></Relationships>
</file>

<file path=ppt/slides/_rels/slide14.xml.rels><?xml version="1.0" encoding="UTF-8" standalone="yes"?>
<Relationships xmlns="http://schemas.openxmlformats.org/package/2006/relationships"><Relationship Id="rId3" Type="http://schemas.openxmlformats.org/officeDocument/2006/relationships/image" Target="../media/image31.jpg" /><Relationship Id="rId2" Type="http://schemas.openxmlformats.org/officeDocument/2006/relationships/image" Target="../media/image19.jpg" /><Relationship Id="rId1" Type="http://schemas.openxmlformats.org/officeDocument/2006/relationships/slideLayout" Target="../slideLayouts/slideLayout2.xml" /><Relationship Id="rId4" Type="http://schemas.openxmlformats.org/officeDocument/2006/relationships/image" Target="../media/image32.jpg" /></Relationships>
</file>

<file path=ppt/slides/_rels/slide15.xml.rels><?xml version="1.0" encoding="UTF-8" standalone="yes"?>
<Relationships xmlns="http://schemas.openxmlformats.org/package/2006/relationships"><Relationship Id="rId3" Type="http://schemas.openxmlformats.org/officeDocument/2006/relationships/image" Target="../media/image33.jpg" /><Relationship Id="rId2" Type="http://schemas.openxmlformats.org/officeDocument/2006/relationships/image" Target="../media/image22.gif" /><Relationship Id="rId1" Type="http://schemas.openxmlformats.org/officeDocument/2006/relationships/slideLayout" Target="../slideLayouts/slideLayout2.xml" /><Relationship Id="rId5" Type="http://schemas.openxmlformats.org/officeDocument/2006/relationships/image" Target="../media/image34.jpg" /><Relationship Id="rId4" Type="http://schemas.openxmlformats.org/officeDocument/2006/relationships/image" Target="../media/image20.jpg" /></Relationships>
</file>

<file path=ppt/slides/_rels/slide16.xml.rels><?xml version="1.0" encoding="UTF-8" standalone="yes"?>
<Relationships xmlns="http://schemas.openxmlformats.org/package/2006/relationships"><Relationship Id="rId3" Type="http://schemas.openxmlformats.org/officeDocument/2006/relationships/image" Target="../media/image36.jpg" /><Relationship Id="rId2" Type="http://schemas.openxmlformats.org/officeDocument/2006/relationships/image" Target="../media/image35.jpg" /><Relationship Id="rId1" Type="http://schemas.openxmlformats.org/officeDocument/2006/relationships/slideLayout" Target="../slideLayouts/slideLayout2.xml" /><Relationship Id="rId4" Type="http://schemas.openxmlformats.org/officeDocument/2006/relationships/image" Target="../media/image37.jpg" /></Relationships>
</file>

<file path=ppt/slides/_rels/slide17.xml.rels><?xml version="1.0" encoding="UTF-8" standalone="yes"?>
<Relationships xmlns="http://schemas.openxmlformats.org/package/2006/relationships"><Relationship Id="rId3" Type="http://schemas.openxmlformats.org/officeDocument/2006/relationships/image" Target="../media/image38.jpg" /><Relationship Id="rId2" Type="http://schemas.openxmlformats.org/officeDocument/2006/relationships/image" Target="../media/image29.jpg" /><Relationship Id="rId1" Type="http://schemas.openxmlformats.org/officeDocument/2006/relationships/slideLayout" Target="../slideLayouts/slideLayout2.xml" /><Relationship Id="rId4" Type="http://schemas.openxmlformats.org/officeDocument/2006/relationships/image" Target="../media/image33.jpg" /></Relationships>
</file>

<file path=ppt/slides/_rels/slide18.xml.rels><?xml version="1.0" encoding="UTF-8" standalone="yes"?>
<Relationships xmlns="http://schemas.openxmlformats.org/package/2006/relationships"><Relationship Id="rId3" Type="http://schemas.microsoft.com/office/2007/relationships/hdphoto" Target="../media/hdphoto2.wdp" /><Relationship Id="rId2" Type="http://schemas.openxmlformats.org/officeDocument/2006/relationships/image" Target="../media/image39.png" /><Relationship Id="rId1" Type="http://schemas.openxmlformats.org/officeDocument/2006/relationships/slideLayout" Target="../slideLayouts/slideLayout2.xml" /><Relationship Id="rId5" Type="http://schemas.openxmlformats.org/officeDocument/2006/relationships/image" Target="../media/image40.png" /><Relationship Id="rId4" Type="http://schemas.openxmlformats.org/officeDocument/2006/relationships/image" Target="../media/image23.jpg" /></Relationships>
</file>

<file path=ppt/slides/_rels/slide19.xml.rels><?xml version="1.0" encoding="UTF-8" standalone="yes"?>
<Relationships xmlns="http://schemas.openxmlformats.org/package/2006/relationships"><Relationship Id="rId8" Type="http://schemas.openxmlformats.org/officeDocument/2006/relationships/image" Target="../media/image12.jpg" /><Relationship Id="rId3" Type="http://schemas.openxmlformats.org/officeDocument/2006/relationships/diagramLayout" Target="../diagrams/layout1.xml" /><Relationship Id="rId7" Type="http://schemas.openxmlformats.org/officeDocument/2006/relationships/image" Target="../media/image41.png" /><Relationship Id="rId2" Type="http://schemas.openxmlformats.org/officeDocument/2006/relationships/diagramData" Target="../diagrams/data1.xml" /><Relationship Id="rId1" Type="http://schemas.openxmlformats.org/officeDocument/2006/relationships/slideLayout" Target="../slideLayouts/slideLayout2.xml" /><Relationship Id="rId6" Type="http://schemas.microsoft.com/office/2007/relationships/diagramDrawing" Target="../diagrams/drawing1.xml" /><Relationship Id="rId5" Type="http://schemas.openxmlformats.org/officeDocument/2006/relationships/diagramColors" Target="../diagrams/colors1.xml" /><Relationship Id="rId4" Type="http://schemas.openxmlformats.org/officeDocument/2006/relationships/diagramQuickStyle" Target="../diagrams/quickStyle1.xml" /></Relationships>
</file>

<file path=ppt/slides/_rels/slide20.xml.rels><?xml version="1.0" encoding="UTF-8" standalone="yes"?>
<Relationships xmlns="http://schemas.openxmlformats.org/package/2006/relationships"><Relationship Id="rId3" Type="http://schemas.openxmlformats.org/officeDocument/2006/relationships/image" Target="../media/image43.png" /><Relationship Id="rId2" Type="http://schemas.openxmlformats.org/officeDocument/2006/relationships/image" Target="../media/image42.wmf" /><Relationship Id="rId1" Type="http://schemas.openxmlformats.org/officeDocument/2006/relationships/slideLayout" Target="../slideLayouts/slideLayout2.xml" /><Relationship Id="rId4" Type="http://schemas.microsoft.com/office/2007/relationships/hdphoto" Target="../media/hdphoto3.wdp" /></Relationships>
</file>

<file path=ppt/slides/_rels/slide21.xml.rels><?xml version="1.0" encoding="UTF-8" standalone="yes"?>
<Relationships xmlns="http://schemas.openxmlformats.org/package/2006/relationships"><Relationship Id="rId3" Type="http://schemas.openxmlformats.org/officeDocument/2006/relationships/image" Target="../media/image45.jpg" /><Relationship Id="rId2" Type="http://schemas.openxmlformats.org/officeDocument/2006/relationships/image" Target="../media/image44.jpg" /><Relationship Id="rId1" Type="http://schemas.openxmlformats.org/officeDocument/2006/relationships/slideLayout" Target="../slideLayouts/slideLayout2.xml" /><Relationship Id="rId4" Type="http://schemas.openxmlformats.org/officeDocument/2006/relationships/image" Target="../media/image33.jpg" /></Relationships>
</file>

<file path=ppt/slides/_rels/slide22.xml.rels><?xml version="1.0" encoding="UTF-8" standalone="yes"?>
<Relationships xmlns="http://schemas.openxmlformats.org/package/2006/relationships"><Relationship Id="rId2" Type="http://schemas.openxmlformats.org/officeDocument/2006/relationships/image" Target="../media/image2.png" /><Relationship Id="rId1" Type="http://schemas.openxmlformats.org/officeDocument/2006/relationships/slideLayout" Target="../slideLayouts/slideLayout1.xml" /></Relationships>
</file>

<file path=ppt/slides/_rels/slide23.xml.rels><?xml version="1.0" encoding="UTF-8" standalone="yes"?>
<Relationships xmlns="http://schemas.openxmlformats.org/package/2006/relationships"><Relationship Id="rId3" Type="http://schemas.openxmlformats.org/officeDocument/2006/relationships/image" Target="../media/image46.png" /><Relationship Id="rId2" Type="http://schemas.openxmlformats.org/officeDocument/2006/relationships/notesSlide" Target="../notesSlides/notesSlide1.xml" /><Relationship Id="rId1" Type="http://schemas.openxmlformats.org/officeDocument/2006/relationships/slideLayout" Target="../slideLayouts/slideLayout7.xml" /><Relationship Id="rId4" Type="http://schemas.openxmlformats.org/officeDocument/2006/relationships/image" Target="../media/image47.jpeg" /></Relationships>
</file>

<file path=ppt/slides/_rels/slide24.xml.rels><?xml version="1.0" encoding="UTF-8" standalone="yes"?>
<Relationships xmlns="http://schemas.openxmlformats.org/package/2006/relationships"><Relationship Id="rId3" Type="http://schemas.microsoft.com/office/2007/relationships/hdphoto" Target="../media/hdphoto4.wdp" /><Relationship Id="rId2" Type="http://schemas.openxmlformats.org/officeDocument/2006/relationships/image" Target="../media/image48.png" /><Relationship Id="rId1" Type="http://schemas.openxmlformats.org/officeDocument/2006/relationships/slideLayout" Target="../slideLayouts/slideLayout1.xml" /><Relationship Id="rId5" Type="http://schemas.openxmlformats.org/officeDocument/2006/relationships/image" Target="../media/image50.png" /><Relationship Id="rId4" Type="http://schemas.openxmlformats.org/officeDocument/2006/relationships/image" Target="../media/image49.png" /></Relationships>
</file>

<file path=ppt/slides/_rels/slide25.xml.rels><?xml version="1.0" encoding="UTF-8" standalone="yes"?>
<Relationships xmlns="http://schemas.openxmlformats.org/package/2006/relationships"><Relationship Id="rId3" Type="http://schemas.microsoft.com/office/2007/relationships/hdphoto" Target="../media/hdphoto5.wdp" /><Relationship Id="rId2" Type="http://schemas.openxmlformats.org/officeDocument/2006/relationships/image" Target="../media/image51.png" /><Relationship Id="rId1" Type="http://schemas.openxmlformats.org/officeDocument/2006/relationships/slideLayout" Target="../slideLayouts/slideLayout7.xml" /></Relationships>
</file>

<file path=ppt/slides/_rels/slide26.xml.rels><?xml version="1.0" encoding="UTF-8" standalone="yes"?>
<Relationships xmlns="http://schemas.openxmlformats.org/package/2006/relationships"><Relationship Id="rId3" Type="http://schemas.openxmlformats.org/officeDocument/2006/relationships/image" Target="../media/image53.png" /><Relationship Id="rId2" Type="http://schemas.openxmlformats.org/officeDocument/2006/relationships/image" Target="../media/image52.png" /><Relationship Id="rId1" Type="http://schemas.openxmlformats.org/officeDocument/2006/relationships/slideLayout" Target="../slideLayouts/slideLayout1.xml" /><Relationship Id="rId4" Type="http://schemas.openxmlformats.org/officeDocument/2006/relationships/image" Target="../media/image17.gif" /></Relationships>
</file>

<file path=ppt/slides/_rels/slide27.xml.rels><?xml version="1.0" encoding="UTF-8" standalone="yes"?>
<Relationships xmlns="http://schemas.openxmlformats.org/package/2006/relationships"><Relationship Id="rId3" Type="http://schemas.openxmlformats.org/officeDocument/2006/relationships/image" Target="../media/image32.jpg" /><Relationship Id="rId2" Type="http://schemas.openxmlformats.org/officeDocument/2006/relationships/image" Target="../media/image54.jpeg" /><Relationship Id="rId1" Type="http://schemas.openxmlformats.org/officeDocument/2006/relationships/slideLayout" Target="../slideLayouts/slideLayout1.xml" /></Relationships>
</file>

<file path=ppt/slides/_rels/slide28.xml.rels><?xml version="1.0" encoding="UTF-8" standalone="yes"?>
<Relationships xmlns="http://schemas.openxmlformats.org/package/2006/relationships"><Relationship Id="rId2" Type="http://schemas.openxmlformats.org/officeDocument/2006/relationships/image" Target="../media/image23.jpg" /><Relationship Id="rId1" Type="http://schemas.openxmlformats.org/officeDocument/2006/relationships/slideLayout" Target="../slideLayouts/slideLayout2.xml" /></Relationships>
</file>

<file path=ppt/slides/_rels/slide29.xml.rels><?xml version="1.0" encoding="UTF-8" standalone="yes"?>
<Relationships xmlns="http://schemas.openxmlformats.org/package/2006/relationships"><Relationship Id="rId3" Type="http://schemas.openxmlformats.org/officeDocument/2006/relationships/image" Target="../media/image56.png" /><Relationship Id="rId2" Type="http://schemas.openxmlformats.org/officeDocument/2006/relationships/image" Target="../media/image55.jpeg" /><Relationship Id="rId1" Type="http://schemas.openxmlformats.org/officeDocument/2006/relationships/slideLayout" Target="../slideLayouts/slideLayout1.xml" /></Relationships>
</file>

<file path=ppt/slides/_rels/slide30.xml.rels><?xml version="1.0" encoding="UTF-8" standalone="yes"?>
<Relationships xmlns="http://schemas.openxmlformats.org/package/2006/relationships"><Relationship Id="rId2" Type="http://schemas.openxmlformats.org/officeDocument/2006/relationships/image" Target="../media/image57.jpeg" /><Relationship Id="rId1" Type="http://schemas.openxmlformats.org/officeDocument/2006/relationships/slideLayout" Target="../slideLayouts/slideLayout1.xml" /></Relationships>
</file>

<file path=ppt/slides/_rels/slide31.xml.rels><?xml version="1.0" encoding="UTF-8" standalone="yes"?>
<Relationships xmlns="http://schemas.openxmlformats.org/package/2006/relationships"><Relationship Id="rId2" Type="http://schemas.openxmlformats.org/officeDocument/2006/relationships/image" Target="../media/image58.png" /><Relationship Id="rId1" Type="http://schemas.openxmlformats.org/officeDocument/2006/relationships/slideLayout" Target="../slideLayouts/slideLayout1.xml" /></Relationships>
</file>

<file path=ppt/slides/_rels/slide32.xml.rels><?xml version="1.0" encoding="UTF-8" standalone="yes"?>
<Relationships xmlns="http://schemas.openxmlformats.org/package/2006/relationships"><Relationship Id="rId3" Type="http://schemas.openxmlformats.org/officeDocument/2006/relationships/image" Target="../media/image60.png" /><Relationship Id="rId2" Type="http://schemas.openxmlformats.org/officeDocument/2006/relationships/image" Target="../media/image59.jpeg" /><Relationship Id="rId1" Type="http://schemas.openxmlformats.org/officeDocument/2006/relationships/slideLayout" Target="../slideLayouts/slideLayout1.xml" /><Relationship Id="rId6" Type="http://schemas.openxmlformats.org/officeDocument/2006/relationships/image" Target="../media/image62.png" /><Relationship Id="rId5" Type="http://schemas.openxmlformats.org/officeDocument/2006/relationships/image" Target="../media/image13.jpg" /><Relationship Id="rId4" Type="http://schemas.openxmlformats.org/officeDocument/2006/relationships/image" Target="../media/image61.jpg" /></Relationships>
</file>

<file path=ppt/slides/_rels/slide33.xml.rels><?xml version="1.0" encoding="UTF-8" standalone="yes"?>
<Relationships xmlns="http://schemas.openxmlformats.org/package/2006/relationships"><Relationship Id="rId3" Type="http://schemas.openxmlformats.org/officeDocument/2006/relationships/image" Target="../media/image63.jpeg" /><Relationship Id="rId2" Type="http://schemas.openxmlformats.org/officeDocument/2006/relationships/image" Target="../media/image8.png" /><Relationship Id="rId1" Type="http://schemas.openxmlformats.org/officeDocument/2006/relationships/slideLayout" Target="../slideLayouts/slideLayout7.xml" /><Relationship Id="rId4" Type="http://schemas.openxmlformats.org/officeDocument/2006/relationships/image" Target="../media/image28.gif" /></Relationships>
</file>

<file path=ppt/slides/_rels/slide34.xml.rels><?xml version="1.0" encoding="UTF-8" standalone="yes"?>
<Relationships xmlns="http://schemas.openxmlformats.org/package/2006/relationships"><Relationship Id="rId3" Type="http://schemas.openxmlformats.org/officeDocument/2006/relationships/image" Target="../media/image19.jpg" /><Relationship Id="rId2" Type="http://schemas.openxmlformats.org/officeDocument/2006/relationships/image" Target="../media/image33.jpg" /><Relationship Id="rId1" Type="http://schemas.openxmlformats.org/officeDocument/2006/relationships/slideLayout" Target="../slideLayouts/slideLayout7.xml" /><Relationship Id="rId4" Type="http://schemas.openxmlformats.org/officeDocument/2006/relationships/image" Target="../media/image28.gif" /></Relationships>
</file>

<file path=ppt/slides/_rels/slide35.xml.rels><?xml version="1.0" encoding="UTF-8" standalone="yes"?>
<Relationships xmlns="http://schemas.openxmlformats.org/package/2006/relationships"><Relationship Id="rId3" Type="http://schemas.openxmlformats.org/officeDocument/2006/relationships/image" Target="../media/image12.jpg" /><Relationship Id="rId2" Type="http://schemas.openxmlformats.org/officeDocument/2006/relationships/image" Target="../media/image6.jpg" /><Relationship Id="rId1" Type="http://schemas.openxmlformats.org/officeDocument/2006/relationships/slideLayout" Target="../slideLayouts/slideLayout7.xml" /><Relationship Id="rId4" Type="http://schemas.openxmlformats.org/officeDocument/2006/relationships/image" Target="../media/image8.png" /></Relationships>
</file>

<file path=ppt/slides/_rels/slide36.xml.rels><?xml version="1.0" encoding="UTF-8" standalone="yes"?>
<Relationships xmlns="http://schemas.openxmlformats.org/package/2006/relationships"><Relationship Id="rId3" Type="http://schemas.openxmlformats.org/officeDocument/2006/relationships/image" Target="../media/image65.jpg" /><Relationship Id="rId2" Type="http://schemas.openxmlformats.org/officeDocument/2006/relationships/image" Target="../media/image64.jpeg" /><Relationship Id="rId1" Type="http://schemas.openxmlformats.org/officeDocument/2006/relationships/slideLayout" Target="../slideLayouts/slideLayout1.xml" /><Relationship Id="rId4" Type="http://schemas.openxmlformats.org/officeDocument/2006/relationships/image" Target="../media/image29.jpg" /></Relationships>
</file>

<file path=ppt/slides/_rels/slide37.xml.rels><?xml version="1.0" encoding="UTF-8" standalone="yes"?>
<Relationships xmlns="http://schemas.openxmlformats.org/package/2006/relationships"><Relationship Id="rId3" Type="http://schemas.openxmlformats.org/officeDocument/2006/relationships/image" Target="../media/image67.jpg" /><Relationship Id="rId2" Type="http://schemas.openxmlformats.org/officeDocument/2006/relationships/image" Target="../media/image66.jpeg" /><Relationship Id="rId1" Type="http://schemas.openxmlformats.org/officeDocument/2006/relationships/slideLayout" Target="../slideLayouts/slideLayout1.xml" /><Relationship Id="rId4" Type="http://schemas.openxmlformats.org/officeDocument/2006/relationships/image" Target="../media/image68.jpg" /></Relationships>
</file>

<file path=ppt/slides/_rels/slide38.xml.rels><?xml version="1.0" encoding="UTF-8" standalone="yes"?>
<Relationships xmlns="http://schemas.openxmlformats.org/package/2006/relationships"><Relationship Id="rId2" Type="http://schemas.openxmlformats.org/officeDocument/2006/relationships/image" Target="../media/image69.jpg" /><Relationship Id="rId1" Type="http://schemas.openxmlformats.org/officeDocument/2006/relationships/slideLayout" Target="../slideLayouts/slideLayout2.xml" /></Relationships>
</file>

<file path=ppt/slides/_rels/slide39.xml.rels><?xml version="1.0" encoding="UTF-8" standalone="yes"?>
<Relationships xmlns="http://schemas.openxmlformats.org/package/2006/relationships"><Relationship Id="rId2" Type="http://schemas.openxmlformats.org/officeDocument/2006/relationships/image" Target="../media/image70.gif" /><Relationship Id="rId1" Type="http://schemas.openxmlformats.org/officeDocument/2006/relationships/slideLayout" Target="../slideLayouts/slideLayout2.xml" /></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مستطيل 2"/>
          <p:cNvSpPr/>
          <p:nvPr/>
        </p:nvSpPr>
        <p:spPr>
          <a:xfrm>
            <a:off x="1902705" y="2078280"/>
            <a:ext cx="9134232" cy="2215991"/>
          </a:xfrm>
          <a:prstGeom prst="rect">
            <a:avLst/>
          </a:prstGeom>
          <a:noFill/>
        </p:spPr>
        <p:txBody>
          <a:bodyPr wrap="none" lIns="91440" tIns="45720" rIns="91440" bIns="45720">
            <a:spAutoFit/>
            <a:scene3d>
              <a:camera prst="orthographicFront"/>
              <a:lightRig rig="flat" dir="tl">
                <a:rot lat="0" lon="0" rev="6600000"/>
              </a:lightRig>
            </a:scene3d>
            <a:sp3d extrusionH="25400" contourW="8890">
              <a:bevelT w="38100" h="31750"/>
              <a:contourClr>
                <a:schemeClr val="accent2">
                  <a:shade val="75000"/>
                </a:schemeClr>
              </a:contourClr>
            </a:sp3d>
          </a:bodyPr>
          <a:lstStyle/>
          <a:p>
            <a:pPr algn="ctr"/>
            <a:r>
              <a:rPr lang="ar-SA" sz="13800" b="1" cap="none" spc="0" dirty="0">
                <a:ln w="11430"/>
                <a:solidFill>
                  <a:schemeClr val="accent1">
                    <a:lumMod val="75000"/>
                  </a:schemeClr>
                </a:solidFill>
                <a:effectLst>
                  <a:outerShdw blurRad="50800" dist="39000" dir="5460000" algn="tl">
                    <a:srgbClr val="000000">
                      <a:alpha val="38000"/>
                    </a:srgbClr>
                  </a:outerShdw>
                </a:effectLst>
              </a:rPr>
              <a:t>سلوكيات خاطئة</a:t>
            </a:r>
          </a:p>
        </p:txBody>
      </p:sp>
      <p:pic>
        <p:nvPicPr>
          <p:cNvPr id="7" name="Picture 2"/>
          <p:cNvPicPr>
            <a:picLocks noChangeAspect="1" noChangeArrowheads="1"/>
          </p:cNvPicPr>
          <p:nvPr/>
        </p:nvPicPr>
        <p:blipFill>
          <a:blip r:embed="rId2" cstate="print">
            <a:duotone>
              <a:schemeClr val="accent1">
                <a:shade val="45000"/>
                <a:satMod val="135000"/>
              </a:schemeClr>
              <a:prstClr val="white"/>
            </a:duotone>
            <a:extLst>
              <a:ext uri="{28A0092B-C50C-407E-A947-70E740481C1C}">
                <a14:useLocalDpi xmlns:a14="http://schemas.microsoft.com/office/drawing/2010/main" val="0"/>
              </a:ext>
            </a:extLst>
          </a:blip>
          <a:srcRect/>
          <a:stretch>
            <a:fillRect/>
          </a:stretch>
        </p:blipFill>
        <p:spPr bwMode="auto">
          <a:xfrm>
            <a:off x="9211879" y="4605901"/>
            <a:ext cx="2721570" cy="160327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9" name="صورة 8"/>
          <p:cNvPicPr>
            <a:picLocks noChangeAspect="1"/>
          </p:cNvPicPr>
          <p:nvPr/>
        </p:nvPicPr>
        <p:blipFill>
          <a:blip r:embed="rId3">
            <a:duotone>
              <a:prstClr val="black"/>
              <a:schemeClr val="accent1">
                <a:tint val="45000"/>
                <a:satMod val="400000"/>
              </a:schemeClr>
            </a:duotone>
            <a:extLst>
              <a:ext uri="{28A0092B-C50C-407E-A947-70E740481C1C}">
                <a14:useLocalDpi xmlns:a14="http://schemas.microsoft.com/office/drawing/2010/main" val="0"/>
              </a:ext>
            </a:extLst>
          </a:blip>
          <a:stretch>
            <a:fillRect/>
          </a:stretch>
        </p:blipFill>
        <p:spPr>
          <a:xfrm>
            <a:off x="92756" y="4947634"/>
            <a:ext cx="2336800" cy="1261538"/>
          </a:xfrm>
          <a:prstGeom prst="roundRect">
            <a:avLst>
              <a:gd name="adj" fmla="val 16667"/>
            </a:avLst>
          </a:prstGeom>
          <a:ln>
            <a:noFill/>
          </a:ln>
          <a:effectLst/>
        </p:spPr>
      </p:pic>
      <p:pic>
        <p:nvPicPr>
          <p:cNvPr id="5" name="صورة 4"/>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008174" y="47297"/>
            <a:ext cx="2032000" cy="1143000"/>
          </a:xfrm>
          <a:prstGeom prst="rect">
            <a:avLst/>
          </a:prstGeom>
        </p:spPr>
      </p:pic>
      <p:pic>
        <p:nvPicPr>
          <p:cNvPr id="6" name="صورة 5"/>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92756" y="364184"/>
            <a:ext cx="1554420" cy="1158239"/>
          </a:xfrm>
          <a:prstGeom prst="rect">
            <a:avLst/>
          </a:prstGeom>
        </p:spPr>
      </p:pic>
      <p:sp>
        <p:nvSpPr>
          <p:cNvPr id="14" name="Text Box 8"/>
          <p:cNvSpPr txBox="1">
            <a:spLocks noChangeArrowheads="1"/>
          </p:cNvSpPr>
          <p:nvPr/>
        </p:nvSpPr>
        <p:spPr bwMode="auto">
          <a:xfrm>
            <a:off x="7535032" y="101945"/>
            <a:ext cx="4684183" cy="881780"/>
          </a:xfrm>
          <a:prstGeom prst="rect">
            <a:avLst/>
          </a:prstGeom>
          <a:noFill/>
          <a:ln w="9525">
            <a:noFill/>
            <a:miter lim="800000"/>
            <a:headEnd/>
            <a:tailEnd/>
          </a:ln>
          <a:effectLst/>
        </p:spPr>
        <p:txBody>
          <a:bodyPr>
            <a:spAutoFit/>
          </a:bodyPr>
          <a:lstStyle/>
          <a:p>
            <a:pPr algn="r">
              <a:lnSpc>
                <a:spcPct val="95000"/>
              </a:lnSpc>
              <a:defRPr/>
            </a:pPr>
            <a:r>
              <a:rPr lang="ar-SA" b="1" dirty="0">
                <a:solidFill>
                  <a:schemeClr val="accent3">
                    <a:lumMod val="60000"/>
                    <a:lumOff val="40000"/>
                  </a:schemeClr>
                </a:solidFill>
                <a:effectLst>
                  <a:outerShdw blurRad="38100" dist="38100" dir="2700000" algn="tl">
                    <a:srgbClr val="C0C0C0"/>
                  </a:outerShdw>
                </a:effectLst>
                <a:cs typeface="Mudir MT" pitchFamily="2" charset="-78"/>
              </a:rPr>
              <a:t>المملكة العربية السعودية</a:t>
            </a:r>
          </a:p>
          <a:p>
            <a:pPr algn="r">
              <a:lnSpc>
                <a:spcPct val="95000"/>
              </a:lnSpc>
              <a:defRPr/>
            </a:pPr>
            <a:r>
              <a:rPr lang="ar-SA" b="1" dirty="0">
                <a:solidFill>
                  <a:schemeClr val="accent3">
                    <a:lumMod val="60000"/>
                    <a:lumOff val="40000"/>
                  </a:schemeClr>
                </a:solidFill>
                <a:effectLst>
                  <a:outerShdw blurRad="38100" dist="38100" dir="2700000" algn="tl">
                    <a:srgbClr val="C0C0C0"/>
                  </a:outerShdw>
                </a:effectLst>
                <a:cs typeface="Mudir MT" pitchFamily="2" charset="-78"/>
              </a:rPr>
              <a:t>وزارة التعليم</a:t>
            </a:r>
          </a:p>
          <a:p>
            <a:pPr algn="r">
              <a:lnSpc>
                <a:spcPct val="95000"/>
              </a:lnSpc>
              <a:defRPr/>
            </a:pPr>
            <a:r>
              <a:rPr lang="ar-SA" b="1" dirty="0">
                <a:solidFill>
                  <a:schemeClr val="accent3">
                    <a:lumMod val="60000"/>
                    <a:lumOff val="40000"/>
                  </a:schemeClr>
                </a:solidFill>
                <a:effectLst>
                  <a:outerShdw blurRad="38100" dist="38100" dir="2700000" algn="tl">
                    <a:srgbClr val="C0C0C0"/>
                  </a:outerShdw>
                </a:effectLst>
                <a:cs typeface="Mudir MT" pitchFamily="2" charset="-78"/>
              </a:rPr>
              <a:t>إدارة توجيه وإرشاد الطالبات الروابي</a:t>
            </a:r>
            <a:endParaRPr lang="en-US" b="1" dirty="0">
              <a:solidFill>
                <a:schemeClr val="accent3">
                  <a:lumMod val="60000"/>
                  <a:lumOff val="40000"/>
                </a:schemeClr>
              </a:solidFill>
              <a:effectLst>
                <a:outerShdw blurRad="38100" dist="38100" dir="2700000" algn="tl">
                  <a:srgbClr val="C0C0C0"/>
                </a:outerShdw>
              </a:effectLst>
              <a:cs typeface="Mudir MT" pitchFamily="2" charset="-78"/>
            </a:endParaRPr>
          </a:p>
        </p:txBody>
      </p:sp>
      <p:pic>
        <p:nvPicPr>
          <p:cNvPr id="6148" name="Picture 4"/>
          <p:cNvPicPr>
            <a:picLocks noChangeAspect="1" noChangeArrowheads="1"/>
          </p:cNvPicPr>
          <p:nvPr/>
        </p:nvPicPr>
        <p:blipFill>
          <a:blip r:embed="rId6">
            <a:extLst>
              <a:ext uri="{BEBA8EAE-BF5A-486C-A8C5-ECC9F3942E4B}">
                <a14:imgProps xmlns:a14="http://schemas.microsoft.com/office/drawing/2010/main">
                  <a14:imgLayer r:embed="rId7">
                    <a14:imgEffect>
                      <a14:backgroundRemoval t="0" b="100000" l="0" r="100000">
                        <a14:foregroundMark x1="32500" y1="44000" x2="32500" y2="44000"/>
                        <a14:foregroundMark x1="25500" y1="45000" x2="25500" y2="45000"/>
                      </a14:backgroundRemoval>
                    </a14:imgEffect>
                  </a14:imgLayer>
                </a14:imgProps>
              </a:ext>
              <a:ext uri="{28A0092B-C50C-407E-A947-70E740481C1C}">
                <a14:useLocalDpi xmlns:a14="http://schemas.microsoft.com/office/drawing/2010/main" val="0"/>
              </a:ext>
            </a:extLst>
          </a:blip>
          <a:srcRect/>
          <a:stretch>
            <a:fillRect/>
          </a:stretch>
        </p:blipFill>
        <p:spPr bwMode="auto">
          <a:xfrm>
            <a:off x="5390533" y="4776768"/>
            <a:ext cx="3573170" cy="143240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2" name="Rectangle 1"/>
          <p:cNvSpPr>
            <a:spLocks noChangeArrowheads="1"/>
          </p:cNvSpPr>
          <p:nvPr/>
        </p:nvSpPr>
        <p:spPr bwMode="auto">
          <a:xfrm>
            <a:off x="0" y="0"/>
            <a:ext cx="12192000" cy="0"/>
          </a:xfrm>
          <a:prstGeom prst="rect">
            <a:avLst/>
          </a:prstGeom>
          <a:solidFill>
            <a:srgbClr val="FCFCFC"/>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L="0" marR="0" lvl="0" indent="0" algn="l" defTabSz="914400" rtl="0" eaLnBrk="0" fontAlgn="base" latinLnBrk="0" hangingPunct="0">
              <a:lnSpc>
                <a:spcPct val="100000"/>
              </a:lnSpc>
              <a:spcBef>
                <a:spcPct val="0"/>
              </a:spcBef>
              <a:spcAft>
                <a:spcPct val="0"/>
              </a:spcAft>
              <a:buClrTx/>
              <a:buSzTx/>
              <a:buFontTx/>
              <a:buNone/>
              <a:tabLst/>
            </a:pPr>
            <a:br>
              <a:rPr kumimoji="0" lang="ar-SA" sz="1400" b="0" i="0" u="none" strike="noStrike" cap="none" normalizeH="0" baseline="0">
                <a:ln>
                  <a:noFill/>
                </a:ln>
                <a:solidFill>
                  <a:srgbClr val="000000"/>
                </a:solidFill>
                <a:effectLst/>
                <a:latin typeface="Simplified Arabic" panose="02020603050405020304" pitchFamily="18" charset="-78"/>
                <a:cs typeface="Simplified Arabic" panose="02020603050405020304" pitchFamily="18" charset="-78"/>
              </a:rPr>
            </a:br>
            <a:r>
              <a:rPr kumimoji="0" lang="ar-SA" sz="1200" b="1" i="0" u="none" strike="noStrike" cap="none" normalizeH="0" baseline="0">
                <a:ln>
                  <a:noFill/>
                </a:ln>
                <a:solidFill>
                  <a:srgbClr val="808080"/>
                </a:solidFill>
                <a:effectLst/>
                <a:latin typeface="Simplified Arabic" panose="02020603050405020304" pitchFamily="18" charset="-78"/>
                <a:cs typeface="Simplified Arabic" panose="02020603050405020304" pitchFamily="18" charset="-78"/>
              </a:rPr>
              <a:t>  </a:t>
            </a:r>
            <a:r>
              <a:rPr kumimoji="0" lang="ar-SA" sz="1600" b="1" i="0" u="none" strike="noStrike" cap="none" normalizeH="0" baseline="0">
                <a:ln>
                  <a:noFill/>
                </a:ln>
                <a:solidFill>
                  <a:srgbClr val="808080"/>
                </a:solidFill>
                <a:effectLst/>
                <a:latin typeface="Simplified Arabic" panose="02020603050405020304" pitchFamily="18" charset="-78"/>
                <a:cs typeface="Simplified Arabic" panose="02020603050405020304" pitchFamily="18" charset="-78"/>
              </a:rPr>
              <a:t> </a:t>
            </a:r>
            <a:r>
              <a:rPr kumimoji="0" lang="ar-SA" sz="1200" b="1" i="0" u="none" strike="noStrike" cap="none" normalizeH="0" baseline="0">
                <a:ln>
                  <a:noFill/>
                </a:ln>
                <a:solidFill>
                  <a:srgbClr val="808080"/>
                </a:solidFill>
                <a:effectLst/>
                <a:latin typeface="Simplified Arabic" panose="02020603050405020304" pitchFamily="18" charset="-78"/>
                <a:cs typeface="Simplified Arabic" panose="02020603050405020304" pitchFamily="18" charset="-78"/>
              </a:rPr>
              <a:t>..   </a:t>
            </a:r>
            <a:r>
              <a:rPr kumimoji="0" lang="ar-SA" sz="1100" b="1" i="0" u="none" strike="noStrike" cap="none" normalizeH="0" baseline="0">
                <a:ln>
                  <a:noFill/>
                </a:ln>
                <a:solidFill>
                  <a:srgbClr val="808080"/>
                </a:solidFill>
                <a:effectLst/>
                <a:latin typeface="Simplified Arabic" panose="02020603050405020304" pitchFamily="18" charset="-78"/>
                <a:cs typeface="Simplified Arabic" panose="02020603050405020304" pitchFamily="18" charset="-78"/>
              </a:rPr>
              <a:t> </a:t>
            </a:r>
            <a:r>
              <a:rPr kumimoji="0" lang="ar-SA" sz="1200" b="1" i="0" u="none" strike="noStrike" cap="none" normalizeH="0" baseline="0">
                <a:ln>
                  <a:noFill/>
                </a:ln>
                <a:solidFill>
                  <a:srgbClr val="808080"/>
                </a:solidFill>
                <a:effectLst/>
                <a:latin typeface="Simplified Arabic" panose="02020603050405020304" pitchFamily="18" charset="-78"/>
                <a:cs typeface="Simplified Arabic" panose="02020603050405020304" pitchFamily="18" charset="-78"/>
              </a:rPr>
              <a:t>..   </a:t>
            </a:r>
            <a:br>
              <a:rPr kumimoji="0" lang="ar-SA" sz="900" b="0" i="0" u="none" strike="noStrike" cap="none" normalizeH="0" baseline="0">
                <a:ln>
                  <a:noFill/>
                </a:ln>
                <a:solidFill>
                  <a:srgbClr val="000000"/>
                </a:solidFill>
                <a:effectLst/>
                <a:latin typeface="Simplified Arabic" panose="02020603050405020304" pitchFamily="18" charset="-78"/>
                <a:cs typeface="Simplified Arabic" panose="02020603050405020304" pitchFamily="18" charset="-78"/>
              </a:rPr>
            </a:br>
            <a:r>
              <a:rPr kumimoji="0" lang="ar-SA" sz="1200" b="1" i="0" u="none" strike="noStrike" cap="none" normalizeH="0" baseline="0">
                <a:ln>
                  <a:noFill/>
                </a:ln>
                <a:solidFill>
                  <a:srgbClr val="808080"/>
                </a:solidFill>
                <a:effectLst/>
                <a:latin typeface="Simplified Arabic" panose="02020603050405020304" pitchFamily="18" charset="-78"/>
                <a:cs typeface="Simplified Arabic" panose="02020603050405020304" pitchFamily="18" charset="-78"/>
              </a:rPr>
              <a:t>  </a:t>
            </a:r>
            <a:r>
              <a:rPr kumimoji="0" lang="ar-SA" sz="1100" b="1" i="0" u="none" strike="noStrike" cap="none" normalizeH="0" baseline="0">
                <a:ln>
                  <a:noFill/>
                </a:ln>
                <a:solidFill>
                  <a:srgbClr val="808080"/>
                </a:solidFill>
                <a:effectLst/>
                <a:latin typeface="Simplified Arabic" panose="02020603050405020304" pitchFamily="18" charset="-78"/>
                <a:cs typeface="Simplified Arabic" panose="02020603050405020304" pitchFamily="18" charset="-78"/>
              </a:rPr>
              <a:t> </a:t>
            </a:r>
            <a:r>
              <a:rPr kumimoji="0" lang="ar-SA" sz="1200" b="1" i="0" u="none" strike="noStrike" cap="none" normalizeH="0" baseline="0">
                <a:ln>
                  <a:noFill/>
                </a:ln>
                <a:solidFill>
                  <a:srgbClr val="808080"/>
                </a:solidFill>
                <a:effectLst/>
                <a:latin typeface="Simplified Arabic" panose="02020603050405020304" pitchFamily="18" charset="-78"/>
                <a:cs typeface="Simplified Arabic" panose="02020603050405020304" pitchFamily="18" charset="-78"/>
              </a:rPr>
              <a:t>..   </a:t>
            </a:r>
            <a:r>
              <a:rPr kumimoji="0" lang="ar-SA" sz="1100" b="1" i="0" u="none" strike="noStrike" cap="none" normalizeH="0" baseline="0">
                <a:ln>
                  <a:noFill/>
                </a:ln>
                <a:solidFill>
                  <a:srgbClr val="808080"/>
                </a:solidFill>
                <a:effectLst/>
                <a:latin typeface="Simplified Arabic" panose="02020603050405020304" pitchFamily="18" charset="-78"/>
                <a:cs typeface="Simplified Arabic" panose="02020603050405020304" pitchFamily="18" charset="-78"/>
              </a:rPr>
              <a:t> </a:t>
            </a:r>
            <a:r>
              <a:rPr kumimoji="0" lang="ar-SA" sz="1200" b="1" i="0" u="none" strike="noStrike" cap="none" normalizeH="0" baseline="0">
                <a:ln>
                  <a:noFill/>
                </a:ln>
                <a:solidFill>
                  <a:srgbClr val="808080"/>
                </a:solidFill>
                <a:effectLst/>
                <a:latin typeface="Simplified Arabic" panose="02020603050405020304" pitchFamily="18" charset="-78"/>
                <a:cs typeface="Simplified Arabic" panose="02020603050405020304" pitchFamily="18" charset="-78"/>
              </a:rPr>
              <a:t>..   </a:t>
            </a:r>
            <a:br>
              <a:rPr kumimoji="0" lang="ar-SA" sz="1200" b="0" i="0" u="none" strike="noStrike" cap="none" normalizeH="0" baseline="0">
                <a:ln>
                  <a:noFill/>
                </a:ln>
                <a:solidFill>
                  <a:srgbClr val="000000"/>
                </a:solidFill>
                <a:effectLst/>
                <a:latin typeface="Simplified Arabic" panose="02020603050405020304" pitchFamily="18" charset="-78"/>
                <a:cs typeface="Simplified Arabic" panose="02020603050405020304" pitchFamily="18" charset="-78"/>
              </a:rPr>
            </a:br>
            <a:r>
              <a:rPr kumimoji="0" lang="ar-SA" sz="1200" b="1" i="0" u="none" strike="noStrike" cap="none" normalizeH="0" baseline="0">
                <a:ln>
                  <a:noFill/>
                </a:ln>
                <a:solidFill>
                  <a:srgbClr val="808080"/>
                </a:solidFill>
                <a:effectLst/>
                <a:latin typeface="Simplified Arabic" panose="02020603050405020304" pitchFamily="18" charset="-78"/>
                <a:cs typeface="Simplified Arabic" panose="02020603050405020304" pitchFamily="18" charset="-78"/>
              </a:rPr>
              <a:t>   ..   </a:t>
            </a:r>
            <a:r>
              <a:rPr kumimoji="0" lang="ar-SA" sz="1500" b="1" i="0" u="none" strike="noStrike" cap="none" normalizeH="0" baseline="0">
                <a:ln>
                  <a:noFill/>
                </a:ln>
                <a:solidFill>
                  <a:srgbClr val="808080"/>
                </a:solidFill>
                <a:effectLst/>
                <a:latin typeface="Simplified Arabic" panose="02020603050405020304" pitchFamily="18" charset="-78"/>
                <a:cs typeface="Simplified Arabic" panose="02020603050405020304" pitchFamily="18" charset="-78"/>
              </a:rPr>
              <a:t> </a:t>
            </a:r>
            <a:r>
              <a:rPr kumimoji="0" lang="ar-SA" sz="1200" b="1" i="0" u="none" strike="noStrike" cap="none" normalizeH="0" baseline="0">
                <a:ln>
                  <a:noFill/>
                </a:ln>
                <a:solidFill>
                  <a:srgbClr val="808080"/>
                </a:solidFill>
                <a:effectLst/>
                <a:latin typeface="Simplified Arabic" panose="02020603050405020304" pitchFamily="18" charset="-78"/>
                <a:cs typeface="Simplified Arabic" panose="02020603050405020304" pitchFamily="18" charset="-78"/>
              </a:rPr>
              <a:t>..   </a:t>
            </a:r>
            <a:br>
              <a:rPr kumimoji="0" lang="ar-SA" sz="1100" b="0" i="0" u="none" strike="noStrike" cap="none" normalizeH="0" baseline="0">
                <a:ln>
                  <a:noFill/>
                </a:ln>
                <a:solidFill>
                  <a:srgbClr val="000000"/>
                </a:solidFill>
                <a:effectLst/>
                <a:latin typeface="Simplified Arabic" panose="02020603050405020304" pitchFamily="18" charset="-78"/>
                <a:cs typeface="Simplified Arabic" panose="02020603050405020304" pitchFamily="18" charset="-78"/>
              </a:rPr>
            </a:br>
            <a:r>
              <a:rPr kumimoji="0" lang="ar-SA" sz="1200" b="1" i="0" u="none" strike="noStrike" cap="none" normalizeH="0" baseline="0">
                <a:ln>
                  <a:noFill/>
                </a:ln>
                <a:solidFill>
                  <a:srgbClr val="808080"/>
                </a:solidFill>
                <a:effectLst/>
                <a:latin typeface="Simplified Arabic" panose="02020603050405020304" pitchFamily="18" charset="-78"/>
                <a:cs typeface="Simplified Arabic" panose="02020603050405020304" pitchFamily="18" charset="-78"/>
              </a:rPr>
              <a:t>   ..   </a:t>
            </a:r>
            <a:r>
              <a:rPr kumimoji="0" lang="ar-SA" sz="1100" b="1" i="0" u="none" strike="noStrike" cap="none" normalizeH="0" baseline="0">
                <a:ln>
                  <a:noFill/>
                </a:ln>
                <a:solidFill>
                  <a:srgbClr val="808080"/>
                </a:solidFill>
                <a:effectLst/>
                <a:latin typeface="Simplified Arabic" panose="02020603050405020304" pitchFamily="18" charset="-78"/>
                <a:cs typeface="Simplified Arabic" panose="02020603050405020304" pitchFamily="18" charset="-78"/>
              </a:rPr>
              <a:t> </a:t>
            </a:r>
            <a:r>
              <a:rPr kumimoji="0" lang="ar-SA" sz="1200" b="1" i="0" u="none" strike="noStrike" cap="none" normalizeH="0" baseline="0">
                <a:ln>
                  <a:noFill/>
                </a:ln>
                <a:solidFill>
                  <a:srgbClr val="808080"/>
                </a:solidFill>
                <a:effectLst/>
                <a:latin typeface="Simplified Arabic" panose="02020603050405020304" pitchFamily="18" charset="-78"/>
                <a:cs typeface="Simplified Arabic" panose="02020603050405020304" pitchFamily="18" charset="-78"/>
              </a:rPr>
              <a:t>..   </a:t>
            </a:r>
            <a:r>
              <a:rPr kumimoji="0" lang="ar-SA" sz="1100" b="0" i="0" u="none" strike="noStrike" cap="none" normalizeH="0" baseline="0">
                <a:ln>
                  <a:noFill/>
                </a:ln>
                <a:solidFill>
                  <a:schemeClr val="tx1"/>
                </a:solidFill>
                <a:effectLst/>
              </a:rPr>
              <a:t> </a:t>
            </a:r>
            <a:endParaRPr kumimoji="0" lang="ar-SA" sz="1200" b="1" i="0" u="none" strike="noStrike" cap="none" normalizeH="0" baseline="0">
              <a:ln>
                <a:noFill/>
              </a:ln>
              <a:solidFill>
                <a:srgbClr val="808080"/>
              </a:solidFill>
              <a:effectLst/>
              <a:latin typeface="Simplified Arabic" panose="02020603050405020304" pitchFamily="18" charset="-78"/>
              <a:cs typeface="Simplified Arabic" panose="02020603050405020304" pitchFamily="18" charset="-78"/>
            </a:endParaRPr>
          </a:p>
        </p:txBody>
      </p:sp>
      <p:pic>
        <p:nvPicPr>
          <p:cNvPr id="4" name="صورة 3"/>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3284149" y="4916707"/>
            <a:ext cx="1724025" cy="1152525"/>
          </a:xfrm>
          <a:prstGeom prst="rect">
            <a:avLst/>
          </a:prstGeom>
        </p:spPr>
      </p:pic>
    </p:spTree>
    <p:extLst>
      <p:ext uri="{BB962C8B-B14F-4D97-AF65-F5344CB8AC3E}">
        <p14:creationId xmlns:p14="http://schemas.microsoft.com/office/powerpoint/2010/main" val="3480269871"/>
      </p:ext>
    </p:extLst>
  </p:cSld>
  <p:clrMapOvr>
    <a:masterClrMapping/>
  </p:clrMapOvr>
  <mc:AlternateContent xmlns:mc="http://schemas.openxmlformats.org/markup-compatibility/2006" xmlns:p14="http://schemas.microsoft.com/office/powerpoint/2010/main">
    <mc:Choice Requires="p14">
      <p:transition spd="slow" p14:dur="2500">
        <p14:warp dir="in"/>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 presetClass="entr" presetSubtype="16" fill="hold" grpId="0" nodeType="withEffect">
                                  <p:stCondLst>
                                    <p:cond delay="0"/>
                                  </p:stCondLst>
                                  <p:childTnLst>
                                    <p:set>
                                      <p:cBhvr>
                                        <p:cTn id="6" dur="1" fill="hold">
                                          <p:stCondLst>
                                            <p:cond delay="0"/>
                                          </p:stCondLst>
                                        </p:cTn>
                                        <p:tgtEl>
                                          <p:spTgt spid="14"/>
                                        </p:tgtEl>
                                        <p:attrNameLst>
                                          <p:attrName>style.visibility</p:attrName>
                                        </p:attrNameLst>
                                      </p:cBhvr>
                                      <p:to>
                                        <p:strVal val="visible"/>
                                      </p:to>
                                    </p:set>
                                    <p:animEffect transition="in" filter="box(in)">
                                      <p:cBhvr>
                                        <p:cTn id="7" dur="500"/>
                                        <p:tgtEl>
                                          <p:spTgt spid="1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 grpId="0"/>
    </p:bld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مستطيل 2"/>
          <p:cNvSpPr/>
          <p:nvPr/>
        </p:nvSpPr>
        <p:spPr>
          <a:xfrm>
            <a:off x="548294" y="1257485"/>
            <a:ext cx="11480800" cy="5016758"/>
          </a:xfrm>
          <a:prstGeom prst="rect">
            <a:avLst/>
          </a:prstGeom>
          <a:ln w="57150">
            <a:noFill/>
          </a:ln>
        </p:spPr>
        <p:style>
          <a:lnRef idx="2">
            <a:schemeClr val="accent5"/>
          </a:lnRef>
          <a:fillRef idx="1">
            <a:schemeClr val="lt1"/>
          </a:fillRef>
          <a:effectRef idx="0">
            <a:schemeClr val="accent5"/>
          </a:effectRef>
          <a:fontRef idx="minor">
            <a:schemeClr val="dk1"/>
          </a:fontRef>
        </p:style>
        <p:txBody>
          <a:bodyPr wrap="square">
            <a:spAutoFit/>
          </a:bodyPr>
          <a:lstStyle/>
          <a:p>
            <a:pPr algn="r"/>
            <a:r>
              <a:rPr lang="ar-SA" sz="3200" b="1" dirty="0">
                <a:solidFill>
                  <a:schemeClr val="accent1">
                    <a:lumMod val="75000"/>
                  </a:schemeClr>
                </a:solidFill>
                <a:cs typeface="Akhbar MT" pitchFamily="2" charset="-78"/>
              </a:rPr>
              <a:t>الحمد لله رب العالمين، هدانا لأحسن الأخلاق والأعمال والأقوال</a:t>
            </a:r>
          </a:p>
          <a:p>
            <a:pPr algn="r"/>
            <a:r>
              <a:rPr lang="ar-SA" sz="3200" b="1" dirty="0">
                <a:solidFill>
                  <a:schemeClr val="accent1">
                    <a:lumMod val="75000"/>
                  </a:schemeClr>
                </a:solidFill>
                <a:cs typeface="Akhbar MT" pitchFamily="2" charset="-78"/>
              </a:rPr>
              <a:t>وأشهد أن لا إله إلا الله وحده لا شريك له فضل من عباده أحسنهم أخلاقاً، وتوعد من ساء خلقه وسار في طريق الشيطان</a:t>
            </a:r>
          </a:p>
          <a:p>
            <a:pPr algn="r"/>
            <a:r>
              <a:rPr lang="ar-SA" sz="3200" b="1" dirty="0">
                <a:solidFill>
                  <a:schemeClr val="accent1">
                    <a:lumMod val="75000"/>
                  </a:schemeClr>
                </a:solidFill>
                <a:cs typeface="Akhbar MT" pitchFamily="2" charset="-78"/>
              </a:rPr>
              <a:t>وأشهد أن نبينا محمدًا عبد الله ورسوله، خاتم الأنبياء والمرسلين</a:t>
            </a:r>
          </a:p>
          <a:p>
            <a:pPr algn="r"/>
            <a:r>
              <a:rPr lang="ar-SA" sz="3200" b="1" dirty="0">
                <a:solidFill>
                  <a:schemeClr val="accent1">
                    <a:lumMod val="75000"/>
                  </a:schemeClr>
                </a:solidFill>
                <a:cs typeface="Akhbar MT" pitchFamily="2" charset="-78"/>
              </a:rPr>
              <a:t> وقدوة الناس أجمعين، وصاحب الخلق العظيم،</a:t>
            </a:r>
          </a:p>
          <a:p>
            <a:pPr algn="r"/>
            <a:r>
              <a:rPr lang="ar-SA" sz="3200" b="1" dirty="0">
                <a:solidFill>
                  <a:schemeClr val="accent1">
                    <a:lumMod val="75000"/>
                  </a:schemeClr>
                </a:solidFill>
                <a:cs typeface="Akhbar MT" pitchFamily="2" charset="-78"/>
              </a:rPr>
              <a:t> صلى الله عليه وعلى آلة وصحبه أجمعين والتابعين ومَن تبعهم بإحسان إلى يوم الدين، وسلَّم تسليمًا كثيراً.</a:t>
            </a:r>
          </a:p>
          <a:p>
            <a:pPr algn="r"/>
            <a:endParaRPr lang="ar-SA" sz="3200" b="1" dirty="0">
              <a:solidFill>
                <a:schemeClr val="accent1">
                  <a:lumMod val="75000"/>
                </a:schemeClr>
              </a:solidFill>
              <a:cs typeface="Akhbar MT" pitchFamily="2" charset="-78"/>
            </a:endParaRPr>
          </a:p>
          <a:p>
            <a:pPr algn="r"/>
            <a:r>
              <a:rPr lang="ar-SA" sz="3200" b="1" dirty="0">
                <a:solidFill>
                  <a:schemeClr val="accent1">
                    <a:lumMod val="75000"/>
                  </a:schemeClr>
                </a:solidFill>
                <a:cs typeface="Akhbar MT" pitchFamily="2" charset="-78"/>
              </a:rPr>
              <a:t>إن الأخلاق في أي أمة تعتبر دليلًا على حضارتها ورقيها وحسن سيرتها، وبدون الأخلاق تتحطم القيم والمبادئ ولا يحصل التعايش الحقيقي بين البشر، وأي أمة ذهبت أخلاقها لابد لها من الزوال.</a:t>
            </a:r>
          </a:p>
          <a:p>
            <a:pPr algn="ctr"/>
            <a:endParaRPr lang="ar-SA" sz="3200" b="1" dirty="0"/>
          </a:p>
        </p:txBody>
      </p:sp>
      <p:sp>
        <p:nvSpPr>
          <p:cNvPr id="5" name="مستطيل 4"/>
          <p:cNvSpPr/>
          <p:nvPr/>
        </p:nvSpPr>
        <p:spPr>
          <a:xfrm>
            <a:off x="9433247" y="157650"/>
            <a:ext cx="2611613" cy="1323439"/>
          </a:xfrm>
          <a:prstGeom prst="rect">
            <a:avLst/>
          </a:prstGeom>
          <a:noFill/>
        </p:spPr>
        <p:txBody>
          <a:bodyPr wrap="none" lIns="91440" tIns="45720" rIns="91440" bIns="45720">
            <a:spAutoFit/>
            <a:scene3d>
              <a:camera prst="orthographicFront"/>
              <a:lightRig rig="flat" dir="tl">
                <a:rot lat="0" lon="0" rev="6600000"/>
              </a:lightRig>
            </a:scene3d>
            <a:sp3d extrusionH="25400" contourW="8890">
              <a:bevelT w="38100" h="31750"/>
              <a:contourClr>
                <a:schemeClr val="accent2">
                  <a:shade val="75000"/>
                </a:schemeClr>
              </a:contourClr>
            </a:sp3d>
          </a:bodyPr>
          <a:lstStyle/>
          <a:p>
            <a:pPr algn="ctr"/>
            <a:r>
              <a:rPr lang="ar-SA" sz="8000" b="1" cap="none" spc="0" dirty="0">
                <a:ln w="28575">
                  <a:solidFill>
                    <a:schemeClr val="accent1">
                      <a:lumMod val="60000"/>
                      <a:lumOff val="40000"/>
                    </a:schemeClr>
                  </a:solidFill>
                </a:ln>
                <a:solidFill>
                  <a:schemeClr val="bg1"/>
                </a:solidFill>
                <a:effectLst>
                  <a:glow rad="101600">
                    <a:schemeClr val="accent2">
                      <a:satMod val="175000"/>
                      <a:alpha val="40000"/>
                    </a:schemeClr>
                  </a:glow>
                  <a:outerShdw blurRad="50800" dist="39000" dir="5460000" algn="tl">
                    <a:srgbClr val="000000">
                      <a:alpha val="38000"/>
                    </a:srgbClr>
                  </a:outerShdw>
                </a:effectLst>
              </a:rPr>
              <a:t>المقدمة</a:t>
            </a:r>
          </a:p>
        </p:txBody>
      </p:sp>
      <p:pic>
        <p:nvPicPr>
          <p:cNvPr id="1026" name="Picture 2" descr="نتيجة بحث الصور عن ‫ورد اخضر p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215044" y="-220158"/>
            <a:ext cx="2467956" cy="1696436"/>
          </a:xfrm>
          <a:prstGeom prst="rect">
            <a:avLst/>
          </a:prstGeom>
          <a:ln>
            <a:noFill/>
          </a:ln>
          <a:effectLst>
            <a:outerShdw blurRad="292100" dist="139700" dir="2700000" algn="tl" rotWithShape="0">
              <a:srgbClr val="333333">
                <a:alpha val="65000"/>
              </a:srgbClr>
            </a:outerShdw>
          </a:effectLst>
          <a:extLst>
            <a:ext uri="{909E8E84-426E-40DD-AFC4-6F175D3DCCD1}">
              <a14:hiddenFill xmlns:a14="http://schemas.microsoft.com/office/drawing/2010/main">
                <a:solidFill>
                  <a:srgbClr val="FFFFFF"/>
                </a:solidFill>
              </a14:hiddenFill>
            </a:ext>
          </a:extLst>
        </p:spPr>
      </p:pic>
      <p:pic>
        <p:nvPicPr>
          <p:cNvPr id="1028" name="Picture 4" descr="نتيجة بحث الصور عن ‫ورد اخضر p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03911" y="70069"/>
            <a:ext cx="1222266" cy="1696436"/>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4" descr="نتيجة بحث الصور عن ‫ورد اخضر p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18094" y="5550775"/>
            <a:ext cx="3216166" cy="839517"/>
          </a:xfrm>
          <a:prstGeom prst="rect">
            <a:avLst/>
          </a:prstGeom>
          <a:noFill/>
          <a:extLst>
            <a:ext uri="{909E8E84-426E-40DD-AFC4-6F175D3DCCD1}">
              <a14:hiddenFill xmlns:a14="http://schemas.microsoft.com/office/drawing/2010/main">
                <a:solidFill>
                  <a:srgbClr val="FFFFFF"/>
                </a:solidFill>
              </a14:hiddenFill>
            </a:ext>
          </a:extLst>
        </p:spPr>
      </p:pic>
      <p:pic>
        <p:nvPicPr>
          <p:cNvPr id="8" name="Picture 4" descr="نتيجة بحث الصور عن ‫ورد اخضر p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492123" y="5533696"/>
            <a:ext cx="3216166" cy="955567"/>
          </a:xfrm>
          <a:prstGeom prst="rect">
            <a:avLst/>
          </a:prstGeom>
          <a:noFill/>
          <a:extLst>
            <a:ext uri="{909E8E84-426E-40DD-AFC4-6F175D3DCCD1}">
              <a14:hiddenFill xmlns:a14="http://schemas.microsoft.com/office/drawing/2010/main">
                <a:solidFill>
                  <a:srgbClr val="FFFFFF"/>
                </a:solidFill>
              </a14:hiddenFill>
            </a:ext>
          </a:extLst>
        </p:spPr>
      </p:pic>
      <p:pic>
        <p:nvPicPr>
          <p:cNvPr id="9" name="Picture 4" descr="نتيجة بحث الصور عن ‫ورد اخضر p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764460" y="5550775"/>
            <a:ext cx="3216166" cy="95556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560114446"/>
      </p:ext>
    </p:extLst>
  </p:cSld>
  <p:clrMapOvr>
    <a:masterClrMapping/>
  </p:clrMapOvr>
  <mc:AlternateContent xmlns:mc="http://schemas.openxmlformats.org/markup-compatibility/2006" xmlns:p14="http://schemas.microsoft.com/office/powerpoint/2010/main">
    <mc:Choice Requires="p14">
      <p:transition spd="slow" p14:dur="2500">
        <p14:pan dir="u"/>
      </p:transition>
    </mc:Choice>
    <mc:Fallback xmlns="">
      <p:transition spd="slow">
        <p:fade/>
      </p:transition>
    </mc:Fallback>
  </mc:AlternateContent>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عنوان فرعي 2"/>
          <p:cNvSpPr>
            <a:spLocks noGrp="1"/>
          </p:cNvSpPr>
          <p:nvPr>
            <p:ph type="subTitle" idx="1"/>
          </p:nvPr>
        </p:nvSpPr>
        <p:spPr>
          <a:xfrm>
            <a:off x="1574800" y="1638300"/>
            <a:ext cx="9042400" cy="1532460"/>
          </a:xfrm>
        </p:spPr>
        <p:txBody>
          <a:bodyPr>
            <a:noAutofit/>
          </a:bodyPr>
          <a:lstStyle/>
          <a:p>
            <a:pPr algn="ctr"/>
            <a:r>
              <a:rPr lang="ar-SA" sz="10000" b="1" dirty="0">
                <a:ln>
                  <a:solidFill>
                    <a:schemeClr val="accent1">
                      <a:lumMod val="75000"/>
                    </a:schemeClr>
                  </a:solidFill>
                </a:ln>
                <a:solidFill>
                  <a:srgbClr val="92D050"/>
                </a:solidFill>
                <a:cs typeface="PT Bold Dusky" panose="02010400000000000000" pitchFamily="2" charset="-78"/>
              </a:rPr>
              <a:t>سلوكيات خاطئة </a:t>
            </a:r>
          </a:p>
        </p:txBody>
      </p:sp>
      <p:cxnSp>
        <p:nvCxnSpPr>
          <p:cNvPr id="7" name="رابط مستقيم 6"/>
          <p:cNvCxnSpPr/>
          <p:nvPr/>
        </p:nvCxnSpPr>
        <p:spPr>
          <a:xfrm>
            <a:off x="1213943" y="4366455"/>
            <a:ext cx="9995339" cy="0"/>
          </a:xfrm>
          <a:prstGeom prst="line">
            <a:avLst/>
          </a:prstGeom>
          <a:ln w="76200">
            <a:solidFill>
              <a:schemeClr val="bg1"/>
            </a:solidFill>
          </a:ln>
        </p:spPr>
        <p:style>
          <a:lnRef idx="1">
            <a:schemeClr val="accent1"/>
          </a:lnRef>
          <a:fillRef idx="0">
            <a:schemeClr val="accent1"/>
          </a:fillRef>
          <a:effectRef idx="0">
            <a:schemeClr val="accent1"/>
          </a:effectRef>
          <a:fontRef idx="minor">
            <a:schemeClr val="tx1"/>
          </a:fontRef>
        </p:style>
      </p:cxnSp>
      <p:pic>
        <p:nvPicPr>
          <p:cNvPr id="5" name="صورة 4"/>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rot="20449506">
            <a:off x="9298120" y="4417908"/>
            <a:ext cx="1752600" cy="1261538"/>
          </a:xfrm>
          <a:prstGeom prst="roundRect">
            <a:avLst>
              <a:gd name="adj" fmla="val 16667"/>
            </a:avLst>
          </a:prstGeom>
          <a:ln>
            <a:noFill/>
          </a:ln>
          <a:effectLst>
            <a:glow rad="228600">
              <a:schemeClr val="accent1">
                <a:satMod val="175000"/>
                <a:alpha val="40000"/>
              </a:schemeClr>
            </a:glow>
            <a:outerShdw blurRad="76200" dist="38100" dir="7800000" algn="tl" rotWithShape="0">
              <a:srgbClr val="000000">
                <a:alpha val="40000"/>
              </a:srgbClr>
            </a:outerShdw>
          </a:effectLst>
          <a:scene3d>
            <a:camera prst="orthographicFront"/>
            <a:lightRig rig="contrasting" dir="t">
              <a:rot lat="0" lon="0" rev="4200000"/>
            </a:lightRig>
          </a:scene3d>
          <a:sp3d prstMaterial="plastic">
            <a:bevelT w="381000" h="114300" prst="relaxedInset"/>
            <a:contourClr>
              <a:srgbClr val="969696"/>
            </a:contourClr>
          </a:sp3d>
        </p:spPr>
      </p:pic>
      <p:pic>
        <p:nvPicPr>
          <p:cNvPr id="6" name="صورة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224908" y="5048677"/>
            <a:ext cx="1524000" cy="1128363"/>
          </a:xfrm>
          <a:prstGeom prst="rect">
            <a:avLst/>
          </a:prstGeom>
        </p:spPr>
      </p:pic>
      <p:pic>
        <p:nvPicPr>
          <p:cNvPr id="8" name="Picture 2"/>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rot="1880759">
            <a:off x="867821" y="3161826"/>
            <a:ext cx="1716906" cy="200650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4" name="صورة 3"/>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2981325" y="4898982"/>
            <a:ext cx="1724025" cy="1152525"/>
          </a:xfrm>
          <a:prstGeom prst="rect">
            <a:avLst/>
          </a:prstGeom>
        </p:spPr>
      </p:pic>
      <p:pic>
        <p:nvPicPr>
          <p:cNvPr id="9" name="صورة 8"/>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4705350" y="3175733"/>
            <a:ext cx="2914650" cy="1322393"/>
          </a:xfrm>
          <a:prstGeom prst="rect">
            <a:avLst/>
          </a:prstGeom>
          <a:solidFill>
            <a:srgbClr val="FFFFFF">
              <a:shade val="85000"/>
            </a:srgbClr>
          </a:solidFill>
          <a:ln w="190500" cap="rnd">
            <a:solidFill>
              <a:srgbClr val="FFFFFF"/>
            </a:solidFill>
          </a:ln>
          <a:effectLst>
            <a:outerShdw blurRad="50000" algn="tl" rotWithShape="0">
              <a:srgbClr val="000000">
                <a:alpha val="41000"/>
              </a:srgbClr>
            </a:outerShdw>
          </a:effectLst>
          <a:scene3d>
            <a:camera prst="orthographicFront"/>
            <a:lightRig rig="twoPt" dir="t">
              <a:rot lat="0" lon="0" rev="7800000"/>
            </a:lightRig>
          </a:scene3d>
          <a:sp3d contourW="6350">
            <a:bevelT w="50800" h="16510"/>
            <a:contourClr>
              <a:srgbClr val="C0C0C0"/>
            </a:contourClr>
          </a:sp3d>
        </p:spPr>
      </p:pic>
    </p:spTree>
    <p:extLst>
      <p:ext uri="{BB962C8B-B14F-4D97-AF65-F5344CB8AC3E}">
        <p14:creationId xmlns:p14="http://schemas.microsoft.com/office/powerpoint/2010/main" val="3012013092"/>
      </p:ext>
    </p:extLst>
  </p:cSld>
  <p:clrMapOvr>
    <a:masterClrMapping/>
  </p:clrMapOvr>
  <mc:AlternateContent xmlns:mc="http://schemas.openxmlformats.org/markup-compatibility/2006" xmlns:p14="http://schemas.microsoft.com/office/powerpoint/2010/main">
    <mc:Choice Requires="p14">
      <p:transition spd="slow" p14:dur="2500">
        <p14:ferris dir="l"/>
      </p:transition>
    </mc:Choice>
    <mc:Fallback xmlns="">
      <p:transition spd="slow">
        <p:fade/>
      </p:transition>
    </mc:Fallback>
  </mc:AlternateContent>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098" name="Picture 2" descr="نتيجة بحث الصور عن الانتماء للوطن"/>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5765" y="1731581"/>
            <a:ext cx="12207765" cy="4610100"/>
          </a:xfrm>
          <a:prstGeom prst="rect">
            <a:avLst/>
          </a:prstGeom>
          <a:noFill/>
          <a:extLst>
            <a:ext uri="{909E8E84-426E-40DD-AFC4-6F175D3DCCD1}">
              <a14:hiddenFill xmlns:a14="http://schemas.microsoft.com/office/drawing/2010/main">
                <a:solidFill>
                  <a:srgbClr val="FFFFFF"/>
                </a:solidFill>
              </a14:hiddenFill>
            </a:ext>
          </a:extLst>
        </p:spPr>
      </p:pic>
      <p:sp>
        <p:nvSpPr>
          <p:cNvPr id="2" name="عنوان 1"/>
          <p:cNvSpPr>
            <a:spLocks noGrp="1"/>
          </p:cNvSpPr>
          <p:nvPr>
            <p:ph type="title"/>
          </p:nvPr>
        </p:nvSpPr>
        <p:spPr>
          <a:xfrm>
            <a:off x="1113042" y="318135"/>
            <a:ext cx="10058400" cy="1794445"/>
          </a:xfrm>
        </p:spPr>
        <p:txBody>
          <a:bodyPr>
            <a:normAutofit/>
            <a:scene3d>
              <a:camera prst="orthographicFront"/>
              <a:lightRig rig="soft" dir="tl">
                <a:rot lat="0" lon="0" rev="0"/>
              </a:lightRig>
            </a:scene3d>
            <a:sp3d contourW="25400" prstMaterial="matte">
              <a:bevelT w="25400" h="55880" prst="artDeco"/>
              <a:contourClr>
                <a:schemeClr val="accent2">
                  <a:tint val="20000"/>
                </a:schemeClr>
              </a:contourClr>
            </a:sp3d>
          </a:bodyPr>
          <a:lstStyle/>
          <a:p>
            <a:pPr algn="ctr"/>
            <a:r>
              <a:rPr lang="ar-SA" sz="11500" b="1" spc="50" dirty="0" err="1">
                <a:ln w="11430"/>
                <a:solidFill>
                  <a:srgbClr val="339933"/>
                </a:solidFill>
                <a:effectLst>
                  <a:outerShdw blurRad="76200" dist="50800" dir="5400000" algn="tl" rotWithShape="0">
                    <a:srgbClr val="000000">
                      <a:alpha val="65000"/>
                    </a:srgbClr>
                  </a:outerShdw>
                </a:effectLst>
                <a:latin typeface="Andalus" panose="02020603050405020304" pitchFamily="18" charset="-78"/>
                <a:cs typeface="Andalus" panose="02020603050405020304" pitchFamily="18" charset="-78"/>
              </a:rPr>
              <a:t>الإنتمـــــــاء</a:t>
            </a:r>
            <a:r>
              <a:rPr lang="ar-SA" sz="11500" b="1" spc="50" dirty="0">
                <a:ln w="11430"/>
                <a:solidFill>
                  <a:srgbClr val="339933"/>
                </a:solidFill>
                <a:effectLst>
                  <a:outerShdw blurRad="76200" dist="50800" dir="5400000" algn="tl" rotWithShape="0">
                    <a:srgbClr val="000000">
                      <a:alpha val="65000"/>
                    </a:srgbClr>
                  </a:outerShdw>
                </a:effectLst>
                <a:latin typeface="Andalus" panose="02020603050405020304" pitchFamily="18" charset="-78"/>
                <a:cs typeface="Andalus" panose="02020603050405020304" pitchFamily="18" charset="-78"/>
              </a:rPr>
              <a:t> للوطن </a:t>
            </a:r>
          </a:p>
        </p:txBody>
      </p:sp>
    </p:spTree>
    <p:extLst>
      <p:ext uri="{BB962C8B-B14F-4D97-AF65-F5344CB8AC3E}">
        <p14:creationId xmlns:p14="http://schemas.microsoft.com/office/powerpoint/2010/main" val="137624006"/>
      </p:ext>
    </p:extLst>
  </p:cSld>
  <p:clrMapOvr>
    <a:masterClrMapping/>
  </p:clrMapOvr>
  <mc:AlternateContent xmlns:mc="http://schemas.openxmlformats.org/markup-compatibility/2006" xmlns:p14="http://schemas.microsoft.com/office/powerpoint/2010/main">
    <mc:Choice Requires="p14">
      <p:transition spd="slow" p14:dur="2500">
        <p14:window dir="vert"/>
      </p:transition>
    </mc:Choice>
    <mc:Fallback xmlns="">
      <p:transition spd="slow">
        <p:fade/>
      </p:transition>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122" name="Picture 2" descr="نتيجة بحث الصور عن ‫تعليق png‬‎"/>
          <p:cNvPicPr>
            <a:picLocks noChangeAspect="1" noChangeArrowheads="1"/>
          </p:cNvPicPr>
          <p:nvPr/>
        </p:nvPicPr>
        <p:blipFill rotWithShape="1">
          <a:blip r:embed="rId2">
            <a:extLst>
              <a:ext uri="{28A0092B-C50C-407E-A947-70E740481C1C}">
                <a14:useLocalDpi xmlns:a14="http://schemas.microsoft.com/office/drawing/2010/main" val="0"/>
              </a:ext>
            </a:extLst>
          </a:blip>
          <a:srcRect l="34612" t="12363" r="37249" b="182"/>
          <a:stretch/>
        </p:blipFill>
        <p:spPr bwMode="auto">
          <a:xfrm>
            <a:off x="1" y="1"/>
            <a:ext cx="3783724" cy="3231931"/>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
        <p:nvSpPr>
          <p:cNvPr id="2" name="عنوان 1"/>
          <p:cNvSpPr>
            <a:spLocks noGrp="1"/>
          </p:cNvSpPr>
          <p:nvPr>
            <p:ph type="title"/>
          </p:nvPr>
        </p:nvSpPr>
        <p:spPr>
          <a:xfrm>
            <a:off x="1097280" y="128944"/>
            <a:ext cx="10058400" cy="1450757"/>
          </a:xfrm>
        </p:spPr>
        <p:txBody>
          <a:bodyPr>
            <a:normAutofit/>
            <a:scene3d>
              <a:camera prst="orthographicFront">
                <a:rot lat="0" lon="0" rev="0"/>
              </a:camera>
              <a:lightRig rig="contrasting" dir="t">
                <a:rot lat="0" lon="0" rev="4500000"/>
              </a:lightRig>
            </a:scene3d>
            <a:sp3d contourW="6350" prstMaterial="metal">
              <a:bevelT w="127000" h="31750" prst="relaxedInset"/>
              <a:contourClr>
                <a:schemeClr val="accent1">
                  <a:shade val="75000"/>
                </a:schemeClr>
              </a:contourClr>
            </a:sp3d>
          </a:bodyPr>
          <a:lstStyle/>
          <a:p>
            <a:pPr algn="r"/>
            <a:r>
              <a:rPr lang="ar-SA" sz="6000" b="1" cap="all" spc="0" dirty="0">
                <a:ln w="0"/>
                <a:gradFill flip="none">
                  <a:gsLst>
                    <a:gs pos="0">
                      <a:schemeClr val="accent1">
                        <a:tint val="75000"/>
                        <a:shade val="75000"/>
                        <a:satMod val="170000"/>
                      </a:schemeClr>
                    </a:gs>
                    <a:gs pos="49000">
                      <a:schemeClr val="accent1">
                        <a:tint val="88000"/>
                        <a:shade val="65000"/>
                        <a:satMod val="172000"/>
                      </a:schemeClr>
                    </a:gs>
                    <a:gs pos="50000">
                      <a:schemeClr val="accent1">
                        <a:shade val="65000"/>
                        <a:satMod val="130000"/>
                      </a:schemeClr>
                    </a:gs>
                    <a:gs pos="92000">
                      <a:schemeClr val="accent1">
                        <a:shade val="50000"/>
                        <a:satMod val="120000"/>
                      </a:schemeClr>
                    </a:gs>
                    <a:gs pos="100000">
                      <a:schemeClr val="accent1">
                        <a:shade val="48000"/>
                        <a:satMod val="120000"/>
                      </a:schemeClr>
                    </a:gs>
                  </a:gsLst>
                  <a:lin ang="5400000"/>
                </a:gradFill>
                <a:effectLst>
                  <a:reflection blurRad="12700" stA="50000" endPos="50000" dist="5000" dir="5400000" sy="-100000" rotWithShape="0"/>
                </a:effectLst>
                <a:latin typeface="Angsana New" panose="02020603050405020304" pitchFamily="18" charset="-34"/>
              </a:rPr>
              <a:t>موقف وتعليق </a:t>
            </a:r>
          </a:p>
        </p:txBody>
      </p:sp>
      <p:sp>
        <p:nvSpPr>
          <p:cNvPr id="3" name="عنصر نائب للمحتوى 2"/>
          <p:cNvSpPr>
            <a:spLocks noGrp="1"/>
          </p:cNvSpPr>
          <p:nvPr>
            <p:ph idx="1"/>
          </p:nvPr>
        </p:nvSpPr>
        <p:spPr>
          <a:xfrm>
            <a:off x="536029" y="1891815"/>
            <a:ext cx="10799381" cy="4023360"/>
          </a:xfrm>
        </p:spPr>
        <p:txBody>
          <a:bodyPr>
            <a:noAutofit/>
            <a:scene3d>
              <a:camera prst="orthographicFront">
                <a:rot lat="0" lon="0" rev="0"/>
              </a:camera>
              <a:lightRig rig="contrasting" dir="t">
                <a:rot lat="0" lon="0" rev="4500000"/>
              </a:lightRig>
            </a:scene3d>
            <a:sp3d contourW="6350" prstMaterial="metal">
              <a:bevelT w="127000" h="31750" prst="relaxedInset"/>
              <a:contourClr>
                <a:schemeClr val="accent1">
                  <a:shade val="75000"/>
                </a:schemeClr>
              </a:contourClr>
            </a:sp3d>
          </a:bodyPr>
          <a:lstStyle/>
          <a:p>
            <a:r>
              <a:rPr lang="ar-SA" sz="3600" b="1" cap="all" dirty="0">
                <a:ln w="3175">
                  <a:solidFill>
                    <a:schemeClr val="accent1">
                      <a:lumMod val="75000"/>
                    </a:schemeClr>
                  </a:solidFill>
                </a:ln>
                <a:solidFill>
                  <a:schemeClr val="accent2">
                    <a:lumMod val="50000"/>
                  </a:schemeClr>
                </a:solidFill>
                <a:effectLst/>
                <a:latin typeface="Sakkal Majalla" panose="02000000000000000000" pitchFamily="2" charset="-78"/>
                <a:cs typeface="Sakkal Majalla" panose="02000000000000000000" pitchFamily="2" charset="-78"/>
              </a:rPr>
              <a:t>في اليوم الوطني المنفذ في المدرسة قامت نورة باطلاع سارة </a:t>
            </a:r>
          </a:p>
          <a:p>
            <a:r>
              <a:rPr lang="ar-SA" sz="3600" b="1" cap="all" dirty="0">
                <a:ln w="3175">
                  <a:solidFill>
                    <a:schemeClr val="accent1">
                      <a:lumMod val="75000"/>
                    </a:schemeClr>
                  </a:solidFill>
                </a:ln>
                <a:solidFill>
                  <a:schemeClr val="accent2">
                    <a:lumMod val="50000"/>
                  </a:schemeClr>
                </a:solidFill>
                <a:effectLst/>
                <a:latin typeface="Sakkal Majalla" panose="02000000000000000000" pitchFamily="2" charset="-78"/>
                <a:cs typeface="Sakkal Majalla" panose="02000000000000000000" pitchFamily="2" charset="-78"/>
              </a:rPr>
              <a:t>على </a:t>
            </a:r>
            <a:r>
              <a:rPr lang="ar-SA" sz="3600" b="1" cap="all" dirty="0" err="1">
                <a:ln w="3175">
                  <a:solidFill>
                    <a:schemeClr val="accent1">
                      <a:lumMod val="75000"/>
                    </a:schemeClr>
                  </a:solidFill>
                </a:ln>
                <a:solidFill>
                  <a:schemeClr val="accent2">
                    <a:lumMod val="50000"/>
                  </a:schemeClr>
                </a:solidFill>
                <a:effectLst/>
                <a:latin typeface="Sakkal Majalla" panose="02000000000000000000" pitchFamily="2" charset="-78"/>
                <a:cs typeface="Sakkal Majalla" panose="02000000000000000000" pitchFamily="2" charset="-78"/>
              </a:rPr>
              <a:t>سناباتها</a:t>
            </a:r>
            <a:r>
              <a:rPr lang="ar-SA" sz="3600" b="1" cap="all" dirty="0">
                <a:ln w="3175">
                  <a:solidFill>
                    <a:schemeClr val="accent1">
                      <a:lumMod val="75000"/>
                    </a:schemeClr>
                  </a:solidFill>
                </a:ln>
                <a:solidFill>
                  <a:schemeClr val="accent2">
                    <a:lumMod val="50000"/>
                  </a:schemeClr>
                </a:solidFill>
                <a:effectLst/>
                <a:latin typeface="Sakkal Majalla" panose="02000000000000000000" pitchFamily="2" charset="-78"/>
                <a:cs typeface="Sakkal Majalla" panose="02000000000000000000" pitchFamily="2" charset="-78"/>
              </a:rPr>
              <a:t> التي صورتها في الليلة السابقة عن احتفالات </a:t>
            </a:r>
          </a:p>
          <a:p>
            <a:r>
              <a:rPr lang="ar-SA" sz="3600" b="1" cap="all" dirty="0">
                <a:ln w="3175">
                  <a:solidFill>
                    <a:schemeClr val="accent1">
                      <a:lumMod val="75000"/>
                    </a:schemeClr>
                  </a:solidFill>
                </a:ln>
                <a:solidFill>
                  <a:schemeClr val="accent2">
                    <a:lumMod val="50000"/>
                  </a:schemeClr>
                </a:solidFill>
                <a:effectLst/>
                <a:latin typeface="Sakkal Majalla" panose="02000000000000000000" pitchFamily="2" charset="-78"/>
                <a:cs typeface="Sakkal Majalla" panose="02000000000000000000" pitchFamily="2" charset="-78"/>
              </a:rPr>
              <a:t>اليوم الوطني في شوارع الرياض واسواقها ، كما شاركت نورة زميلاتها في اظهار الفرح والرقص على انغام الأغاني الوطنية والشيلات وزادت حدة الصخب والفوضى وامتدت الايدي الى اللوحات ( وتم رمي العلم ) وعندما تضايقت سارة من زميلاتها طلبت منهن الكف عن العبث والازعاج فردت عليها نورة مستغربة من كلامها              ( هل احتفالنا باليوم الوطني عبث )   </a:t>
            </a:r>
          </a:p>
        </p:txBody>
      </p:sp>
      <p:sp>
        <p:nvSpPr>
          <p:cNvPr id="5" name="عنوان 1"/>
          <p:cNvSpPr txBox="1">
            <a:spLocks/>
          </p:cNvSpPr>
          <p:nvPr/>
        </p:nvSpPr>
        <p:spPr>
          <a:xfrm>
            <a:off x="273786" y="-340122"/>
            <a:ext cx="3062715" cy="1450757"/>
          </a:xfrm>
          <a:prstGeom prst="rect">
            <a:avLst/>
          </a:prstGeom>
        </p:spPr>
        <p:txBody>
          <a:bodyPr vert="horz" lIns="91440" tIns="45720" rIns="91440" bIns="45720" rtlCol="0" anchor="b">
            <a:normAutofit/>
            <a:scene3d>
              <a:camera prst="orthographicFront">
                <a:rot lat="0" lon="0" rev="0"/>
              </a:camera>
              <a:lightRig rig="contrasting" dir="t">
                <a:rot lat="0" lon="0" rev="4500000"/>
              </a:lightRig>
            </a:scene3d>
            <a:sp3d contourW="6350" prstMaterial="metal">
              <a:bevelT w="127000" h="31750" prst="relaxedInset"/>
              <a:contourClr>
                <a:schemeClr val="accent1">
                  <a:shade val="75000"/>
                </a:schemeClr>
              </a:contourClr>
            </a:sp3d>
          </a:bodyPr>
          <a:lstStyle>
            <a:lvl1pPr algn="l" defTabSz="914400" rtl="1" eaLnBrk="1" latinLnBrk="0" hangingPunct="1">
              <a:lnSpc>
                <a:spcPct val="85000"/>
              </a:lnSpc>
              <a:spcBef>
                <a:spcPct val="0"/>
              </a:spcBef>
              <a:buNone/>
              <a:defRPr sz="4800" kern="1200" spc="-50" baseline="0">
                <a:solidFill>
                  <a:schemeClr val="tx1">
                    <a:lumMod val="75000"/>
                    <a:lumOff val="25000"/>
                  </a:schemeClr>
                </a:solidFill>
                <a:latin typeface="+mj-lt"/>
                <a:ea typeface="+mj-ea"/>
                <a:cs typeface="+mj-cs"/>
              </a:defRPr>
            </a:lvl1pPr>
          </a:lstStyle>
          <a:p>
            <a:pPr algn="r"/>
            <a:r>
              <a:rPr lang="ar-SA" sz="3200" b="1" cap="all" spc="0" dirty="0">
                <a:ln w="0"/>
                <a:solidFill>
                  <a:srgbClr val="00CC00"/>
                </a:solidFill>
                <a:effectLst/>
                <a:latin typeface="Angsana New" panose="02020603050405020304" pitchFamily="18" charset="-34"/>
              </a:rPr>
              <a:t>موقف وتعليق </a:t>
            </a:r>
          </a:p>
        </p:txBody>
      </p:sp>
      <p:pic>
        <p:nvPicPr>
          <p:cNvPr id="6" name="صورة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73786" y="5133975"/>
            <a:ext cx="2657475" cy="1724025"/>
          </a:xfrm>
          <a:prstGeom prst="roundRect">
            <a:avLst>
              <a:gd name="adj" fmla="val 16667"/>
            </a:avLst>
          </a:prstGeom>
          <a:ln>
            <a:noFill/>
          </a:ln>
          <a:effectLst>
            <a:outerShdw blurRad="152400" dist="12000" dir="900000" sy="98000" kx="110000" ky="200000" algn="tl" rotWithShape="0">
              <a:srgbClr val="000000">
                <a:alpha val="30000"/>
              </a:srgbClr>
            </a:outerShdw>
          </a:effectLst>
          <a:scene3d>
            <a:camera prst="perspectiveRelaxed">
              <a:rot lat="19800000" lon="1200000" rev="20820000"/>
            </a:camera>
            <a:lightRig rig="threePt" dir="t"/>
          </a:scene3d>
          <a:sp3d contourW="6350" prstMaterial="matte">
            <a:bevelT w="101600" h="101600"/>
            <a:contourClr>
              <a:srgbClr val="969696"/>
            </a:contourClr>
          </a:sp3d>
        </p:spPr>
      </p:pic>
      <p:pic>
        <p:nvPicPr>
          <p:cNvPr id="7" name="صورة 6"/>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597592" y="5296180"/>
            <a:ext cx="1400175" cy="1400175"/>
          </a:xfrm>
          <a:prstGeom prst="rect">
            <a:avLst/>
          </a:prstGeom>
        </p:spPr>
      </p:pic>
    </p:spTree>
    <p:extLst>
      <p:ext uri="{BB962C8B-B14F-4D97-AF65-F5344CB8AC3E}">
        <p14:creationId xmlns:p14="http://schemas.microsoft.com/office/powerpoint/2010/main" val="3012212321"/>
      </p:ext>
    </p:extLst>
  </p:cSld>
  <p:clrMapOvr>
    <a:masterClrMapping/>
  </p:clrMapOvr>
  <mc:AlternateContent xmlns:mc="http://schemas.openxmlformats.org/markup-compatibility/2006" xmlns:p14="http://schemas.microsoft.com/office/powerpoint/2010/main">
    <mc:Choice Requires="p14">
      <p:transition spd="slow" p14:dur="2500">
        <p14:prism isContent="1"/>
      </p:transition>
    </mc:Choice>
    <mc:Fallback xmlns="">
      <p:transition spd="slow">
        <p:fade/>
      </p:transition>
    </mc:Fallback>
  </mc:AlternateContent>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عنوان 1"/>
          <p:cNvSpPr>
            <a:spLocks noGrp="1"/>
          </p:cNvSpPr>
          <p:nvPr>
            <p:ph type="title"/>
          </p:nvPr>
        </p:nvSpPr>
        <p:spPr/>
        <p:txBody>
          <a:bodyPr>
            <a:normAutofit/>
          </a:bodyPr>
          <a:lstStyle/>
          <a:p>
            <a:pPr algn="r"/>
            <a:r>
              <a:rPr lang="ar-SA" sz="8800" dirty="0">
                <a:solidFill>
                  <a:schemeClr val="accent1">
                    <a:lumMod val="50000"/>
                  </a:schemeClr>
                </a:solidFill>
                <a:cs typeface="PT Simple Bold Ruled" panose="02010400000000000000" pitchFamily="2" charset="-78"/>
              </a:rPr>
              <a:t>تساؤلات ؟</a:t>
            </a:r>
          </a:p>
        </p:txBody>
      </p:sp>
      <p:sp>
        <p:nvSpPr>
          <p:cNvPr id="3" name="عنصر نائب للمحتوى 2"/>
          <p:cNvSpPr>
            <a:spLocks noGrp="1"/>
          </p:cNvSpPr>
          <p:nvPr>
            <p:ph idx="1"/>
          </p:nvPr>
        </p:nvSpPr>
        <p:spPr>
          <a:xfrm>
            <a:off x="1389253" y="1731057"/>
            <a:ext cx="10058400" cy="4164418"/>
          </a:xfrm>
        </p:spPr>
        <p:txBody>
          <a:bodyPr>
            <a:noAutofit/>
          </a:bodyPr>
          <a:lstStyle/>
          <a:p>
            <a:pPr>
              <a:lnSpc>
                <a:spcPct val="100000"/>
              </a:lnSpc>
              <a:buFont typeface="Courier New" panose="02070309020205020404" pitchFamily="49" charset="0"/>
              <a:buChar char="o"/>
            </a:pPr>
            <a:r>
              <a:rPr lang="ar-SA" sz="4000" b="1" dirty="0">
                <a:solidFill>
                  <a:schemeClr val="accent1">
                    <a:lumMod val="75000"/>
                  </a:schemeClr>
                </a:solidFill>
              </a:rPr>
              <a:t> </a:t>
            </a:r>
            <a:r>
              <a:rPr lang="ar-SA" sz="8000" b="1" dirty="0">
                <a:solidFill>
                  <a:schemeClr val="accent1">
                    <a:lumMod val="75000"/>
                  </a:schemeClr>
                </a:solidFill>
              </a:rPr>
              <a:t>كيف نعبر عن حبنا للوطن ؟؟</a:t>
            </a:r>
          </a:p>
        </p:txBody>
      </p:sp>
      <p:pic>
        <p:nvPicPr>
          <p:cNvPr id="14338" name="Picture 2" descr="نتيجة بحث الصور عن ‫سلبيات png‬‎"/>
          <p:cNvPicPr>
            <a:picLocks noChangeAspect="1" noChangeArrowheads="1"/>
          </p:cNvPicPr>
          <p:nvPr/>
        </p:nvPicPr>
        <p:blipFill>
          <a:blip r:embed="rId2">
            <a:duotone>
              <a:schemeClr val="accent1">
                <a:shade val="45000"/>
                <a:satMod val="135000"/>
              </a:schemeClr>
              <a:prstClr val="white"/>
            </a:duotone>
            <a:extLst>
              <a:ext uri="{28A0092B-C50C-407E-A947-70E740481C1C}">
                <a14:useLocalDpi xmlns:a14="http://schemas.microsoft.com/office/drawing/2010/main" val="0"/>
              </a:ext>
            </a:extLst>
          </a:blip>
          <a:srcRect/>
          <a:stretch>
            <a:fillRect/>
          </a:stretch>
        </p:blipFill>
        <p:spPr bwMode="auto">
          <a:xfrm>
            <a:off x="598830" y="3864078"/>
            <a:ext cx="2745038" cy="2081296"/>
          </a:xfrm>
          <a:prstGeom prst="rect">
            <a:avLst/>
          </a:prstGeom>
          <a:ln>
            <a:solidFill>
              <a:schemeClr val="accent3">
                <a:lumMod val="50000"/>
              </a:schemeClr>
            </a:solidFill>
          </a:ln>
          <a:effectLst>
            <a:softEdge rad="112500"/>
          </a:effectLst>
          <a:extLst>
            <a:ext uri="{909E8E84-426E-40DD-AFC4-6F175D3DCCD1}">
              <a14:hiddenFill xmlns:a14="http://schemas.microsoft.com/office/drawing/2010/main">
                <a:solidFill>
                  <a:srgbClr val="FFFFFF"/>
                </a:solidFill>
              </a14:hiddenFill>
            </a:ext>
          </a:extLst>
        </p:spPr>
      </p:pic>
      <p:cxnSp>
        <p:nvCxnSpPr>
          <p:cNvPr id="5" name="رابط مستقيم 4"/>
          <p:cNvCxnSpPr/>
          <p:nvPr/>
        </p:nvCxnSpPr>
        <p:spPr>
          <a:xfrm>
            <a:off x="4587768" y="1734208"/>
            <a:ext cx="2664372" cy="0"/>
          </a:xfrm>
          <a:prstGeom prst="line">
            <a:avLst/>
          </a:prstGeom>
          <a:ln w="76200">
            <a:solidFill>
              <a:schemeClr val="bg1"/>
            </a:solidFill>
          </a:ln>
        </p:spPr>
        <p:style>
          <a:lnRef idx="1">
            <a:schemeClr val="accent1"/>
          </a:lnRef>
          <a:fillRef idx="0">
            <a:schemeClr val="accent1"/>
          </a:fillRef>
          <a:effectRef idx="0">
            <a:schemeClr val="accent1"/>
          </a:effectRef>
          <a:fontRef idx="minor">
            <a:schemeClr val="tx1"/>
          </a:fontRef>
        </p:style>
      </p:cxnSp>
      <p:pic>
        <p:nvPicPr>
          <p:cNvPr id="6" name="صورة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05307" y="286603"/>
            <a:ext cx="2971700" cy="1186006"/>
          </a:xfrm>
          <a:prstGeom prst="roundRect">
            <a:avLst>
              <a:gd name="adj" fmla="val 16667"/>
            </a:avLst>
          </a:prstGeom>
          <a:ln>
            <a:noFill/>
          </a:ln>
          <a:effectLst>
            <a:outerShdw blurRad="76200" dist="38100" dir="7800000" algn="tl" rotWithShape="0">
              <a:srgbClr val="000000">
                <a:alpha val="40000"/>
              </a:srgbClr>
            </a:outerShdw>
          </a:effectLst>
          <a:scene3d>
            <a:camera prst="orthographicFront"/>
            <a:lightRig rig="contrasting" dir="t">
              <a:rot lat="0" lon="0" rev="4200000"/>
            </a:lightRig>
          </a:scene3d>
          <a:sp3d prstMaterial="plastic">
            <a:bevelT w="381000" h="114300" prst="relaxedInset"/>
            <a:contourClr>
              <a:srgbClr val="969696"/>
            </a:contourClr>
          </a:sp3d>
        </p:spPr>
      </p:pic>
      <p:pic>
        <p:nvPicPr>
          <p:cNvPr id="8" name="صورة 7"/>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787148" y="3864078"/>
            <a:ext cx="3158306" cy="1862434"/>
          </a:xfrm>
          <a:prstGeom prst="rect">
            <a:avLst/>
          </a:prstGeom>
        </p:spPr>
      </p:pic>
    </p:spTree>
    <p:extLst>
      <p:ext uri="{BB962C8B-B14F-4D97-AF65-F5344CB8AC3E}">
        <p14:creationId xmlns:p14="http://schemas.microsoft.com/office/powerpoint/2010/main" val="1229049531"/>
      </p:ext>
    </p:extLst>
  </p:cSld>
  <p:clrMapOvr>
    <a:masterClrMapping/>
  </p:clrMapOvr>
  <mc:AlternateContent xmlns:mc="http://schemas.openxmlformats.org/markup-compatibility/2006" xmlns:p14="http://schemas.microsoft.com/office/powerpoint/2010/main">
    <mc:Choice Requires="p14">
      <p:transition spd="slow" p14:dur="1400">
        <p14:doors dir="vert"/>
      </p:transition>
    </mc:Choice>
    <mc:Fallback xmlns="">
      <p:transition spd="slow">
        <p:fade/>
      </p:transition>
    </mc:Fallback>
  </mc:AlternateContent>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عنوان 1"/>
          <p:cNvSpPr>
            <a:spLocks noGrp="1"/>
          </p:cNvSpPr>
          <p:nvPr>
            <p:ph type="title"/>
          </p:nvPr>
        </p:nvSpPr>
        <p:spPr/>
        <p:txBody>
          <a:bodyPr/>
          <a:lstStyle/>
          <a:p>
            <a:endParaRPr lang="ar-SA" dirty="0"/>
          </a:p>
        </p:txBody>
      </p:sp>
      <p:sp>
        <p:nvSpPr>
          <p:cNvPr id="3" name="عنصر نائب للمحتوى 2"/>
          <p:cNvSpPr>
            <a:spLocks noGrp="1"/>
          </p:cNvSpPr>
          <p:nvPr>
            <p:ph idx="1"/>
          </p:nvPr>
        </p:nvSpPr>
        <p:spPr/>
        <p:txBody>
          <a:bodyPr/>
          <a:lstStyle/>
          <a:p>
            <a:r>
              <a:rPr lang="ar-SA" sz="4400" b="1" dirty="0">
                <a:solidFill>
                  <a:schemeClr val="accent2">
                    <a:lumMod val="50000"/>
                  </a:schemeClr>
                </a:solidFill>
                <a:latin typeface="Arial" panose="020B0604020202020204" pitchFamily="34" charset="0"/>
                <a:cs typeface="Arial" panose="020B0604020202020204" pitchFamily="34" charset="0"/>
              </a:rPr>
              <a:t>ما المظاهر السلبية في الاحتفالات في اليوم الوطني ؟؟</a:t>
            </a:r>
          </a:p>
          <a:p>
            <a:r>
              <a:rPr lang="ar-SA" dirty="0"/>
              <a:t> </a:t>
            </a:r>
          </a:p>
        </p:txBody>
      </p:sp>
      <p:pic>
        <p:nvPicPr>
          <p:cNvPr id="4" name="صورة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8214850" y="3691468"/>
            <a:ext cx="2803423" cy="2286000"/>
          </a:xfrm>
          <a:prstGeom prst="rect">
            <a:avLst/>
          </a:prstGeom>
        </p:spPr>
      </p:pic>
      <p:pic>
        <p:nvPicPr>
          <p:cNvPr id="5" name="صورة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97280" y="3828628"/>
            <a:ext cx="3400901" cy="2011680"/>
          </a:xfrm>
          <a:prstGeom prst="roundRect">
            <a:avLst>
              <a:gd name="adj" fmla="val 8594"/>
            </a:avLst>
          </a:prstGeom>
          <a:solidFill>
            <a:srgbClr val="FFFFFF">
              <a:shade val="85000"/>
            </a:srgbClr>
          </a:solidFill>
          <a:ln>
            <a:noFill/>
          </a:ln>
          <a:effectLst>
            <a:reflection blurRad="6350" stA="50000" endA="300" endPos="38500" dist="50800" dir="5400000" sy="-100000" algn="bl" rotWithShape="0"/>
          </a:effectLst>
        </p:spPr>
      </p:pic>
    </p:spTree>
    <p:extLst>
      <p:ext uri="{BB962C8B-B14F-4D97-AF65-F5344CB8AC3E}">
        <p14:creationId xmlns:p14="http://schemas.microsoft.com/office/powerpoint/2010/main" val="3327396147"/>
      </p:ext>
    </p:extLst>
  </p:cSld>
  <p:clrMapOvr>
    <a:masterClrMapping/>
  </p:clrMapOvr>
  <mc:AlternateContent xmlns:mc="http://schemas.openxmlformats.org/markup-compatibility/2006" xmlns:p14="http://schemas.microsoft.com/office/powerpoint/2010/main">
    <mc:Choice Requires="p14">
      <p:transition spd="slow" p14:dur="3400">
        <p14:reveal/>
      </p:transition>
    </mc:Choice>
    <mc:Fallback xmlns="">
      <p:transition spd="slow">
        <p:fade/>
      </p:transition>
    </mc:Fallback>
  </mc:AlternateContent>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عنوان 1"/>
          <p:cNvSpPr>
            <a:spLocks noGrp="1"/>
          </p:cNvSpPr>
          <p:nvPr>
            <p:ph type="title"/>
          </p:nvPr>
        </p:nvSpPr>
        <p:spPr/>
        <p:txBody>
          <a:bodyPr/>
          <a:lstStyle/>
          <a:p>
            <a:endParaRPr lang="ar-SA"/>
          </a:p>
        </p:txBody>
      </p:sp>
      <p:sp>
        <p:nvSpPr>
          <p:cNvPr id="3" name="عنصر نائب للمحتوى 2"/>
          <p:cNvSpPr>
            <a:spLocks noGrp="1"/>
          </p:cNvSpPr>
          <p:nvPr>
            <p:ph idx="1"/>
          </p:nvPr>
        </p:nvSpPr>
        <p:spPr>
          <a:xfrm>
            <a:off x="649851" y="1990978"/>
            <a:ext cx="10058400" cy="4023360"/>
          </a:xfrm>
        </p:spPr>
        <p:txBody>
          <a:bodyPr/>
          <a:lstStyle/>
          <a:p>
            <a:r>
              <a:rPr lang="ar-SA" sz="4000" b="1" dirty="0">
                <a:solidFill>
                  <a:schemeClr val="accent3">
                    <a:lumMod val="50000"/>
                  </a:schemeClr>
                </a:solidFill>
                <a:latin typeface="Arial" panose="020B0604020202020204" pitchFamily="34" charset="0"/>
                <a:cs typeface="Arial" panose="020B0604020202020204" pitchFamily="34" charset="0"/>
              </a:rPr>
              <a:t>ما دور الاسرة في الضبط الاجتماعي حيال تلك التصرفات السلبية ؟؟</a:t>
            </a:r>
          </a:p>
          <a:p>
            <a:endParaRPr lang="ar-SA" dirty="0"/>
          </a:p>
        </p:txBody>
      </p:sp>
      <p:pic>
        <p:nvPicPr>
          <p:cNvPr id="5" name="صورة 4"/>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9241401" y="4023613"/>
            <a:ext cx="1466850" cy="1990725"/>
          </a:xfrm>
          <a:prstGeom prst="rect">
            <a:avLst/>
          </a:prstGeom>
        </p:spPr>
      </p:pic>
      <p:pic>
        <p:nvPicPr>
          <p:cNvPr id="7" name="صورة 6"/>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552796" y="4095050"/>
            <a:ext cx="2466975" cy="1847850"/>
          </a:xfrm>
          <a:prstGeom prst="rect">
            <a:avLst/>
          </a:prstGeom>
        </p:spPr>
      </p:pic>
      <p:pic>
        <p:nvPicPr>
          <p:cNvPr id="8" name="صورة 7"/>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58198" y="3821897"/>
            <a:ext cx="2143125" cy="2143125"/>
          </a:xfrm>
          <a:prstGeom prst="rect">
            <a:avLst/>
          </a:prstGeom>
        </p:spPr>
      </p:pic>
    </p:spTree>
    <p:extLst>
      <p:ext uri="{BB962C8B-B14F-4D97-AF65-F5344CB8AC3E}">
        <p14:creationId xmlns:p14="http://schemas.microsoft.com/office/powerpoint/2010/main" val="302332590"/>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airplane"/>
      </p:transition>
    </mc:Choice>
    <mc:Fallback xmlns="">
      <p:transition spd="slow">
        <p:fade/>
      </p:transition>
    </mc:Fallback>
  </mc:AlternateContent>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عنوان 1"/>
          <p:cNvSpPr>
            <a:spLocks noGrp="1"/>
          </p:cNvSpPr>
          <p:nvPr>
            <p:ph type="title"/>
          </p:nvPr>
        </p:nvSpPr>
        <p:spPr/>
        <p:txBody>
          <a:bodyPr/>
          <a:lstStyle/>
          <a:p>
            <a:endParaRPr lang="ar-SA"/>
          </a:p>
        </p:txBody>
      </p:sp>
      <p:sp>
        <p:nvSpPr>
          <p:cNvPr id="3" name="عنصر نائب للمحتوى 2"/>
          <p:cNvSpPr>
            <a:spLocks noGrp="1"/>
          </p:cNvSpPr>
          <p:nvPr>
            <p:ph idx="1"/>
          </p:nvPr>
        </p:nvSpPr>
        <p:spPr/>
        <p:txBody>
          <a:bodyPr/>
          <a:lstStyle/>
          <a:p>
            <a:r>
              <a:rPr lang="ar-SA" sz="4800" dirty="0">
                <a:solidFill>
                  <a:schemeClr val="accent3">
                    <a:lumMod val="75000"/>
                  </a:schemeClr>
                </a:solidFill>
              </a:rPr>
              <a:t> </a:t>
            </a:r>
            <a:r>
              <a:rPr lang="ar-SA" sz="4800" b="1" dirty="0">
                <a:solidFill>
                  <a:schemeClr val="accent3">
                    <a:lumMod val="75000"/>
                  </a:schemeClr>
                </a:solidFill>
              </a:rPr>
              <a:t>ما هي الصورة الإيجابية للتعبير عن مشاعرنا الوطنية ؟</a:t>
            </a:r>
          </a:p>
          <a:p>
            <a:endParaRPr lang="ar-SA" dirty="0"/>
          </a:p>
        </p:txBody>
      </p:sp>
      <p:pic>
        <p:nvPicPr>
          <p:cNvPr id="4" name="صورة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8849032" y="3893574"/>
            <a:ext cx="2096729" cy="1592826"/>
          </a:xfrm>
          <a:prstGeom prst="rect">
            <a:avLst/>
          </a:prstGeom>
        </p:spPr>
      </p:pic>
      <p:pic>
        <p:nvPicPr>
          <p:cNvPr id="5" name="صورة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11480" y="4114800"/>
            <a:ext cx="5715000" cy="1663802"/>
          </a:xfrm>
          <a:prstGeom prst="ellipse">
            <a:avLst/>
          </a:prstGeom>
          <a:ln>
            <a:noFill/>
          </a:ln>
          <a:effectLst>
            <a:softEdge rad="112500"/>
          </a:effectLst>
        </p:spPr>
      </p:pic>
    </p:spTree>
    <p:extLst>
      <p:ext uri="{BB962C8B-B14F-4D97-AF65-F5344CB8AC3E}">
        <p14:creationId xmlns:p14="http://schemas.microsoft.com/office/powerpoint/2010/main" val="65490804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عنوان 1"/>
          <p:cNvSpPr>
            <a:spLocks noGrp="1"/>
          </p:cNvSpPr>
          <p:nvPr>
            <p:ph type="title"/>
          </p:nvPr>
        </p:nvSpPr>
        <p:spPr>
          <a:xfrm>
            <a:off x="1097279" y="286604"/>
            <a:ext cx="10058400" cy="981758"/>
          </a:xfrm>
        </p:spPr>
        <p:txBody>
          <a:bodyPr>
            <a:normAutofit/>
          </a:bodyPr>
          <a:lstStyle/>
          <a:p>
            <a:pPr algn="ctr"/>
            <a:r>
              <a:rPr lang="ar-SA" sz="6000" dirty="0">
                <a:solidFill>
                  <a:schemeClr val="accent1">
                    <a:lumMod val="75000"/>
                  </a:schemeClr>
                </a:solidFill>
                <a:cs typeface="PT Bold Heading" panose="02010400000000000000" pitchFamily="2" charset="-78"/>
              </a:rPr>
              <a:t>الإيجابيات</a:t>
            </a:r>
            <a:r>
              <a:rPr lang="ar-SA" sz="6000" dirty="0">
                <a:solidFill>
                  <a:schemeClr val="accent1">
                    <a:lumMod val="75000"/>
                  </a:schemeClr>
                </a:solidFill>
              </a:rPr>
              <a:t> </a:t>
            </a:r>
          </a:p>
        </p:txBody>
      </p:sp>
      <p:sp>
        <p:nvSpPr>
          <p:cNvPr id="3" name="عنصر نائب للمحتوى 2"/>
          <p:cNvSpPr>
            <a:spLocks noGrp="1"/>
          </p:cNvSpPr>
          <p:nvPr>
            <p:ph idx="1"/>
          </p:nvPr>
        </p:nvSpPr>
        <p:spPr>
          <a:xfrm>
            <a:off x="501445" y="1268362"/>
            <a:ext cx="10869561" cy="4310952"/>
          </a:xfrm>
          <a:ln w="28575">
            <a:solidFill>
              <a:schemeClr val="accent2"/>
            </a:solidFill>
          </a:ln>
          <a:effectLst>
            <a:outerShdw blurRad="50800" dist="38100" dir="5400000" algn="t" rotWithShape="0">
              <a:prstClr val="black">
                <a:alpha val="40000"/>
              </a:prstClr>
            </a:outerShdw>
          </a:effectLst>
        </p:spPr>
        <p:txBody>
          <a:bodyPr>
            <a:normAutofit/>
          </a:bodyPr>
          <a:lstStyle/>
          <a:p>
            <a:pPr>
              <a:buFont typeface="Wingdings" panose="05000000000000000000" pitchFamily="2" charset="2"/>
              <a:buChar char="q"/>
            </a:pPr>
            <a:r>
              <a:rPr lang="ar-SA" sz="4000" b="1" dirty="0">
                <a:solidFill>
                  <a:schemeClr val="accent1">
                    <a:lumMod val="50000"/>
                  </a:schemeClr>
                </a:solidFill>
                <a:cs typeface="Akhbar MT" pitchFamily="2" charset="-78"/>
              </a:rPr>
              <a:t>  </a:t>
            </a:r>
            <a:r>
              <a:rPr lang="ar-SA" sz="4000" b="1" dirty="0">
                <a:solidFill>
                  <a:schemeClr val="accent1">
                    <a:lumMod val="50000"/>
                  </a:schemeClr>
                </a:solidFill>
              </a:rPr>
              <a:t>احترام كلمة التوحيد في العلم  ( لا إله إلا الله محمد رسول الله )</a:t>
            </a:r>
          </a:p>
          <a:p>
            <a:pPr>
              <a:buFont typeface="Wingdings" panose="05000000000000000000" pitchFamily="2" charset="2"/>
              <a:buChar char="q"/>
            </a:pPr>
            <a:r>
              <a:rPr lang="ar-SA" sz="4000" b="1" dirty="0">
                <a:solidFill>
                  <a:schemeClr val="accent1">
                    <a:lumMod val="50000"/>
                  </a:schemeClr>
                </a:solidFill>
              </a:rPr>
              <a:t>المشاركة الوطنية بصورة جماعية تساعد على الترابط والتلاحم بين الافراد .</a:t>
            </a:r>
          </a:p>
          <a:p>
            <a:pPr>
              <a:buFont typeface="Wingdings" panose="05000000000000000000" pitchFamily="2" charset="2"/>
              <a:buChar char="q"/>
            </a:pPr>
            <a:r>
              <a:rPr lang="ar-SA" sz="4000" b="1" dirty="0">
                <a:solidFill>
                  <a:schemeClr val="accent1">
                    <a:lumMod val="50000"/>
                  </a:schemeClr>
                </a:solidFill>
              </a:rPr>
              <a:t>فرصة للتقارب بين افراد الوطن والإحساس بالفرح وان الجميع يشارك في هذه المناسبة .</a:t>
            </a:r>
          </a:p>
          <a:p>
            <a:pPr>
              <a:buFont typeface="Wingdings" panose="05000000000000000000" pitchFamily="2" charset="2"/>
              <a:buChar char="q"/>
            </a:pPr>
            <a:r>
              <a:rPr lang="ar-SA" sz="4000" b="1" dirty="0">
                <a:solidFill>
                  <a:schemeClr val="accent1">
                    <a:lumMod val="50000"/>
                  </a:schemeClr>
                </a:solidFill>
              </a:rPr>
              <a:t>استشعار نعم الله التي انعم بها علينا في الوطن .</a:t>
            </a:r>
          </a:p>
          <a:p>
            <a:endParaRPr lang="ar-SA" sz="4000" b="1" dirty="0">
              <a:solidFill>
                <a:schemeClr val="accent1">
                  <a:lumMod val="50000"/>
                </a:schemeClr>
              </a:solidFill>
              <a:cs typeface="Akhbar MT" pitchFamily="2" charset="-78"/>
            </a:endParaRPr>
          </a:p>
          <a:p>
            <a:endParaRPr lang="ar-SA" dirty="0"/>
          </a:p>
        </p:txBody>
      </p:sp>
      <p:pic>
        <p:nvPicPr>
          <p:cNvPr id="6"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518790" y="5685501"/>
            <a:ext cx="3215379" cy="71628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7" name="صورة 6"/>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41874" y="5178891"/>
            <a:ext cx="1991032" cy="1069751"/>
          </a:xfrm>
          <a:prstGeom prst="ellipse">
            <a:avLst/>
          </a:prstGeom>
          <a:ln w="190500" cap="rnd">
            <a:solidFill>
              <a:srgbClr val="C8C6BD"/>
            </a:solidFill>
            <a:prstDash val="solid"/>
          </a:ln>
          <a:effectLst>
            <a:outerShdw blurRad="127000" algn="bl" rotWithShape="0">
              <a:srgbClr val="000000"/>
            </a:outerShdw>
          </a:effectLst>
          <a:scene3d>
            <a:camera prst="perspectiveFront" fov="5400000"/>
            <a:lightRig rig="threePt" dir="t">
              <a:rot lat="0" lon="0" rev="19200000"/>
            </a:lightRig>
          </a:scene3d>
          <a:sp3d extrusionH="25400">
            <a:bevelT w="304800" h="152400" prst="hardEdge"/>
            <a:extrusionClr>
              <a:srgbClr val="000000"/>
            </a:extrusionClr>
          </a:sp3d>
        </p:spPr>
      </p:pic>
    </p:spTree>
    <p:extLst>
      <p:ext uri="{BB962C8B-B14F-4D97-AF65-F5344CB8AC3E}">
        <p14:creationId xmlns:p14="http://schemas.microsoft.com/office/powerpoint/2010/main" val="2012874764"/>
      </p:ext>
    </p:extLst>
  </p:cSld>
  <p:clrMapOvr>
    <a:masterClrMapping/>
  </p:clrMapOvr>
  <mc:AlternateContent xmlns:mc="http://schemas.openxmlformats.org/markup-compatibility/2006" xmlns:p14="http://schemas.microsoft.com/office/powerpoint/2010/main">
    <mc:Choice Requires="p14">
      <p:transition spd="slow" p14:dur="3400">
        <p14:reveal/>
      </p:transition>
    </mc:Choice>
    <mc:Fallback xmlns="">
      <p:transition spd="slow">
        <p:fade/>
      </p:transition>
    </mc:Fallback>
  </mc:AlternateContent>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عنوان 1"/>
          <p:cNvSpPr>
            <a:spLocks noGrp="1"/>
          </p:cNvSpPr>
          <p:nvPr>
            <p:ph type="title"/>
          </p:nvPr>
        </p:nvSpPr>
        <p:spPr>
          <a:xfrm>
            <a:off x="1097280" y="239306"/>
            <a:ext cx="10058400" cy="1450757"/>
          </a:xfrm>
        </p:spPr>
        <p:txBody>
          <a:bodyPr>
            <a:normAutofit/>
          </a:bodyPr>
          <a:lstStyle/>
          <a:p>
            <a:pPr algn="r"/>
            <a:r>
              <a:rPr lang="ar-SA" sz="7200" b="1" dirty="0">
                <a:solidFill>
                  <a:schemeClr val="accent1">
                    <a:lumMod val="50000"/>
                  </a:schemeClr>
                </a:solidFill>
                <a:cs typeface="Mudir MT" pitchFamily="2" charset="-78"/>
              </a:rPr>
              <a:t>السلبيات :0 </a:t>
            </a:r>
            <a:endParaRPr lang="ar-SA" sz="6000" b="1" dirty="0">
              <a:solidFill>
                <a:schemeClr val="accent1">
                  <a:lumMod val="50000"/>
                </a:schemeClr>
              </a:solidFill>
            </a:endParaRPr>
          </a:p>
        </p:txBody>
      </p:sp>
      <p:sp>
        <p:nvSpPr>
          <p:cNvPr id="3" name="عنصر نائب للمحتوى 2"/>
          <p:cNvSpPr>
            <a:spLocks noGrp="1"/>
          </p:cNvSpPr>
          <p:nvPr>
            <p:ph idx="1"/>
          </p:nvPr>
        </p:nvSpPr>
        <p:spPr>
          <a:xfrm>
            <a:off x="737826" y="1690063"/>
            <a:ext cx="10777308" cy="4023360"/>
          </a:xfrm>
        </p:spPr>
        <p:txBody>
          <a:bodyPr>
            <a:noAutofit/>
          </a:bodyPr>
          <a:lstStyle/>
          <a:p>
            <a:pPr>
              <a:buFont typeface="Wingdings" panose="05000000000000000000" pitchFamily="2" charset="2"/>
              <a:buChar char="§"/>
            </a:pPr>
            <a:r>
              <a:rPr lang="ar-SA" sz="4000" b="1" dirty="0">
                <a:solidFill>
                  <a:schemeClr val="accent2">
                    <a:lumMod val="50000"/>
                  </a:schemeClr>
                </a:solidFill>
                <a:latin typeface="Sakkal Majalla" panose="02000000000000000000" pitchFamily="2" charset="-78"/>
                <a:cs typeface="Akhbar MT" pitchFamily="2" charset="-78"/>
              </a:rPr>
              <a:t>التعبير عن المشاعر لا تكون بطريقة سلبية </a:t>
            </a:r>
          </a:p>
          <a:p>
            <a:pPr>
              <a:buFont typeface="Wingdings" panose="05000000000000000000" pitchFamily="2" charset="2"/>
              <a:buChar char="§"/>
            </a:pPr>
            <a:r>
              <a:rPr lang="ar-SA" sz="4000" b="1" dirty="0">
                <a:solidFill>
                  <a:schemeClr val="accent2">
                    <a:lumMod val="50000"/>
                  </a:schemeClr>
                </a:solidFill>
                <a:latin typeface="Sakkal Majalla" panose="02000000000000000000" pitchFamily="2" charset="-78"/>
                <a:cs typeface="Akhbar MT" pitchFamily="2" charset="-78"/>
              </a:rPr>
              <a:t>الانحراف الأخلاقي يفسد المجتمعات </a:t>
            </a:r>
          </a:p>
          <a:p>
            <a:pPr>
              <a:buFont typeface="Wingdings" panose="05000000000000000000" pitchFamily="2" charset="2"/>
              <a:buChar char="§"/>
            </a:pPr>
            <a:r>
              <a:rPr lang="ar-SA" sz="4000" b="1" dirty="0">
                <a:solidFill>
                  <a:schemeClr val="accent2">
                    <a:lumMod val="50000"/>
                  </a:schemeClr>
                </a:solidFill>
                <a:latin typeface="Sakkal Majalla" panose="02000000000000000000" pitchFamily="2" charset="-78"/>
                <a:cs typeface="Akhbar MT" pitchFamily="2" charset="-78"/>
              </a:rPr>
              <a:t>الخروج عن القيم والتقاليد يؤدي الى  تفكك المجتمعات </a:t>
            </a:r>
          </a:p>
          <a:p>
            <a:pPr>
              <a:buFont typeface="Wingdings" panose="05000000000000000000" pitchFamily="2" charset="2"/>
              <a:buChar char="§"/>
            </a:pPr>
            <a:r>
              <a:rPr lang="ar-SA" sz="4000" b="1" dirty="0">
                <a:solidFill>
                  <a:schemeClr val="accent2">
                    <a:lumMod val="50000"/>
                  </a:schemeClr>
                </a:solidFill>
                <a:latin typeface="Sakkal Majalla" panose="02000000000000000000" pitchFamily="2" charset="-78"/>
                <a:cs typeface="Akhbar MT" pitchFamily="2" charset="-78"/>
              </a:rPr>
              <a:t>السلوكيات السلبية تؤثر على العلاقات الإنسانية </a:t>
            </a:r>
          </a:p>
          <a:p>
            <a:pPr>
              <a:buFont typeface="Wingdings" panose="05000000000000000000" pitchFamily="2" charset="2"/>
              <a:buChar char="§"/>
            </a:pPr>
            <a:r>
              <a:rPr lang="ar-SA" sz="4000" b="1" dirty="0">
                <a:solidFill>
                  <a:schemeClr val="accent2">
                    <a:lumMod val="50000"/>
                  </a:schemeClr>
                </a:solidFill>
                <a:latin typeface="Sakkal Majalla" panose="02000000000000000000" pitchFamily="2" charset="-78"/>
                <a:cs typeface="Akhbar MT" pitchFamily="2" charset="-78"/>
              </a:rPr>
              <a:t>التعبير عن المشاعر بطريقة سلبية سبب لأحداث الفوضى والمشاحنات بين افراد المجتمع </a:t>
            </a:r>
          </a:p>
          <a:p>
            <a:pPr>
              <a:buFont typeface="Wingdings" panose="05000000000000000000" pitchFamily="2" charset="2"/>
              <a:buChar char="§"/>
            </a:pPr>
            <a:r>
              <a:rPr lang="ar-SA" sz="4000" b="1" dirty="0">
                <a:solidFill>
                  <a:schemeClr val="accent2">
                    <a:lumMod val="50000"/>
                  </a:schemeClr>
                </a:solidFill>
                <a:latin typeface="Sakkal Majalla" panose="02000000000000000000" pitchFamily="2" charset="-78"/>
                <a:cs typeface="Akhbar MT" pitchFamily="2" charset="-78"/>
              </a:rPr>
              <a:t>احداث الفوضى في الأماكن العامة ينافي الذوق العام </a:t>
            </a:r>
            <a:endParaRPr lang="ar-SA" sz="4000" b="1" dirty="0">
              <a:solidFill>
                <a:schemeClr val="accent2">
                  <a:lumMod val="50000"/>
                </a:schemeClr>
              </a:solidFill>
              <a:cs typeface="Akhbar MT" pitchFamily="2" charset="-78"/>
            </a:endParaRPr>
          </a:p>
        </p:txBody>
      </p:sp>
      <p:pic>
        <p:nvPicPr>
          <p:cNvPr id="15362" name="Picture 2" descr="نتيجة بحث الصور عن ‫ديس لايك png‬‎"/>
          <p:cNvPicPr>
            <a:picLocks noChangeAspect="1" noChangeArrowheads="1"/>
          </p:cNvPicPr>
          <p:nvPr/>
        </p:nvPicPr>
        <p:blipFill>
          <a:blip r:embed="rId2">
            <a:duotone>
              <a:schemeClr val="accent1">
                <a:shade val="45000"/>
                <a:satMod val="135000"/>
              </a:schemeClr>
              <a:prstClr val="white"/>
            </a:duotone>
            <a:extLst>
              <a:ext uri="{28A0092B-C50C-407E-A947-70E740481C1C}">
                <a14:useLocalDpi xmlns:a14="http://schemas.microsoft.com/office/drawing/2010/main" val="0"/>
              </a:ext>
            </a:extLst>
          </a:blip>
          <a:srcRect/>
          <a:stretch>
            <a:fillRect/>
          </a:stretch>
        </p:blipFill>
        <p:spPr bwMode="auto">
          <a:xfrm>
            <a:off x="1190749" y="207635"/>
            <a:ext cx="4626741" cy="2605212"/>
          </a:xfrm>
          <a:prstGeom prst="rect">
            <a:avLst/>
          </a:prstGeom>
          <a:noFill/>
          <a:extLst>
            <a:ext uri="{909E8E84-426E-40DD-AFC4-6F175D3DCCD1}">
              <a14:hiddenFill xmlns:a14="http://schemas.microsoft.com/office/drawing/2010/main">
                <a:solidFill>
                  <a:srgbClr val="FFFFFF"/>
                </a:solidFill>
              </a14:hiddenFill>
            </a:ext>
          </a:extLst>
        </p:spPr>
      </p:pic>
      <p:pic>
        <p:nvPicPr>
          <p:cNvPr id="5" name="صورة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69724" y="2145457"/>
            <a:ext cx="1466850" cy="1990725"/>
          </a:xfrm>
          <a:prstGeom prst="rect">
            <a:avLst/>
          </a:prstGeom>
        </p:spPr>
      </p:pic>
      <p:pic>
        <p:nvPicPr>
          <p:cNvPr id="7" name="صورة 6"/>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964543" y="5030637"/>
            <a:ext cx="1716467" cy="1004467"/>
          </a:xfrm>
          <a:prstGeom prst="rect">
            <a:avLst/>
          </a:prstGeom>
        </p:spPr>
      </p:pic>
    </p:spTree>
    <p:extLst>
      <p:ext uri="{BB962C8B-B14F-4D97-AF65-F5344CB8AC3E}">
        <p14:creationId xmlns:p14="http://schemas.microsoft.com/office/powerpoint/2010/main" val="4200451613"/>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peelOff"/>
      </p:transition>
    </mc:Choice>
    <mc:Fallback xmlns="">
      <p:transition spd="slow">
        <p:fade/>
      </p:transition>
    </mc:Fallback>
  </mc:AlternateContent>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عنوان 1"/>
          <p:cNvSpPr>
            <a:spLocks noGrp="1"/>
          </p:cNvSpPr>
          <p:nvPr>
            <p:ph type="title"/>
          </p:nvPr>
        </p:nvSpPr>
        <p:spPr/>
        <p:txBody>
          <a:bodyPr>
            <a:normAutofit/>
          </a:bodyPr>
          <a:lstStyle/>
          <a:p>
            <a:pPr algn="r"/>
            <a:r>
              <a:rPr lang="ar-SA" sz="8000" b="1" dirty="0">
                <a:solidFill>
                  <a:schemeClr val="accent2">
                    <a:lumMod val="50000"/>
                  </a:schemeClr>
                </a:solidFill>
                <a:cs typeface="DecoType Naskh" panose="02010400000000000000" pitchFamily="2" charset="-78"/>
              </a:rPr>
              <a:t>موقف وتحليل :</a:t>
            </a:r>
          </a:p>
        </p:txBody>
      </p:sp>
      <p:sp>
        <p:nvSpPr>
          <p:cNvPr id="3" name="عنصر نائب للمحتوى 2"/>
          <p:cNvSpPr>
            <a:spLocks noGrp="1"/>
          </p:cNvSpPr>
          <p:nvPr>
            <p:ph idx="1"/>
          </p:nvPr>
        </p:nvSpPr>
        <p:spPr>
          <a:xfrm>
            <a:off x="822885" y="1698608"/>
            <a:ext cx="10607189" cy="4023360"/>
          </a:xfrm>
        </p:spPr>
        <p:txBody>
          <a:bodyPr>
            <a:noAutofit/>
          </a:bodyPr>
          <a:lstStyle/>
          <a:p>
            <a:r>
              <a:rPr lang="ar-SA" sz="3000" b="1" dirty="0">
                <a:solidFill>
                  <a:schemeClr val="accent2">
                    <a:lumMod val="50000"/>
                  </a:schemeClr>
                </a:solidFill>
                <a:cs typeface="Akhbar MT" pitchFamily="2" charset="-78"/>
              </a:rPr>
              <a:t>في حفل زفاف لأحدى الصديقات تقاربت هند وسارة لالتقاط  سناب لهن وسط ضحكاتهن وفي اليوم التالي فوجئت هند بان صورتها قد تم نشرها في بعض وسائل التواصل الاجتماعي ( السناب </a:t>
            </a:r>
            <a:r>
              <a:rPr lang="ar-SA" sz="3000" b="1" dirty="0" err="1">
                <a:solidFill>
                  <a:schemeClr val="accent2">
                    <a:lumMod val="50000"/>
                  </a:schemeClr>
                </a:solidFill>
                <a:cs typeface="Akhbar MT" pitchFamily="2" charset="-78"/>
              </a:rPr>
              <a:t>والاستقرام</a:t>
            </a:r>
            <a:r>
              <a:rPr lang="ar-SA" sz="3000" b="1" dirty="0">
                <a:solidFill>
                  <a:schemeClr val="accent2">
                    <a:lumMod val="50000"/>
                  </a:schemeClr>
                </a:solidFill>
                <a:cs typeface="Akhbar MT" pitchFamily="2" charset="-78"/>
              </a:rPr>
              <a:t> والكيك ) مع ادراج وضع بعض التعليقات والاستهزاء على شكلها من قبل بعض المتابعين والمتابعات من دفعها للرد على التعليقات البذيئة والدخول في تلاسن وسباب وتلفظ مع من قامت بتلك التعليقات البذيئة </a:t>
            </a:r>
          </a:p>
          <a:p>
            <a:r>
              <a:rPr lang="ar-SA" sz="3000" b="1" dirty="0">
                <a:solidFill>
                  <a:schemeClr val="accent2">
                    <a:lumMod val="50000"/>
                  </a:schemeClr>
                </a:solidFill>
                <a:cs typeface="Akhbar MT" pitchFamily="2" charset="-78"/>
              </a:rPr>
              <a:t>اتصلت بزميلتها سارة وعاتبتها على تصرفها وانها لم تسمح لها بنشر صورها في وسائل التواصل الاجتماعي </a:t>
            </a:r>
          </a:p>
          <a:p>
            <a:r>
              <a:rPr lang="ar-SA" sz="3000" b="1" dirty="0">
                <a:solidFill>
                  <a:schemeClr val="accent2">
                    <a:lumMod val="50000"/>
                  </a:schemeClr>
                </a:solidFill>
                <a:cs typeface="Akhbar MT" pitchFamily="2" charset="-78"/>
              </a:rPr>
              <a:t>وعندما اخبرت هند أمها عن ما حدث لها من نشر صورها من قبل زميلتها ( سارة ) ، غضبت غضب شديد وذهبت للمدرسة للشكوى ضد الطالبة سارة فقابلتها مديرة المدرسة واخبرتها بما ان التصوير حدث خارج المدرسة لا نستطيع ان نتخذ أي اجراء ضد الطالبة سارة ولكن بإمكان الام ان ترفع دعوى ضدها وذلك ضمن الجرائم المعلوماتية .</a:t>
            </a:r>
          </a:p>
        </p:txBody>
      </p:sp>
      <p:cxnSp>
        <p:nvCxnSpPr>
          <p:cNvPr id="5" name="رابط مستقيم 4"/>
          <p:cNvCxnSpPr/>
          <p:nvPr/>
        </p:nvCxnSpPr>
        <p:spPr>
          <a:xfrm>
            <a:off x="1008992" y="1734207"/>
            <a:ext cx="6069724" cy="0"/>
          </a:xfrm>
          <a:prstGeom prst="line">
            <a:avLst/>
          </a:prstGeom>
          <a:ln w="76200">
            <a:solidFill>
              <a:schemeClr val="bg1"/>
            </a:solidFill>
          </a:ln>
        </p:spPr>
        <p:style>
          <a:lnRef idx="1">
            <a:schemeClr val="accent1"/>
          </a:lnRef>
          <a:fillRef idx="0">
            <a:schemeClr val="accent1"/>
          </a:fillRef>
          <a:effectRef idx="0">
            <a:schemeClr val="accent1"/>
          </a:effectRef>
          <a:fontRef idx="minor">
            <a:schemeClr val="tx1"/>
          </a:fontRef>
        </p:style>
      </p:cxnSp>
      <p:pic>
        <p:nvPicPr>
          <p:cNvPr id="11266" name="Picture 2" descr="نتيجة بحث الصور عن ‫تحليل p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349061" y="-113236"/>
            <a:ext cx="3831022" cy="2083926"/>
          </a:xfrm>
          <a:prstGeom prst="rect">
            <a:avLst/>
          </a:prstGeom>
          <a:noFill/>
          <a:extLst>
            <a:ext uri="{909E8E84-426E-40DD-AFC4-6F175D3DCCD1}">
              <a14:hiddenFill xmlns:a14="http://schemas.microsoft.com/office/drawing/2010/main">
                <a:solidFill>
                  <a:srgbClr val="FFFFFF"/>
                </a:solidFill>
              </a14:hiddenFill>
            </a:ext>
          </a:extLst>
        </p:spPr>
      </p:pic>
      <p:pic>
        <p:nvPicPr>
          <p:cNvPr id="4" name="صورة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78392" y="508852"/>
            <a:ext cx="1549488" cy="1025436"/>
          </a:xfrm>
          <a:prstGeom prst="rect">
            <a:avLst/>
          </a:prstGeom>
        </p:spPr>
      </p:pic>
    </p:spTree>
    <p:extLst>
      <p:ext uri="{BB962C8B-B14F-4D97-AF65-F5344CB8AC3E}">
        <p14:creationId xmlns:p14="http://schemas.microsoft.com/office/powerpoint/2010/main" val="3451504862"/>
      </p:ext>
    </p:extLst>
  </p:cSld>
  <p:clrMapOvr>
    <a:masterClrMapping/>
  </p:clrMapOvr>
  <mc:AlternateContent xmlns:mc="http://schemas.openxmlformats.org/markup-compatibility/2006" xmlns:p14="http://schemas.microsoft.com/office/powerpoint/2010/main">
    <mc:Choice Requires="p14">
      <p:transition spd="slow" p14:dur="2500">
        <p14:prism dir="u"/>
      </p:transition>
    </mc:Choice>
    <mc:Fallback xmlns="">
      <p:transition spd="slow">
        <p:fade/>
      </p:transition>
    </mc:Fallback>
  </mc:AlternateContent>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عنوان 1"/>
          <p:cNvSpPr>
            <a:spLocks noGrp="1"/>
          </p:cNvSpPr>
          <p:nvPr>
            <p:ph type="title"/>
          </p:nvPr>
        </p:nvSpPr>
        <p:spPr/>
        <p:txBody>
          <a:bodyPr>
            <a:noAutofit/>
          </a:bodyPr>
          <a:lstStyle/>
          <a:p>
            <a:pPr algn="r"/>
            <a:r>
              <a:rPr lang="ar-SA" sz="9600" dirty="0">
                <a:ln w="9525">
                  <a:solidFill>
                    <a:schemeClr val="accent1">
                      <a:lumMod val="75000"/>
                    </a:schemeClr>
                  </a:solidFill>
                </a:ln>
                <a:solidFill>
                  <a:srgbClr val="92D050"/>
                </a:solidFill>
                <a:cs typeface="Old Antic Outline" panose="02010400000000000000" pitchFamily="2" charset="-78"/>
              </a:rPr>
              <a:t>تســــــاؤلات</a:t>
            </a:r>
            <a:r>
              <a:rPr lang="ar-SA" sz="9600" dirty="0">
                <a:ln w="9525">
                  <a:solidFill>
                    <a:schemeClr val="accent1">
                      <a:lumMod val="75000"/>
                    </a:schemeClr>
                  </a:solidFill>
                </a:ln>
                <a:cs typeface="Old Antic Outline" panose="02010400000000000000" pitchFamily="2" charset="-78"/>
              </a:rPr>
              <a:t> ؟</a:t>
            </a:r>
            <a:endParaRPr lang="ar-SA" sz="6000" dirty="0">
              <a:ln w="9525">
                <a:solidFill>
                  <a:schemeClr val="accent1">
                    <a:lumMod val="75000"/>
                  </a:schemeClr>
                </a:solidFill>
              </a:ln>
              <a:cs typeface="Old Antic Outline" panose="02010400000000000000" pitchFamily="2" charset="-78"/>
            </a:endParaRPr>
          </a:p>
        </p:txBody>
      </p:sp>
      <p:sp>
        <p:nvSpPr>
          <p:cNvPr id="3" name="عنصر نائب للمحتوى 2"/>
          <p:cNvSpPr>
            <a:spLocks noGrp="1"/>
          </p:cNvSpPr>
          <p:nvPr>
            <p:ph idx="1"/>
          </p:nvPr>
        </p:nvSpPr>
        <p:spPr>
          <a:xfrm>
            <a:off x="0" y="1907519"/>
            <a:ext cx="11887200" cy="4023360"/>
          </a:xfrm>
        </p:spPr>
        <p:txBody>
          <a:bodyPr>
            <a:noAutofit/>
          </a:bodyPr>
          <a:lstStyle/>
          <a:p>
            <a:r>
              <a:rPr lang="ar-SA" sz="6000" b="1" dirty="0">
                <a:solidFill>
                  <a:schemeClr val="accent1">
                    <a:lumMod val="50000"/>
                  </a:schemeClr>
                </a:solidFill>
                <a:latin typeface="Arial" panose="020B0604020202020204" pitchFamily="34" charset="0"/>
                <a:cs typeface="Arial" panose="020B0604020202020204" pitchFamily="34" charset="0"/>
              </a:rPr>
              <a:t>- ما هو رايك بالموقف ؟</a:t>
            </a:r>
          </a:p>
        </p:txBody>
      </p:sp>
      <p:sp>
        <p:nvSpPr>
          <p:cNvPr id="4" name="مستطيل 3"/>
          <p:cNvSpPr/>
          <p:nvPr/>
        </p:nvSpPr>
        <p:spPr>
          <a:xfrm>
            <a:off x="840261" y="1285104"/>
            <a:ext cx="4090085" cy="9144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1" anchor="ctr"/>
          <a:lstStyle/>
          <a:p>
            <a:pPr algn="ctr"/>
            <a:endParaRPr lang="ar-SA">
              <a:solidFill>
                <a:schemeClr val="bg1"/>
              </a:solidFill>
            </a:endParaRPr>
          </a:p>
        </p:txBody>
      </p:sp>
      <p:pic>
        <p:nvPicPr>
          <p:cNvPr id="2050" name="Picture 2" descr="نتيجة بحث الصور عن ‫تساؤلات png‬‎"/>
          <p:cNvPicPr>
            <a:picLocks noChangeAspect="1" noChangeArrowheads="1"/>
          </p:cNvPicPr>
          <p:nvPr/>
        </p:nvPicPr>
        <p:blipFill>
          <a:blip r:embed="rId2">
            <a:duotone>
              <a:prstClr val="black"/>
              <a:schemeClr val="accent1">
                <a:tint val="45000"/>
                <a:satMod val="400000"/>
              </a:schemeClr>
            </a:duotone>
            <a:extLst>
              <a:ext uri="{28A0092B-C50C-407E-A947-70E740481C1C}">
                <a14:useLocalDpi xmlns:a14="http://schemas.microsoft.com/office/drawing/2010/main" val="0"/>
              </a:ext>
            </a:extLst>
          </a:blip>
          <a:srcRect/>
          <a:stretch>
            <a:fillRect/>
          </a:stretch>
        </p:blipFill>
        <p:spPr bwMode="auto">
          <a:xfrm>
            <a:off x="604684" y="1686234"/>
            <a:ext cx="3444985" cy="1941869"/>
          </a:xfrm>
          <a:prstGeom prst="rect">
            <a:avLst/>
          </a:prstGeom>
          <a:noFill/>
          <a:extLst>
            <a:ext uri="{909E8E84-426E-40DD-AFC4-6F175D3DCCD1}">
              <a14:hiddenFill xmlns:a14="http://schemas.microsoft.com/office/drawing/2010/main">
                <a:solidFill>
                  <a:srgbClr val="FFFFFF"/>
                </a:solidFill>
              </a14:hiddenFill>
            </a:ext>
          </a:extLst>
        </p:spPr>
      </p:pic>
      <p:pic>
        <p:nvPicPr>
          <p:cNvPr id="5" name="صورة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40261" y="4378917"/>
            <a:ext cx="1676400" cy="1371600"/>
          </a:xfrm>
          <a:prstGeom prst="rect">
            <a:avLst/>
          </a:prstGeom>
        </p:spPr>
      </p:pic>
      <p:pic>
        <p:nvPicPr>
          <p:cNvPr id="6" name="صورة 5"/>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8667587" y="4767135"/>
            <a:ext cx="2880400" cy="1321887"/>
          </a:xfrm>
          <a:prstGeom prst="rect">
            <a:avLst/>
          </a:prstGeom>
        </p:spPr>
      </p:pic>
      <p:pic>
        <p:nvPicPr>
          <p:cNvPr id="7" name="صورة 6"/>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3696648" y="4304975"/>
            <a:ext cx="1895475" cy="1704975"/>
          </a:xfrm>
          <a:prstGeom prst="rect">
            <a:avLst/>
          </a:prstGeom>
        </p:spPr>
      </p:pic>
      <p:pic>
        <p:nvPicPr>
          <p:cNvPr id="9" name="صورة 8"/>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40261" y="4304975"/>
            <a:ext cx="1676400" cy="1371600"/>
          </a:xfrm>
          <a:prstGeom prst="rect">
            <a:avLst/>
          </a:prstGeom>
        </p:spPr>
      </p:pic>
    </p:spTree>
    <p:extLst>
      <p:ext uri="{BB962C8B-B14F-4D97-AF65-F5344CB8AC3E}">
        <p14:creationId xmlns:p14="http://schemas.microsoft.com/office/powerpoint/2010/main" val="3363501047"/>
      </p:ext>
    </p:extLst>
  </p:cSld>
  <p:clrMapOvr>
    <a:masterClrMapping/>
  </p:clrMapOvr>
  <mc:AlternateContent xmlns:mc="http://schemas.openxmlformats.org/markup-compatibility/2006" xmlns:p14="http://schemas.microsoft.com/office/powerpoint/2010/main">
    <mc:Choice Requires="p14">
      <p:transition spd="slow" p14:dur="2500">
        <p14:flythrough/>
      </p:transition>
    </mc:Choice>
    <mc:Fallback xmlns="">
      <p:transition spd="slow">
        <p:fade/>
      </p:transition>
    </mc:Fallback>
  </mc:AlternateContent>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عنوان 1"/>
          <p:cNvSpPr>
            <a:spLocks noGrp="1"/>
          </p:cNvSpPr>
          <p:nvPr>
            <p:ph type="title"/>
          </p:nvPr>
        </p:nvSpPr>
        <p:spPr/>
        <p:txBody>
          <a:bodyPr/>
          <a:lstStyle/>
          <a:p>
            <a:endParaRPr lang="ar-SA"/>
          </a:p>
        </p:txBody>
      </p:sp>
      <p:sp>
        <p:nvSpPr>
          <p:cNvPr id="3" name="عنصر نائب للمحتوى 2"/>
          <p:cNvSpPr>
            <a:spLocks noGrp="1"/>
          </p:cNvSpPr>
          <p:nvPr>
            <p:ph idx="1"/>
          </p:nvPr>
        </p:nvSpPr>
        <p:spPr/>
        <p:txBody>
          <a:bodyPr/>
          <a:lstStyle/>
          <a:p>
            <a:r>
              <a:rPr lang="ar-SA" sz="5400" b="1" dirty="0">
                <a:solidFill>
                  <a:schemeClr val="accent2">
                    <a:lumMod val="75000"/>
                  </a:schemeClr>
                </a:solidFill>
              </a:rPr>
              <a:t>هل تسمحين لزميلاتك بتصويرك ؟</a:t>
            </a:r>
          </a:p>
          <a:p>
            <a:endParaRPr lang="ar-SA" dirty="0"/>
          </a:p>
        </p:txBody>
      </p:sp>
      <p:pic>
        <p:nvPicPr>
          <p:cNvPr id="4" name="صورة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9197156" y="3986743"/>
            <a:ext cx="1466850" cy="1990725"/>
          </a:xfrm>
          <a:prstGeom prst="rect">
            <a:avLst/>
          </a:prstGeom>
        </p:spPr>
      </p:pic>
      <p:pic>
        <p:nvPicPr>
          <p:cNvPr id="5" name="صورة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215091" y="4008756"/>
            <a:ext cx="2381250" cy="1914525"/>
          </a:xfrm>
          <a:prstGeom prst="rect">
            <a:avLst/>
          </a:prstGeom>
        </p:spPr>
      </p:pic>
      <p:pic>
        <p:nvPicPr>
          <p:cNvPr id="6" name="صورة 5"/>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245961" y="4687994"/>
            <a:ext cx="1543050" cy="1181100"/>
          </a:xfrm>
          <a:prstGeom prst="rect">
            <a:avLst/>
          </a:prstGeom>
        </p:spPr>
      </p:pic>
    </p:spTree>
    <p:extLst>
      <p:ext uri="{BB962C8B-B14F-4D97-AF65-F5344CB8AC3E}">
        <p14:creationId xmlns:p14="http://schemas.microsoft.com/office/powerpoint/2010/main" val="3224475921"/>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airplane"/>
      </p:transition>
    </mc:Choice>
    <mc:Fallback xmlns="">
      <p:transition spd="slow">
        <p:fade/>
      </p:transition>
    </mc:Fallback>
  </mc:AlternateContent>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عنوان 1"/>
          <p:cNvSpPr>
            <a:spLocks noGrp="1"/>
          </p:cNvSpPr>
          <p:nvPr>
            <p:ph type="title"/>
          </p:nvPr>
        </p:nvSpPr>
        <p:spPr/>
        <p:txBody>
          <a:bodyPr/>
          <a:lstStyle/>
          <a:p>
            <a:endParaRPr lang="ar-SA"/>
          </a:p>
        </p:txBody>
      </p:sp>
      <p:sp>
        <p:nvSpPr>
          <p:cNvPr id="3" name="عنصر نائب للمحتوى 2"/>
          <p:cNvSpPr>
            <a:spLocks noGrp="1"/>
          </p:cNvSpPr>
          <p:nvPr>
            <p:ph idx="1"/>
          </p:nvPr>
        </p:nvSpPr>
        <p:spPr/>
        <p:txBody>
          <a:bodyPr>
            <a:normAutofit/>
          </a:bodyPr>
          <a:lstStyle/>
          <a:p>
            <a:r>
              <a:rPr lang="ar-SA" sz="4400" b="1" dirty="0">
                <a:solidFill>
                  <a:schemeClr val="accent2">
                    <a:lumMod val="50000"/>
                  </a:schemeClr>
                </a:solidFill>
              </a:rPr>
              <a:t>هل اسرتك ترضى بنشر صورك بين زميلاتك             ( اختلاف ثقافه الاسر عن بعضها  ) </a:t>
            </a:r>
          </a:p>
        </p:txBody>
      </p:sp>
      <p:pic>
        <p:nvPicPr>
          <p:cNvPr id="4" name="صورة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9825989" y="4243841"/>
            <a:ext cx="1676400" cy="1371600"/>
          </a:xfrm>
          <a:prstGeom prst="rect">
            <a:avLst/>
          </a:prstGeom>
        </p:spPr>
      </p:pic>
      <p:pic>
        <p:nvPicPr>
          <p:cNvPr id="5" name="صورة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706835" y="4358218"/>
            <a:ext cx="1295400" cy="1457325"/>
          </a:xfrm>
          <a:prstGeom prst="ellipse">
            <a:avLst/>
          </a:prstGeom>
          <a:ln w="190500" cap="rnd">
            <a:solidFill>
              <a:srgbClr val="C8C6BD"/>
            </a:solidFill>
            <a:prstDash val="solid"/>
          </a:ln>
          <a:effectLst>
            <a:outerShdw blurRad="127000" algn="bl" rotWithShape="0">
              <a:srgbClr val="000000"/>
            </a:outerShdw>
          </a:effectLst>
          <a:scene3d>
            <a:camera prst="perspectiveFront" fov="5400000"/>
            <a:lightRig rig="threePt" dir="t">
              <a:rot lat="0" lon="0" rev="19200000"/>
            </a:lightRig>
          </a:scene3d>
          <a:sp3d extrusionH="25400">
            <a:bevelT w="304800" h="152400" prst="hardEdge"/>
            <a:extrusionClr>
              <a:srgbClr val="000000"/>
            </a:extrusionClr>
          </a:sp3d>
        </p:spPr>
      </p:pic>
      <p:pic>
        <p:nvPicPr>
          <p:cNvPr id="6" name="صورة 5"/>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736101" y="4162956"/>
            <a:ext cx="2466975" cy="1847850"/>
          </a:xfrm>
          <a:prstGeom prst="rect">
            <a:avLst/>
          </a:prstGeom>
        </p:spPr>
      </p:pic>
      <p:pic>
        <p:nvPicPr>
          <p:cNvPr id="7" name="صورة 6"/>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72924" y="3341423"/>
            <a:ext cx="2151516" cy="2943262"/>
          </a:xfrm>
          <a:prstGeom prst="rect">
            <a:avLst/>
          </a:prstGeom>
        </p:spPr>
      </p:pic>
    </p:spTree>
    <p:extLst>
      <p:ext uri="{BB962C8B-B14F-4D97-AF65-F5344CB8AC3E}">
        <p14:creationId xmlns:p14="http://schemas.microsoft.com/office/powerpoint/2010/main" val="3797595723"/>
      </p:ext>
    </p:extLst>
  </p:cSld>
  <p:clrMapOvr>
    <a:masterClrMapping/>
  </p:clrMapOvr>
  <mc:AlternateContent xmlns:mc="http://schemas.openxmlformats.org/markup-compatibility/2006" xmlns:p14="http://schemas.microsoft.com/office/powerpoint/2010/main">
    <mc:Choice Requires="p14">
      <p:transition spd="slow" p14:dur="1250">
        <p14:switch dir="r"/>
      </p:transition>
    </mc:Choice>
    <mc:Fallback xmlns="">
      <p:transition spd="slow">
        <p:fade/>
      </p:transition>
    </mc:Fallback>
  </mc:AlternateContent>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عنوان 1"/>
          <p:cNvSpPr>
            <a:spLocks noGrp="1"/>
          </p:cNvSpPr>
          <p:nvPr>
            <p:ph type="title"/>
          </p:nvPr>
        </p:nvSpPr>
        <p:spPr/>
        <p:txBody>
          <a:bodyPr/>
          <a:lstStyle/>
          <a:p>
            <a:endParaRPr lang="ar-SA" dirty="0"/>
          </a:p>
        </p:txBody>
      </p:sp>
      <p:sp>
        <p:nvSpPr>
          <p:cNvPr id="3" name="عنصر نائب للمحتوى 2"/>
          <p:cNvSpPr>
            <a:spLocks noGrp="1"/>
          </p:cNvSpPr>
          <p:nvPr>
            <p:ph idx="1"/>
          </p:nvPr>
        </p:nvSpPr>
        <p:spPr/>
        <p:txBody>
          <a:bodyPr/>
          <a:lstStyle/>
          <a:p>
            <a:r>
              <a:rPr lang="ar-SA" sz="5400" b="1" dirty="0">
                <a:solidFill>
                  <a:schemeClr val="accent2">
                    <a:lumMod val="50000"/>
                  </a:schemeClr>
                </a:solidFill>
              </a:rPr>
              <a:t>هل سبق ان حدث لك موقف مشابه ؟</a:t>
            </a:r>
          </a:p>
          <a:p>
            <a:endParaRPr lang="ar-SA" dirty="0"/>
          </a:p>
        </p:txBody>
      </p:sp>
      <p:pic>
        <p:nvPicPr>
          <p:cNvPr id="4" name="صورة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44726" y="4373707"/>
            <a:ext cx="1529217" cy="1480571"/>
          </a:xfrm>
          <a:prstGeom prst="rect">
            <a:avLst/>
          </a:prstGeom>
        </p:spPr>
      </p:pic>
      <p:pic>
        <p:nvPicPr>
          <p:cNvPr id="5" name="صورة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188551" y="3725969"/>
            <a:ext cx="2143125" cy="2143125"/>
          </a:xfrm>
          <a:prstGeom prst="rect">
            <a:avLst/>
          </a:prstGeom>
        </p:spPr>
      </p:pic>
      <p:pic>
        <p:nvPicPr>
          <p:cNvPr id="6" name="صورة 5"/>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125686" y="3854028"/>
            <a:ext cx="2286000" cy="2000250"/>
          </a:xfrm>
          <a:prstGeom prst="rect">
            <a:avLst/>
          </a:prstGeom>
        </p:spPr>
      </p:pic>
    </p:spTree>
    <p:extLst>
      <p:ext uri="{BB962C8B-B14F-4D97-AF65-F5344CB8AC3E}">
        <p14:creationId xmlns:p14="http://schemas.microsoft.com/office/powerpoint/2010/main" val="2877973155"/>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fade">
                                      <p:cBhvr>
                                        <p:cTn id="7" dur="1000"/>
                                        <p:tgtEl>
                                          <p:spTgt spid="4"/>
                                        </p:tgtEl>
                                      </p:cBhvr>
                                    </p:animEffect>
                                    <p:anim calcmode="lin" valueType="num">
                                      <p:cBhvr>
                                        <p:cTn id="8" dur="1000" fill="hold"/>
                                        <p:tgtEl>
                                          <p:spTgt spid="4"/>
                                        </p:tgtEl>
                                        <p:attrNameLst>
                                          <p:attrName>ppt_x</p:attrName>
                                        </p:attrNameLst>
                                      </p:cBhvr>
                                      <p:tavLst>
                                        <p:tav tm="0">
                                          <p:val>
                                            <p:strVal val="#ppt_x"/>
                                          </p:val>
                                        </p:tav>
                                        <p:tav tm="100000">
                                          <p:val>
                                            <p:strVal val="#ppt_x"/>
                                          </p:val>
                                        </p:tav>
                                      </p:tavLst>
                                    </p:anim>
                                    <p:anim calcmode="lin" valueType="num">
                                      <p:cBhvr>
                                        <p:cTn id="9" dur="1000" fill="hold"/>
                                        <p:tgtEl>
                                          <p:spTgt spid="4"/>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2" presetClass="entr" presetSubtype="4" fill="hold" nodeType="clickEffect">
                                  <p:stCondLst>
                                    <p:cond delay="0"/>
                                  </p:stCondLst>
                                  <p:childTnLst>
                                    <p:set>
                                      <p:cBhvr>
                                        <p:cTn id="13" dur="1" fill="hold">
                                          <p:stCondLst>
                                            <p:cond delay="0"/>
                                          </p:stCondLst>
                                        </p:cTn>
                                        <p:tgtEl>
                                          <p:spTgt spid="6"/>
                                        </p:tgtEl>
                                        <p:attrNameLst>
                                          <p:attrName>style.visibility</p:attrName>
                                        </p:attrNameLst>
                                      </p:cBhvr>
                                      <p:to>
                                        <p:strVal val="visible"/>
                                      </p:to>
                                    </p:set>
                                    <p:anim calcmode="lin" valueType="num">
                                      <p:cBhvr additive="base">
                                        <p:cTn id="14" dur="500" fill="hold"/>
                                        <p:tgtEl>
                                          <p:spTgt spid="6"/>
                                        </p:tgtEl>
                                        <p:attrNameLst>
                                          <p:attrName>ppt_x</p:attrName>
                                        </p:attrNameLst>
                                      </p:cBhvr>
                                      <p:tavLst>
                                        <p:tav tm="0">
                                          <p:val>
                                            <p:strVal val="#ppt_x"/>
                                          </p:val>
                                        </p:tav>
                                        <p:tav tm="100000">
                                          <p:val>
                                            <p:strVal val="#ppt_x"/>
                                          </p:val>
                                        </p:tav>
                                      </p:tavLst>
                                    </p:anim>
                                    <p:anim calcmode="lin" valueType="num">
                                      <p:cBhvr additive="base">
                                        <p:cTn id="15" dur="500" fill="hold"/>
                                        <p:tgtEl>
                                          <p:spTgt spid="6"/>
                                        </p:tgtEl>
                                        <p:attrNameLst>
                                          <p:attrName>ppt_y</p:attrName>
                                        </p:attrNameLst>
                                      </p:cBhvr>
                                      <p:tavLst>
                                        <p:tav tm="0">
                                          <p:val>
                                            <p:strVal val="1+#ppt_h/2"/>
                                          </p:val>
                                        </p:tav>
                                        <p:tav tm="100000">
                                          <p:val>
                                            <p:strVal val="#ppt_y"/>
                                          </p:val>
                                        </p:tav>
                                      </p:tavLst>
                                    </p:anim>
                                  </p:childTnLst>
                                </p:cTn>
                              </p:par>
                            </p:childTnLst>
                          </p:cTn>
                        </p:par>
                      </p:childTnLst>
                    </p:cTn>
                  </p:par>
                  <p:par>
                    <p:cTn id="16" fill="hold">
                      <p:stCondLst>
                        <p:cond delay="indefinite"/>
                      </p:stCondLst>
                      <p:childTnLst>
                        <p:par>
                          <p:cTn id="17" fill="hold">
                            <p:stCondLst>
                              <p:cond delay="0"/>
                            </p:stCondLst>
                            <p:childTnLst>
                              <p:par>
                                <p:cTn id="18" presetID="10" presetClass="entr" presetSubtype="0" fill="hold" nodeType="clickEffect">
                                  <p:stCondLst>
                                    <p:cond delay="0"/>
                                  </p:stCondLst>
                                  <p:childTnLst>
                                    <p:set>
                                      <p:cBhvr>
                                        <p:cTn id="19" dur="1" fill="hold">
                                          <p:stCondLst>
                                            <p:cond delay="0"/>
                                          </p:stCondLst>
                                        </p:cTn>
                                        <p:tgtEl>
                                          <p:spTgt spid="5"/>
                                        </p:tgtEl>
                                        <p:attrNameLst>
                                          <p:attrName>style.visibility</p:attrName>
                                        </p:attrNameLst>
                                      </p:cBhvr>
                                      <p:to>
                                        <p:strVal val="visible"/>
                                      </p:to>
                                    </p:set>
                                    <p:animEffect transition="in" filter="fade">
                                      <p:cBhvr>
                                        <p:cTn id="20"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عنوان 1"/>
          <p:cNvSpPr>
            <a:spLocks noGrp="1"/>
          </p:cNvSpPr>
          <p:nvPr>
            <p:ph type="title"/>
          </p:nvPr>
        </p:nvSpPr>
        <p:spPr/>
        <p:txBody>
          <a:bodyPr/>
          <a:lstStyle/>
          <a:p>
            <a:endParaRPr lang="ar-SA"/>
          </a:p>
        </p:txBody>
      </p:sp>
      <p:sp>
        <p:nvSpPr>
          <p:cNvPr id="3" name="عنصر نائب للمحتوى 2"/>
          <p:cNvSpPr>
            <a:spLocks noGrp="1"/>
          </p:cNvSpPr>
          <p:nvPr>
            <p:ph idx="1"/>
          </p:nvPr>
        </p:nvSpPr>
        <p:spPr>
          <a:xfrm>
            <a:off x="882967" y="1845734"/>
            <a:ext cx="10488039" cy="4023360"/>
          </a:xfrm>
        </p:spPr>
        <p:txBody>
          <a:bodyPr/>
          <a:lstStyle/>
          <a:p>
            <a:r>
              <a:rPr lang="ar-SA" sz="4000" b="1" dirty="0">
                <a:solidFill>
                  <a:schemeClr val="accent2">
                    <a:lumMod val="75000"/>
                  </a:schemeClr>
                </a:solidFill>
              </a:rPr>
              <a:t>ماهي عقوبة التصوير والتشهير في وسائل التواصل الاجتماعي</a:t>
            </a:r>
          </a:p>
          <a:p>
            <a:r>
              <a:rPr lang="ar-SA" sz="4000" b="1" dirty="0">
                <a:solidFill>
                  <a:schemeClr val="accent2">
                    <a:lumMod val="75000"/>
                  </a:schemeClr>
                </a:solidFill>
              </a:rPr>
              <a:t> ( الجرائم المعلوماتية ) </a:t>
            </a:r>
          </a:p>
          <a:p>
            <a:endParaRPr lang="ar-SA" dirty="0"/>
          </a:p>
          <a:p>
            <a:endParaRPr lang="ar-SA" dirty="0"/>
          </a:p>
        </p:txBody>
      </p:sp>
      <p:pic>
        <p:nvPicPr>
          <p:cNvPr id="6" name="صورة 5"/>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882967" y="4735619"/>
            <a:ext cx="2009775" cy="1133475"/>
          </a:xfrm>
          <a:prstGeom prst="rect">
            <a:avLst/>
          </a:prstGeom>
        </p:spPr>
      </p:pic>
      <p:pic>
        <p:nvPicPr>
          <p:cNvPr id="7" name="صورة 6"/>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264467" y="4716569"/>
            <a:ext cx="1724025" cy="1152525"/>
          </a:xfrm>
          <a:prstGeom prst="rect">
            <a:avLst/>
          </a:prstGeom>
        </p:spPr>
      </p:pic>
      <p:pic>
        <p:nvPicPr>
          <p:cNvPr id="8" name="صورة 7"/>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9360218" y="4411769"/>
            <a:ext cx="1295400" cy="1457325"/>
          </a:xfrm>
          <a:prstGeom prst="rect">
            <a:avLst/>
          </a:prstGeom>
        </p:spPr>
      </p:pic>
    </p:spTree>
    <p:extLst>
      <p:ext uri="{BB962C8B-B14F-4D97-AF65-F5344CB8AC3E}">
        <p14:creationId xmlns:p14="http://schemas.microsoft.com/office/powerpoint/2010/main" val="63757225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fade">
                                      <p:cBhvr>
                                        <p:cTn id="7" dur="1000"/>
                                        <p:tgtEl>
                                          <p:spTgt spid="7"/>
                                        </p:tgtEl>
                                      </p:cBhvr>
                                    </p:animEffect>
                                    <p:anim calcmode="lin" valueType="num">
                                      <p:cBhvr>
                                        <p:cTn id="8" dur="1000" fill="hold"/>
                                        <p:tgtEl>
                                          <p:spTgt spid="7"/>
                                        </p:tgtEl>
                                        <p:attrNameLst>
                                          <p:attrName>ppt_x</p:attrName>
                                        </p:attrNameLst>
                                      </p:cBhvr>
                                      <p:tavLst>
                                        <p:tav tm="0">
                                          <p:val>
                                            <p:strVal val="#ppt_x"/>
                                          </p:val>
                                        </p:tav>
                                        <p:tav tm="100000">
                                          <p:val>
                                            <p:strVal val="#ppt_x"/>
                                          </p:val>
                                        </p:tav>
                                      </p:tavLst>
                                    </p:anim>
                                    <p:anim calcmode="lin" valueType="num">
                                      <p:cBhvr>
                                        <p:cTn id="9" dur="1000" fill="hold"/>
                                        <p:tgtEl>
                                          <p:spTgt spid="7"/>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2" presetClass="entr" presetSubtype="4" fill="hold" nodeType="clickEffect">
                                  <p:stCondLst>
                                    <p:cond delay="0"/>
                                  </p:stCondLst>
                                  <p:childTnLst>
                                    <p:set>
                                      <p:cBhvr>
                                        <p:cTn id="13" dur="1" fill="hold">
                                          <p:stCondLst>
                                            <p:cond delay="0"/>
                                          </p:stCondLst>
                                        </p:cTn>
                                        <p:tgtEl>
                                          <p:spTgt spid="6"/>
                                        </p:tgtEl>
                                        <p:attrNameLst>
                                          <p:attrName>style.visibility</p:attrName>
                                        </p:attrNameLst>
                                      </p:cBhvr>
                                      <p:to>
                                        <p:strVal val="visible"/>
                                      </p:to>
                                    </p:set>
                                    <p:anim calcmode="lin" valueType="num">
                                      <p:cBhvr additive="base">
                                        <p:cTn id="14" dur="500" fill="hold"/>
                                        <p:tgtEl>
                                          <p:spTgt spid="6"/>
                                        </p:tgtEl>
                                        <p:attrNameLst>
                                          <p:attrName>ppt_x</p:attrName>
                                        </p:attrNameLst>
                                      </p:cBhvr>
                                      <p:tavLst>
                                        <p:tav tm="0">
                                          <p:val>
                                            <p:strVal val="#ppt_x"/>
                                          </p:val>
                                        </p:tav>
                                        <p:tav tm="100000">
                                          <p:val>
                                            <p:strVal val="#ppt_x"/>
                                          </p:val>
                                        </p:tav>
                                      </p:tavLst>
                                    </p:anim>
                                    <p:anim calcmode="lin" valueType="num">
                                      <p:cBhvr additive="base">
                                        <p:cTn id="15" dur="500" fill="hold"/>
                                        <p:tgtEl>
                                          <p:spTgt spid="6"/>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5" name="رابط مستقيم 4"/>
          <p:cNvCxnSpPr/>
          <p:nvPr/>
        </p:nvCxnSpPr>
        <p:spPr>
          <a:xfrm>
            <a:off x="1213944" y="1718441"/>
            <a:ext cx="5391810" cy="0"/>
          </a:xfrm>
          <a:prstGeom prst="line">
            <a:avLst/>
          </a:prstGeom>
          <a:ln w="76200">
            <a:solidFill>
              <a:schemeClr val="bg1"/>
            </a:solidFill>
          </a:ln>
        </p:spPr>
        <p:style>
          <a:lnRef idx="1">
            <a:schemeClr val="accent1"/>
          </a:lnRef>
          <a:fillRef idx="0">
            <a:schemeClr val="accent1"/>
          </a:fillRef>
          <a:effectRef idx="0">
            <a:schemeClr val="accent1"/>
          </a:effectRef>
          <a:fontRef idx="minor">
            <a:schemeClr val="tx1"/>
          </a:fontRef>
        </p:style>
      </p:cxnSp>
      <p:sp>
        <p:nvSpPr>
          <p:cNvPr id="2" name="عنوان 1"/>
          <p:cNvSpPr>
            <a:spLocks noGrp="1"/>
          </p:cNvSpPr>
          <p:nvPr>
            <p:ph type="title"/>
          </p:nvPr>
        </p:nvSpPr>
        <p:spPr>
          <a:xfrm>
            <a:off x="1144576" y="441437"/>
            <a:ext cx="10058400" cy="1450757"/>
          </a:xfrm>
        </p:spPr>
        <p:txBody>
          <a:bodyPr>
            <a:noAutofit/>
            <a:scene3d>
              <a:camera prst="orthographicFront"/>
              <a:lightRig rig="flat" dir="tl">
                <a:rot lat="0" lon="0" rev="6600000"/>
              </a:lightRig>
            </a:scene3d>
            <a:sp3d extrusionH="25400" contourW="8890">
              <a:bevelT w="38100" h="31750"/>
              <a:contourClr>
                <a:schemeClr val="accent2">
                  <a:shade val="75000"/>
                </a:schemeClr>
              </a:contourClr>
            </a:sp3d>
          </a:bodyPr>
          <a:lstStyle/>
          <a:p>
            <a:pPr algn="r"/>
            <a:r>
              <a:rPr lang="ar-SA" sz="11500" b="1" spc="0" dirty="0">
                <a:ln w="11430">
                  <a:solidFill>
                    <a:schemeClr val="accent1">
                      <a:lumMod val="75000"/>
                    </a:schemeClr>
                  </a:solidFill>
                </a:ln>
                <a:gradFill>
                  <a:gsLst>
                    <a:gs pos="0">
                      <a:schemeClr val="accent2">
                        <a:tint val="70000"/>
                        <a:satMod val="245000"/>
                      </a:schemeClr>
                    </a:gs>
                    <a:gs pos="75000">
                      <a:schemeClr val="accent2">
                        <a:tint val="90000"/>
                        <a:shade val="60000"/>
                        <a:satMod val="240000"/>
                      </a:schemeClr>
                    </a:gs>
                    <a:gs pos="100000">
                      <a:schemeClr val="accent2">
                        <a:tint val="100000"/>
                        <a:shade val="50000"/>
                        <a:satMod val="240000"/>
                      </a:schemeClr>
                    </a:gs>
                  </a:gsLst>
                  <a:lin ang="5400000"/>
                </a:gradFill>
                <a:effectLst>
                  <a:glow rad="101600">
                    <a:schemeClr val="accent2">
                      <a:satMod val="175000"/>
                      <a:alpha val="40000"/>
                    </a:schemeClr>
                  </a:glow>
                  <a:outerShdw blurRad="50800" dist="39000" dir="5460000" algn="tl">
                    <a:srgbClr val="000000">
                      <a:alpha val="38000"/>
                    </a:srgbClr>
                  </a:outerShdw>
                </a:effectLst>
                <a:latin typeface="Sakkal Majalla" panose="02000000000000000000" pitchFamily="2" charset="-78"/>
                <a:cs typeface="Sakkal Majalla" panose="02000000000000000000" pitchFamily="2" charset="-78"/>
              </a:rPr>
              <a:t>الإيجابيات </a:t>
            </a:r>
          </a:p>
        </p:txBody>
      </p:sp>
      <p:sp>
        <p:nvSpPr>
          <p:cNvPr id="3" name="عنصر نائب للمحتوى 2"/>
          <p:cNvSpPr>
            <a:spLocks noGrp="1"/>
          </p:cNvSpPr>
          <p:nvPr>
            <p:ph idx="1"/>
          </p:nvPr>
        </p:nvSpPr>
        <p:spPr>
          <a:xfrm>
            <a:off x="3008671" y="2084201"/>
            <a:ext cx="8899027" cy="3136157"/>
          </a:xfrm>
        </p:spPr>
        <p:txBody>
          <a:bodyPr>
            <a:normAutofit/>
            <a:scene3d>
              <a:camera prst="orthographicFront"/>
              <a:lightRig rig="flat" dir="tl">
                <a:rot lat="0" lon="0" rev="6600000"/>
              </a:lightRig>
            </a:scene3d>
            <a:sp3d extrusionH="25400" contourW="8890">
              <a:bevelT w="38100" h="31750"/>
              <a:contourClr>
                <a:schemeClr val="accent2">
                  <a:shade val="75000"/>
                </a:schemeClr>
              </a:contourClr>
            </a:sp3d>
          </a:bodyPr>
          <a:lstStyle/>
          <a:p>
            <a:pPr>
              <a:buFont typeface="Wingdings" panose="05000000000000000000" pitchFamily="2" charset="2"/>
              <a:buChar char="§"/>
            </a:pPr>
            <a:r>
              <a:rPr lang="ar-SA" sz="4000" b="1" dirty="0">
                <a:ln w="11430">
                  <a:noFill/>
                </a:ln>
                <a:gradFill>
                  <a:gsLst>
                    <a:gs pos="0">
                      <a:schemeClr val="accent2">
                        <a:tint val="70000"/>
                        <a:satMod val="245000"/>
                      </a:schemeClr>
                    </a:gs>
                    <a:gs pos="75000">
                      <a:schemeClr val="accent2">
                        <a:tint val="90000"/>
                        <a:shade val="60000"/>
                        <a:satMod val="240000"/>
                      </a:schemeClr>
                    </a:gs>
                    <a:gs pos="100000">
                      <a:schemeClr val="accent2">
                        <a:tint val="100000"/>
                        <a:shade val="50000"/>
                        <a:satMod val="240000"/>
                      </a:schemeClr>
                    </a:gs>
                  </a:gsLst>
                  <a:lin ang="5400000"/>
                </a:gradFill>
                <a:effectLst>
                  <a:outerShdw blurRad="50800" dist="39000" dir="5460000" algn="tl">
                    <a:srgbClr val="000000">
                      <a:alpha val="38000"/>
                    </a:srgbClr>
                  </a:outerShdw>
                </a:effectLst>
              </a:rPr>
              <a:t> </a:t>
            </a:r>
            <a:r>
              <a:rPr lang="ar-SA" sz="3600" b="1" dirty="0">
                <a:ln w="11430">
                  <a:noFill/>
                </a:ln>
                <a:solidFill>
                  <a:schemeClr val="accent2">
                    <a:lumMod val="75000"/>
                  </a:schemeClr>
                </a:solidFill>
                <a:effectLst>
                  <a:outerShdw blurRad="50800" dist="39000" dir="5460000" algn="tl">
                    <a:srgbClr val="000000">
                      <a:alpha val="38000"/>
                    </a:srgbClr>
                  </a:outerShdw>
                </a:effectLst>
              </a:rPr>
              <a:t>من إيجابيات وسائل التواصل الاجتماعي سهولة </a:t>
            </a:r>
            <a:r>
              <a:rPr lang="ar-SA" sz="3600" b="1" dirty="0">
                <a:ln w="11430">
                  <a:solidFill>
                    <a:schemeClr val="accent1">
                      <a:lumMod val="75000"/>
                    </a:schemeClr>
                  </a:solidFill>
                </a:ln>
                <a:solidFill>
                  <a:schemeClr val="accent2">
                    <a:lumMod val="75000"/>
                  </a:schemeClr>
                </a:solidFill>
                <a:effectLst>
                  <a:outerShdw blurRad="50800" dist="39000" dir="5460000" algn="tl">
                    <a:srgbClr val="000000">
                      <a:alpha val="38000"/>
                    </a:srgbClr>
                  </a:outerShdw>
                </a:effectLst>
              </a:rPr>
              <a:t>التواصل والتقارب مع الاخرين </a:t>
            </a:r>
          </a:p>
          <a:p>
            <a:pPr>
              <a:buFont typeface="Wingdings" panose="05000000000000000000" pitchFamily="2" charset="2"/>
              <a:buChar char="§"/>
            </a:pPr>
            <a:r>
              <a:rPr lang="ar-SA" sz="3600" b="1" dirty="0">
                <a:ln w="11430">
                  <a:solidFill>
                    <a:schemeClr val="accent1">
                      <a:lumMod val="75000"/>
                    </a:schemeClr>
                  </a:solidFill>
                </a:ln>
                <a:solidFill>
                  <a:schemeClr val="accent2">
                    <a:lumMod val="75000"/>
                  </a:schemeClr>
                </a:solidFill>
                <a:effectLst>
                  <a:outerShdw blurRad="50800" dist="39000" dir="5460000" algn="tl">
                    <a:srgbClr val="000000">
                      <a:alpha val="38000"/>
                    </a:srgbClr>
                  </a:outerShdw>
                </a:effectLst>
              </a:rPr>
              <a:t>  سرعة التواصل اللغوي والصوتي بين الزميلات </a:t>
            </a:r>
          </a:p>
          <a:p>
            <a:pPr>
              <a:buFont typeface="Wingdings" panose="05000000000000000000" pitchFamily="2" charset="2"/>
              <a:buChar char="§"/>
            </a:pPr>
            <a:r>
              <a:rPr lang="ar-SA" sz="3600" b="1" dirty="0">
                <a:ln w="11430">
                  <a:solidFill>
                    <a:schemeClr val="accent1">
                      <a:lumMod val="75000"/>
                    </a:schemeClr>
                  </a:solidFill>
                </a:ln>
                <a:solidFill>
                  <a:schemeClr val="accent2">
                    <a:lumMod val="75000"/>
                  </a:schemeClr>
                </a:solidFill>
                <a:effectLst>
                  <a:outerShdw blurRad="50800" dist="39000" dir="5460000" algn="tl">
                    <a:srgbClr val="000000">
                      <a:alpha val="38000"/>
                    </a:srgbClr>
                  </a:outerShdw>
                </a:effectLst>
              </a:rPr>
              <a:t> تطوير الذات، وذلك من خلال اكتساب مهارات الذكاء  الاجتماعي بأنواعه المتعدة .</a:t>
            </a:r>
            <a:endParaRPr lang="ar-SA" sz="3600" b="1" dirty="0">
              <a:ln w="11430"/>
              <a:solidFill>
                <a:schemeClr val="accent2">
                  <a:lumMod val="75000"/>
                </a:schemeClr>
              </a:solidFill>
              <a:effectLst>
                <a:outerShdw blurRad="50800" dist="39000" dir="5460000" algn="tl">
                  <a:srgbClr val="000000">
                    <a:alpha val="38000"/>
                  </a:srgbClr>
                </a:outerShdw>
              </a:effectLst>
            </a:endParaRPr>
          </a:p>
          <a:p>
            <a:pPr marL="0" indent="0">
              <a:buNone/>
            </a:pPr>
            <a:endParaRPr lang="ar-SA" sz="2800" b="1" dirty="0">
              <a:ln w="11430"/>
              <a:gradFill>
                <a:gsLst>
                  <a:gs pos="0">
                    <a:schemeClr val="accent2">
                      <a:tint val="70000"/>
                      <a:satMod val="245000"/>
                    </a:schemeClr>
                  </a:gs>
                  <a:gs pos="75000">
                    <a:schemeClr val="accent2">
                      <a:tint val="90000"/>
                      <a:shade val="60000"/>
                      <a:satMod val="240000"/>
                    </a:schemeClr>
                  </a:gs>
                  <a:gs pos="100000">
                    <a:schemeClr val="accent2">
                      <a:tint val="100000"/>
                      <a:shade val="50000"/>
                      <a:satMod val="240000"/>
                    </a:schemeClr>
                  </a:gs>
                </a:gsLst>
                <a:lin ang="5400000"/>
              </a:gradFill>
              <a:effectLst>
                <a:outerShdw blurRad="50800" dist="39000" dir="5460000" algn="tl">
                  <a:srgbClr val="000000">
                    <a:alpha val="38000"/>
                  </a:srgbClr>
                </a:outerShdw>
              </a:effectLst>
            </a:endParaRPr>
          </a:p>
          <a:p>
            <a:endParaRPr lang="ar-SA" sz="2800" b="1" dirty="0">
              <a:ln w="11430"/>
              <a:gradFill>
                <a:gsLst>
                  <a:gs pos="0">
                    <a:schemeClr val="accent2">
                      <a:tint val="70000"/>
                      <a:satMod val="245000"/>
                    </a:schemeClr>
                  </a:gs>
                  <a:gs pos="75000">
                    <a:schemeClr val="accent2">
                      <a:tint val="90000"/>
                      <a:shade val="60000"/>
                      <a:satMod val="240000"/>
                    </a:schemeClr>
                  </a:gs>
                  <a:gs pos="100000">
                    <a:schemeClr val="accent2">
                      <a:tint val="100000"/>
                      <a:shade val="50000"/>
                      <a:satMod val="240000"/>
                    </a:schemeClr>
                  </a:gs>
                </a:gsLst>
                <a:lin ang="5400000"/>
              </a:gradFill>
              <a:effectLst>
                <a:outerShdw blurRad="50800" dist="39000" dir="5460000" algn="tl">
                  <a:srgbClr val="000000">
                    <a:alpha val="38000"/>
                  </a:srgbClr>
                </a:outerShdw>
              </a:effectLst>
            </a:endParaRPr>
          </a:p>
        </p:txBody>
      </p:sp>
      <p:pic>
        <p:nvPicPr>
          <p:cNvPr id="8194" name="Picture 2" descr="نتيجة بحث الصور عن ‫ايجابيات png‬‎"/>
          <p:cNvPicPr>
            <a:picLocks noChangeAspect="1" noChangeArrowheads="1"/>
          </p:cNvPicPr>
          <p:nvPr/>
        </p:nvPicPr>
        <p:blipFill>
          <a:blip r:embed="rId2">
            <a:extLst>
              <a:ext uri="{BEBA8EAE-BF5A-486C-A8C5-ECC9F3942E4B}">
                <a14:imgProps xmlns:a14="http://schemas.microsoft.com/office/drawing/2010/main">
                  <a14:imgLayer r:embed="rId3">
                    <a14:imgEffect>
                      <a14:backgroundRemoval t="0" b="99003" l="4098" r="100000">
                        <a14:foregroundMark x1="30601" y1="22591" x2="30601" y2="22591"/>
                        <a14:foregroundMark x1="30601" y1="16944" x2="30601" y2="16944"/>
                        <a14:foregroundMark x1="30601" y1="14286" x2="30601" y2="14286"/>
                        <a14:foregroundMark x1="30601" y1="12625" x2="30601" y2="12625"/>
                        <a14:foregroundMark x1="30601" y1="11628" x2="30601" y2="11628"/>
                        <a14:foregroundMark x1="30601" y1="10963" x2="30601" y2="10963"/>
                        <a14:foregroundMark x1="30601" y1="9967" x2="30601" y2="9967"/>
                        <a14:foregroundMark x1="30601" y1="9967" x2="30601" y2="9967"/>
                        <a14:foregroundMark x1="30601" y1="8638" x2="30601" y2="8638"/>
                        <a14:foregroundMark x1="28689" y1="8638" x2="28689" y2="8638"/>
                        <a14:foregroundMark x1="27869" y1="8638" x2="27869" y2="8638"/>
                        <a14:foregroundMark x1="27322" y1="9302" x2="27322" y2="9302"/>
                        <a14:foregroundMark x1="26230" y1="9967" x2="26230" y2="9967"/>
                        <a14:foregroundMark x1="25956" y1="9967" x2="25956" y2="9967"/>
                        <a14:foregroundMark x1="25410" y1="9967" x2="24317" y2="9302"/>
                        <a14:foregroundMark x1="24044" y1="8638" x2="24044" y2="8638"/>
                        <a14:foregroundMark x1="21311" y1="11960" x2="19945" y2="13621"/>
                        <a14:foregroundMark x1="19945" y1="14950" x2="19945" y2="16611"/>
                        <a14:foregroundMark x1="19945" y1="19269" x2="19945" y2="20930"/>
                        <a14:foregroundMark x1="19945" y1="22591" x2="19945" y2="22591"/>
                        <a14:foregroundMark x1="19945" y1="24585" x2="19945" y2="24585"/>
                        <a14:foregroundMark x1="26503" y1="25914" x2="31967" y2="24585"/>
                        <a14:foregroundMark x1="34426" y1="21595" x2="35246" y2="16611"/>
                        <a14:foregroundMark x1="35792" y1="14950" x2="35792" y2="14950"/>
                        <a14:foregroundMark x1="35792" y1="12625" x2="35792" y2="10963"/>
                        <a14:foregroundMark x1="35792" y1="10963" x2="35792" y2="10963"/>
                        <a14:foregroundMark x1="35246" y1="8638" x2="35246" y2="8638"/>
                        <a14:foregroundMark x1="34699" y1="8638" x2="34699" y2="8638"/>
                        <a14:foregroundMark x1="33060" y1="8306" x2="33060" y2="8306"/>
                        <a14:foregroundMark x1="34153" y1="7309" x2="36339" y2="7641"/>
                        <a14:foregroundMark x1="36339" y1="8306" x2="36339" y2="8306"/>
                        <a14:foregroundMark x1="36885" y1="10299" x2="37978" y2="11960"/>
                        <a14:foregroundMark x1="38525" y1="13621" x2="38525" y2="13621"/>
                        <a14:foregroundMark x1="39071" y1="14950" x2="39891" y2="16611"/>
                        <a14:foregroundMark x1="39891" y1="18272" x2="39891" y2="18272"/>
                        <a14:foregroundMark x1="40164" y1="19934" x2="39891" y2="21595"/>
                        <a14:foregroundMark x1="38525" y1="24585" x2="37158" y2="27575"/>
                        <a14:foregroundMark x1="36339" y1="28571" x2="36339" y2="28571"/>
                      </a14:backgroundRemoval>
                    </a14:imgEffect>
                  </a14:imgLayer>
                </a14:imgProps>
              </a:ext>
              <a:ext uri="{28A0092B-C50C-407E-A947-70E740481C1C}">
                <a14:useLocalDpi xmlns:a14="http://schemas.microsoft.com/office/drawing/2010/main" val="0"/>
              </a:ext>
            </a:extLst>
          </a:blip>
          <a:srcRect/>
          <a:stretch>
            <a:fillRect/>
          </a:stretch>
        </p:blipFill>
        <p:spPr bwMode="auto">
          <a:xfrm>
            <a:off x="855884" y="2"/>
            <a:ext cx="3760361" cy="2084200"/>
          </a:xfrm>
          <a:prstGeom prst="rect">
            <a:avLst/>
          </a:prstGeom>
          <a:noFill/>
          <a:extLst>
            <a:ext uri="{909E8E84-426E-40DD-AFC4-6F175D3DCCD1}">
              <a14:hiddenFill xmlns:a14="http://schemas.microsoft.com/office/drawing/2010/main">
                <a:solidFill>
                  <a:srgbClr val="FFFFFF"/>
                </a:solidFill>
              </a14:hiddenFill>
            </a:ext>
          </a:extLst>
        </p:spPr>
      </p:pic>
      <p:pic>
        <p:nvPicPr>
          <p:cNvPr id="6" name="صورة 5"/>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65097" y="2215789"/>
            <a:ext cx="2566594" cy="2210919"/>
          </a:xfrm>
          <a:prstGeom prst="ellipse">
            <a:avLst/>
          </a:prstGeom>
          <a:ln w="190500" cap="rnd">
            <a:solidFill>
              <a:srgbClr val="C8C6BD"/>
            </a:solidFill>
            <a:prstDash val="solid"/>
          </a:ln>
          <a:effectLst>
            <a:outerShdw blurRad="127000" algn="bl" rotWithShape="0">
              <a:srgbClr val="000000"/>
            </a:outerShdw>
          </a:effectLst>
          <a:scene3d>
            <a:camera prst="perspectiveFront" fov="5400000"/>
            <a:lightRig rig="threePt" dir="t">
              <a:rot lat="0" lon="0" rev="19200000"/>
            </a:lightRig>
          </a:scene3d>
          <a:sp3d extrusionH="25400">
            <a:bevelT w="304800" h="152400" prst="hardEdge"/>
            <a:extrusionClr>
              <a:srgbClr val="000000"/>
            </a:extrusionClr>
          </a:sp3d>
        </p:spPr>
      </p:pic>
      <p:pic>
        <p:nvPicPr>
          <p:cNvPr id="8" name="صورة 7"/>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792964" y="4579840"/>
            <a:ext cx="1943100" cy="1281036"/>
          </a:xfrm>
          <a:prstGeom prst="rect">
            <a:avLst/>
          </a:prstGeom>
        </p:spPr>
      </p:pic>
    </p:spTree>
    <p:extLst>
      <p:ext uri="{BB962C8B-B14F-4D97-AF65-F5344CB8AC3E}">
        <p14:creationId xmlns:p14="http://schemas.microsoft.com/office/powerpoint/2010/main" val="732025558"/>
      </p:ext>
    </p:extLst>
  </p:cSld>
  <p:clrMapOvr>
    <a:masterClrMapping/>
  </p:clrMapOvr>
  <mc:AlternateContent xmlns:mc="http://schemas.openxmlformats.org/markup-compatibility/2006" xmlns:p14="http://schemas.microsoft.com/office/powerpoint/2010/main">
    <mc:Choice Requires="p14">
      <p:transition spd="slow" p14:dur="2500">
        <p14:gallery dir="l"/>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6"/>
                                        </p:tgtEl>
                                        <p:attrNameLst>
                                          <p:attrName>style.visibility</p:attrName>
                                        </p:attrNameLst>
                                      </p:cBhvr>
                                      <p:to>
                                        <p:strVal val="visible"/>
                                      </p:to>
                                    </p:set>
                                    <p:anim calcmode="lin" valueType="num">
                                      <p:cBhvr additive="base">
                                        <p:cTn id="7" dur="500" fill="hold"/>
                                        <p:tgtEl>
                                          <p:spTgt spid="6"/>
                                        </p:tgtEl>
                                        <p:attrNameLst>
                                          <p:attrName>ppt_x</p:attrName>
                                        </p:attrNameLst>
                                      </p:cBhvr>
                                      <p:tavLst>
                                        <p:tav tm="0">
                                          <p:val>
                                            <p:strVal val="#ppt_x"/>
                                          </p:val>
                                        </p:tav>
                                        <p:tav tm="100000">
                                          <p:val>
                                            <p:strVal val="#ppt_x"/>
                                          </p:val>
                                        </p:tav>
                                      </p:tavLst>
                                    </p:anim>
                                    <p:anim calcmode="lin" valueType="num">
                                      <p:cBhvr additive="base">
                                        <p:cTn id="8" dur="500" fill="hold"/>
                                        <p:tgtEl>
                                          <p:spTgt spid="6"/>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مستطيل 6"/>
          <p:cNvSpPr/>
          <p:nvPr/>
        </p:nvSpPr>
        <p:spPr>
          <a:xfrm>
            <a:off x="1198604" y="1606378"/>
            <a:ext cx="10058400" cy="185352"/>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1" anchor="ctr"/>
          <a:lstStyle/>
          <a:p>
            <a:pPr algn="ctr"/>
            <a:endParaRPr lang="ar-SA"/>
          </a:p>
        </p:txBody>
      </p:sp>
      <p:graphicFrame>
        <p:nvGraphicFramePr>
          <p:cNvPr id="5" name="عنصر نائب للمحتوى 4"/>
          <p:cNvGraphicFramePr>
            <a:graphicFrameLocks noGrp="1"/>
          </p:cNvGraphicFramePr>
          <p:nvPr>
            <p:ph idx="1"/>
            <p:extLst>
              <p:ext uri="{D42A27DB-BD31-4B8C-83A1-F6EECF244321}">
                <p14:modId xmlns:p14="http://schemas.microsoft.com/office/powerpoint/2010/main" val="2457831015"/>
              </p:ext>
            </p:extLst>
          </p:nvPr>
        </p:nvGraphicFramePr>
        <p:xfrm>
          <a:off x="-1939357" y="86498"/>
          <a:ext cx="16064434" cy="6203092"/>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grpSp>
        <p:nvGrpSpPr>
          <p:cNvPr id="8" name="مجموعة 7"/>
          <p:cNvGrpSpPr/>
          <p:nvPr/>
        </p:nvGrpSpPr>
        <p:grpSpPr>
          <a:xfrm>
            <a:off x="4577231" y="2669721"/>
            <a:ext cx="2782214" cy="1017376"/>
            <a:chOff x="9346488" y="1829662"/>
            <a:chExt cx="2957796" cy="1579334"/>
          </a:xfrm>
        </p:grpSpPr>
        <p:sp>
          <p:nvSpPr>
            <p:cNvPr id="9" name="مستطيل مستدير الزوايا 8"/>
            <p:cNvSpPr/>
            <p:nvPr/>
          </p:nvSpPr>
          <p:spPr>
            <a:xfrm>
              <a:off x="9346488" y="1829662"/>
              <a:ext cx="2957796" cy="1579334"/>
            </a:xfrm>
            <a:prstGeom prst="roundRect">
              <a:avLst/>
            </a:prstGeom>
            <a:solidFill>
              <a:schemeClr val="accent6">
                <a:lumMod val="50000"/>
              </a:schemeClr>
            </a:solidFill>
          </p:spPr>
          <p:style>
            <a:lnRef idx="0">
              <a:schemeClr val="lt1">
                <a:hueOff val="0"/>
                <a:satOff val="0"/>
                <a:lumOff val="0"/>
                <a:alphaOff val="0"/>
              </a:schemeClr>
            </a:lnRef>
            <a:fillRef idx="3">
              <a:schemeClr val="accent1">
                <a:hueOff val="0"/>
                <a:satOff val="0"/>
                <a:lumOff val="0"/>
                <a:alphaOff val="0"/>
              </a:schemeClr>
            </a:fillRef>
            <a:effectRef idx="3">
              <a:schemeClr val="accent1">
                <a:hueOff val="0"/>
                <a:satOff val="0"/>
                <a:lumOff val="0"/>
                <a:alphaOff val="0"/>
              </a:schemeClr>
            </a:effectRef>
            <a:fontRef idx="minor">
              <a:schemeClr val="lt1"/>
            </a:fontRef>
          </p:style>
        </p:sp>
        <p:sp>
          <p:nvSpPr>
            <p:cNvPr id="10" name="مستطيل 9"/>
            <p:cNvSpPr/>
            <p:nvPr/>
          </p:nvSpPr>
          <p:spPr>
            <a:xfrm>
              <a:off x="9423585" y="1906759"/>
              <a:ext cx="2803602" cy="1425140"/>
            </a:xfrm>
            <a:prstGeom prst="rect">
              <a:avLst/>
            </a:prstGeom>
          </p:spPr>
          <p:style>
            <a:lnRef idx="0">
              <a:scrgbClr r="0" g="0" b="0"/>
            </a:lnRef>
            <a:fillRef idx="0">
              <a:scrgbClr r="0" g="0" b="0"/>
            </a:fillRef>
            <a:effectRef idx="0">
              <a:scrgbClr r="0" g="0" b="0"/>
            </a:effectRef>
            <a:fontRef idx="minor">
              <a:schemeClr val="lt1"/>
            </a:fontRef>
          </p:style>
          <p:txBody>
            <a:bodyPr spcFirstLastPara="0" vert="horz" wrap="square" lIns="152400" tIns="152400" rIns="152400" bIns="152400" numCol="1" spcCol="1270" anchor="ctr" anchorCtr="0">
              <a:noAutofit/>
            </a:bodyPr>
            <a:lstStyle/>
            <a:p>
              <a:pPr lvl="0" algn="ctr" defTabSz="1778000" rtl="1">
                <a:lnSpc>
                  <a:spcPct val="90000"/>
                </a:lnSpc>
                <a:spcBef>
                  <a:spcPct val="0"/>
                </a:spcBef>
                <a:spcAft>
                  <a:spcPct val="35000"/>
                </a:spcAft>
              </a:pPr>
              <a:r>
                <a:rPr lang="ar-SA" sz="5400" kern="1200" dirty="0">
                  <a:cs typeface="Akhbar MT" pitchFamily="2" charset="-78"/>
                </a:rPr>
                <a:t>السلبيات</a:t>
              </a:r>
              <a:endParaRPr lang="ar-SA" sz="4000" kern="1200" dirty="0">
                <a:cs typeface="Akhbar MT" pitchFamily="2" charset="-78"/>
              </a:endParaRPr>
            </a:p>
          </p:txBody>
        </p:sp>
      </p:grpSp>
      <p:pic>
        <p:nvPicPr>
          <p:cNvPr id="3074" name="Picture 2" descr="نتيجة بحث الصور عن ‫سلبيات png‬‎"/>
          <p:cNvPicPr>
            <a:picLocks noChangeAspect="1" noChangeArrowheads="1"/>
          </p:cNvPicPr>
          <p:nvPr/>
        </p:nvPicPr>
        <p:blipFill>
          <a:blip r:embed="rId7">
            <a:duotone>
              <a:schemeClr val="accent1">
                <a:shade val="45000"/>
                <a:satMod val="135000"/>
              </a:schemeClr>
              <a:prstClr val="white"/>
            </a:duotone>
            <a:extLst>
              <a:ext uri="{28A0092B-C50C-407E-A947-70E740481C1C}">
                <a14:useLocalDpi xmlns:a14="http://schemas.microsoft.com/office/drawing/2010/main" val="0"/>
              </a:ext>
            </a:extLst>
          </a:blip>
          <a:srcRect/>
          <a:stretch>
            <a:fillRect/>
          </a:stretch>
        </p:blipFill>
        <p:spPr bwMode="auto">
          <a:xfrm>
            <a:off x="133405" y="245855"/>
            <a:ext cx="1198604" cy="1198604"/>
          </a:xfrm>
          <a:prstGeom prst="rect">
            <a:avLst/>
          </a:prstGeom>
          <a:noFill/>
          <a:extLst>
            <a:ext uri="{909E8E84-426E-40DD-AFC4-6F175D3DCCD1}">
              <a14:hiddenFill xmlns:a14="http://schemas.microsoft.com/office/drawing/2010/main">
                <a:solidFill>
                  <a:srgbClr val="FFFFFF"/>
                </a:solidFill>
              </a14:hiddenFill>
            </a:ext>
          </a:extLst>
        </p:spPr>
      </p:pic>
      <p:pic>
        <p:nvPicPr>
          <p:cNvPr id="12" name="Picture 2" descr="نتيجة بحث الصور عن ‫سلبيات png‬‎"/>
          <p:cNvPicPr>
            <a:picLocks noChangeAspect="1" noChangeArrowheads="1"/>
          </p:cNvPicPr>
          <p:nvPr/>
        </p:nvPicPr>
        <p:blipFill>
          <a:blip r:embed="rId7">
            <a:duotone>
              <a:schemeClr val="accent1">
                <a:shade val="45000"/>
                <a:satMod val="135000"/>
              </a:schemeClr>
              <a:prstClr val="white"/>
            </a:duotone>
            <a:extLst>
              <a:ext uri="{28A0092B-C50C-407E-A947-70E740481C1C}">
                <a14:useLocalDpi xmlns:a14="http://schemas.microsoft.com/office/drawing/2010/main" val="0"/>
              </a:ext>
            </a:extLst>
          </a:blip>
          <a:srcRect/>
          <a:stretch>
            <a:fillRect/>
          </a:stretch>
        </p:blipFill>
        <p:spPr bwMode="auto">
          <a:xfrm>
            <a:off x="10147801" y="529604"/>
            <a:ext cx="1705552" cy="989935"/>
          </a:xfrm>
          <a:prstGeom prst="rect">
            <a:avLst/>
          </a:prstGeom>
          <a:noFill/>
          <a:extLst>
            <a:ext uri="{909E8E84-426E-40DD-AFC4-6F175D3DCCD1}">
              <a14:hiddenFill xmlns:a14="http://schemas.microsoft.com/office/drawing/2010/main">
                <a:solidFill>
                  <a:srgbClr val="FFFFFF"/>
                </a:solidFill>
              </a14:hiddenFill>
            </a:ext>
          </a:extLst>
        </p:spPr>
      </p:pic>
      <p:pic>
        <p:nvPicPr>
          <p:cNvPr id="2" name="صورة 1"/>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133405" y="4740344"/>
            <a:ext cx="2657475" cy="1724025"/>
          </a:xfrm>
          <a:prstGeom prst="ellipse">
            <a:avLst/>
          </a:prstGeom>
          <a:ln>
            <a:noFill/>
          </a:ln>
          <a:effectLst>
            <a:softEdge rad="112500"/>
          </a:effectLst>
        </p:spPr>
      </p:pic>
    </p:spTree>
    <p:extLst>
      <p:ext uri="{BB962C8B-B14F-4D97-AF65-F5344CB8AC3E}">
        <p14:creationId xmlns:p14="http://schemas.microsoft.com/office/powerpoint/2010/main" val="3363795952"/>
      </p:ext>
    </p:extLst>
  </p:cSld>
  <p:clrMapOvr>
    <a:masterClrMapping/>
  </p:clrMapOvr>
  <mc:AlternateContent xmlns:mc="http://schemas.openxmlformats.org/markup-compatibility/2006" xmlns:p14="http://schemas.microsoft.com/office/powerpoint/2010/main">
    <mc:Choice Requires="p14">
      <p:transition spd="slow" p14:dur="2500">
        <p14:doors dir="vert"/>
      </p:transition>
    </mc:Choice>
    <mc:Fallback xmlns="">
      <p:transition spd="slow">
        <p:fade/>
      </p:transition>
    </mc:Fallback>
  </mc:AlternateContent>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عنوان 1"/>
          <p:cNvSpPr>
            <a:spLocks noGrp="1"/>
          </p:cNvSpPr>
          <p:nvPr>
            <p:ph type="title"/>
          </p:nvPr>
        </p:nvSpPr>
        <p:spPr>
          <a:xfrm>
            <a:off x="3941379" y="606971"/>
            <a:ext cx="6017163" cy="1450757"/>
          </a:xfrm>
        </p:spPr>
        <p:txBody>
          <a:bodyPr>
            <a:noAutofit/>
          </a:bodyPr>
          <a:lstStyle/>
          <a:p>
            <a:pPr algn="r"/>
            <a:r>
              <a:rPr lang="ar-SA" sz="11500" dirty="0">
                <a:solidFill>
                  <a:schemeClr val="accent2">
                    <a:lumMod val="60000"/>
                    <a:lumOff val="40000"/>
                  </a:schemeClr>
                </a:solidFill>
                <a:latin typeface="Andalus" panose="02020603050405020304" pitchFamily="18" charset="-78"/>
                <a:cs typeface="Andalus" panose="02020603050405020304" pitchFamily="18" charset="-78"/>
              </a:rPr>
              <a:t>« مشهد «</a:t>
            </a:r>
          </a:p>
        </p:txBody>
      </p:sp>
      <p:sp>
        <p:nvSpPr>
          <p:cNvPr id="3" name="عنصر نائب للمحتوى 2"/>
          <p:cNvSpPr>
            <a:spLocks noGrp="1"/>
          </p:cNvSpPr>
          <p:nvPr>
            <p:ph idx="1"/>
          </p:nvPr>
        </p:nvSpPr>
        <p:spPr>
          <a:xfrm>
            <a:off x="955396" y="1956089"/>
            <a:ext cx="10058400" cy="1086653"/>
          </a:xfrm>
        </p:spPr>
        <p:txBody>
          <a:bodyPr/>
          <a:lstStyle/>
          <a:p>
            <a:r>
              <a:rPr lang="ar-SA" sz="6000" b="1" dirty="0">
                <a:solidFill>
                  <a:schemeClr val="accent2">
                    <a:lumMod val="75000"/>
                  </a:schemeClr>
                </a:solidFill>
                <a:cs typeface="Akhbar MT" pitchFamily="2" charset="-78"/>
              </a:rPr>
              <a:t>مناقشات ومداخلات هادفه لمواجه الموقف .. </a:t>
            </a:r>
          </a:p>
          <a:p>
            <a:endParaRPr lang="ar-SA" sz="3200" b="1" dirty="0"/>
          </a:p>
          <a:p>
            <a:endParaRPr lang="ar-SA" dirty="0"/>
          </a:p>
        </p:txBody>
      </p:sp>
      <p:pic>
        <p:nvPicPr>
          <p:cNvPr id="7172" name="Picture 4" descr="C:\Program Files\Microsoft Office\MEDIA\CAGCAT10\j0335112.wmf"/>
          <p:cNvPicPr>
            <a:picLocks noChangeAspect="1" noChangeArrowheads="1"/>
          </p:cNvPicPr>
          <p:nvPr/>
        </p:nvPicPr>
        <p:blipFill>
          <a:blip r:embed="rId2">
            <a:duotone>
              <a:schemeClr val="accent1">
                <a:shade val="45000"/>
                <a:satMod val="135000"/>
              </a:schemeClr>
              <a:prstClr val="white"/>
            </a:duotone>
            <a:extLst>
              <a:ext uri="{28A0092B-C50C-407E-A947-70E740481C1C}">
                <a14:useLocalDpi xmlns:a14="http://schemas.microsoft.com/office/drawing/2010/main" val="0"/>
              </a:ext>
            </a:extLst>
          </a:blip>
          <a:srcRect/>
          <a:stretch>
            <a:fillRect/>
          </a:stretch>
        </p:blipFill>
        <p:spPr bwMode="auto">
          <a:xfrm>
            <a:off x="2900863" y="204952"/>
            <a:ext cx="1702676" cy="1497724"/>
          </a:xfrm>
          <a:prstGeom prst="rect">
            <a:avLst/>
          </a:prstGeom>
          <a:noFill/>
          <a:extLst>
            <a:ext uri="{909E8E84-426E-40DD-AFC4-6F175D3DCCD1}">
              <a14:hiddenFill xmlns:a14="http://schemas.microsoft.com/office/drawing/2010/main">
                <a:solidFill>
                  <a:srgbClr val="FFFFFF"/>
                </a:solidFill>
              </a14:hiddenFill>
            </a:ext>
          </a:extLst>
        </p:spPr>
      </p:pic>
      <p:cxnSp>
        <p:nvCxnSpPr>
          <p:cNvPr id="5" name="رابط مستقيم 4"/>
          <p:cNvCxnSpPr/>
          <p:nvPr/>
        </p:nvCxnSpPr>
        <p:spPr>
          <a:xfrm>
            <a:off x="1198179" y="1718442"/>
            <a:ext cx="4256690" cy="0"/>
          </a:xfrm>
          <a:prstGeom prst="line">
            <a:avLst/>
          </a:prstGeom>
          <a:ln w="76200">
            <a:solidFill>
              <a:schemeClr val="bg1"/>
            </a:solidFill>
          </a:ln>
        </p:spPr>
        <p:style>
          <a:lnRef idx="1">
            <a:schemeClr val="accent1"/>
          </a:lnRef>
          <a:fillRef idx="0">
            <a:schemeClr val="accent1"/>
          </a:fillRef>
          <a:effectRef idx="0">
            <a:schemeClr val="accent1"/>
          </a:effectRef>
          <a:fontRef idx="minor">
            <a:schemeClr val="tx1"/>
          </a:fontRef>
        </p:style>
      </p:cxnSp>
      <p:cxnSp>
        <p:nvCxnSpPr>
          <p:cNvPr id="12" name="رابط مستقيم 11"/>
          <p:cNvCxnSpPr/>
          <p:nvPr/>
        </p:nvCxnSpPr>
        <p:spPr>
          <a:xfrm>
            <a:off x="10011105" y="1718442"/>
            <a:ext cx="1397876" cy="0"/>
          </a:xfrm>
          <a:prstGeom prst="line">
            <a:avLst/>
          </a:prstGeom>
          <a:ln w="76200">
            <a:solidFill>
              <a:schemeClr val="bg1"/>
            </a:solidFill>
          </a:ln>
        </p:spPr>
        <p:style>
          <a:lnRef idx="1">
            <a:schemeClr val="accent1"/>
          </a:lnRef>
          <a:fillRef idx="0">
            <a:schemeClr val="accent1"/>
          </a:fillRef>
          <a:effectRef idx="0">
            <a:schemeClr val="accent1"/>
          </a:effectRef>
          <a:fontRef idx="minor">
            <a:schemeClr val="tx1"/>
          </a:fontRef>
        </p:style>
      </p:cxnSp>
      <p:pic>
        <p:nvPicPr>
          <p:cNvPr id="7174" name="Picture 6" descr="نتيجة بحث الصور عن ‫مناقشة png‬‎"/>
          <p:cNvPicPr>
            <a:picLocks noChangeAspect="1" noChangeArrowheads="1"/>
          </p:cNvPicPr>
          <p:nvPr/>
        </p:nvPicPr>
        <p:blipFill>
          <a:blip r:embed="rId3">
            <a:duotone>
              <a:schemeClr val="accent1">
                <a:shade val="45000"/>
                <a:satMod val="135000"/>
              </a:schemeClr>
              <a:prstClr val="white"/>
            </a:duotone>
            <a:extLst>
              <a:ext uri="{BEBA8EAE-BF5A-486C-A8C5-ECC9F3942E4B}">
                <a14:imgProps xmlns:a14="http://schemas.microsoft.com/office/drawing/2010/main">
                  <a14:imgLayer r:embed="rId4">
                    <a14:imgEffect>
                      <a14:brightnessContrast contrast="40000"/>
                    </a14:imgEffect>
                  </a14:imgLayer>
                </a14:imgProps>
              </a:ext>
              <a:ext uri="{28A0092B-C50C-407E-A947-70E740481C1C}">
                <a14:useLocalDpi xmlns:a14="http://schemas.microsoft.com/office/drawing/2010/main" val="0"/>
              </a:ext>
            </a:extLst>
          </a:blip>
          <a:srcRect/>
          <a:stretch>
            <a:fillRect/>
          </a:stretch>
        </p:blipFill>
        <p:spPr bwMode="auto">
          <a:xfrm>
            <a:off x="1198179" y="2806262"/>
            <a:ext cx="9995339" cy="351571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799049443"/>
      </p:ext>
    </p:extLst>
  </p:cSld>
  <p:clrMapOvr>
    <a:masterClrMapping/>
  </p:clrMapOvr>
  <mc:AlternateContent xmlns:mc="http://schemas.openxmlformats.org/markup-compatibility/2006" xmlns:p14="http://schemas.microsoft.com/office/powerpoint/2010/main">
    <mc:Choice Requires="p14">
      <p:transition spd="slow" p14:dur="2500">
        <p:diamond/>
      </p:transition>
    </mc:Choice>
    <mc:Fallback xmlns="">
      <p:transition spd="slow">
        <p:diamond/>
      </p:transition>
    </mc:Fallback>
  </mc:AlternateContent>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عنوان 1"/>
          <p:cNvSpPr>
            <a:spLocks noGrp="1"/>
          </p:cNvSpPr>
          <p:nvPr>
            <p:ph type="title"/>
          </p:nvPr>
        </p:nvSpPr>
        <p:spPr/>
        <p:txBody>
          <a:bodyPr/>
          <a:lstStyle/>
          <a:p>
            <a:endParaRPr lang="ar-SA" dirty="0"/>
          </a:p>
        </p:txBody>
      </p:sp>
      <p:sp>
        <p:nvSpPr>
          <p:cNvPr id="3" name="عنصر نائب للمحتوى 2"/>
          <p:cNvSpPr>
            <a:spLocks noGrp="1"/>
          </p:cNvSpPr>
          <p:nvPr>
            <p:ph idx="1"/>
          </p:nvPr>
        </p:nvSpPr>
        <p:spPr/>
        <p:txBody>
          <a:bodyPr>
            <a:normAutofit/>
          </a:bodyPr>
          <a:lstStyle/>
          <a:p>
            <a:pPr marL="0" indent="0">
              <a:buNone/>
            </a:pPr>
            <a:r>
              <a:rPr lang="ar-SA" sz="16000" dirty="0">
                <a:cs typeface="PT Bold Heading" panose="02010400000000000000" pitchFamily="2" charset="-78"/>
              </a:rPr>
              <a:t>      الفزعة </a:t>
            </a:r>
          </a:p>
        </p:txBody>
      </p:sp>
      <p:pic>
        <p:nvPicPr>
          <p:cNvPr id="4" name="صورة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921386" y="4377268"/>
            <a:ext cx="2857500" cy="1600200"/>
          </a:xfrm>
          <a:prstGeom prst="rect">
            <a:avLst/>
          </a:prstGeom>
        </p:spPr>
      </p:pic>
      <p:pic>
        <p:nvPicPr>
          <p:cNvPr id="5" name="صورة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69496" y="4506005"/>
            <a:ext cx="2876550" cy="1590675"/>
          </a:xfrm>
          <a:prstGeom prst="rect">
            <a:avLst/>
          </a:prstGeom>
        </p:spPr>
      </p:pic>
      <p:pic>
        <p:nvPicPr>
          <p:cNvPr id="6" name="صورة 5"/>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9321528" y="4411769"/>
            <a:ext cx="1960336" cy="1457325"/>
          </a:xfrm>
          <a:prstGeom prst="rect">
            <a:avLst/>
          </a:prstGeom>
        </p:spPr>
      </p:pic>
    </p:spTree>
    <p:extLst>
      <p:ext uri="{BB962C8B-B14F-4D97-AF65-F5344CB8AC3E}">
        <p14:creationId xmlns:p14="http://schemas.microsoft.com/office/powerpoint/2010/main" val="2721075153"/>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صورة 3"/>
          <p:cNvPicPr>
            <a:picLocks noChangeAspect="1"/>
          </p:cNvPicPr>
          <p:nvPr/>
        </p:nvPicPr>
        <p:blipFill>
          <a:blip r:embed="rId2">
            <a:duotone>
              <a:prstClr val="black"/>
              <a:schemeClr val="accent1">
                <a:tint val="45000"/>
                <a:satMod val="400000"/>
              </a:schemeClr>
            </a:duotone>
            <a:extLst>
              <a:ext uri="{28A0092B-C50C-407E-A947-70E740481C1C}">
                <a14:useLocalDpi xmlns:a14="http://schemas.microsoft.com/office/drawing/2010/main" val="0"/>
              </a:ext>
            </a:extLst>
          </a:blip>
          <a:stretch>
            <a:fillRect/>
          </a:stretch>
        </p:blipFill>
        <p:spPr>
          <a:xfrm>
            <a:off x="583324" y="155129"/>
            <a:ext cx="2954197" cy="1594844"/>
          </a:xfrm>
          <a:prstGeom prst="roundRect">
            <a:avLst>
              <a:gd name="adj" fmla="val 16667"/>
            </a:avLst>
          </a:prstGeom>
          <a:ln>
            <a:noFill/>
          </a:ln>
          <a:effectLst>
            <a:glow rad="228600">
              <a:schemeClr val="accent1">
                <a:satMod val="175000"/>
                <a:alpha val="40000"/>
              </a:schemeClr>
            </a:glow>
            <a:outerShdw blurRad="76200" dist="38100" dir="7800000" algn="tl" rotWithShape="0">
              <a:srgbClr val="000000">
                <a:alpha val="40000"/>
              </a:srgbClr>
            </a:outerShdw>
          </a:effectLst>
          <a:scene3d>
            <a:camera prst="orthographicFront"/>
            <a:lightRig rig="contrasting" dir="t">
              <a:rot lat="0" lon="0" rev="4200000"/>
            </a:lightRig>
          </a:scene3d>
          <a:sp3d prstMaterial="plastic">
            <a:bevelT w="381000" h="114300" prst="relaxedInset"/>
            <a:contourClr>
              <a:srgbClr val="969696"/>
            </a:contourClr>
          </a:sp3d>
        </p:spPr>
      </p:pic>
      <p:sp>
        <p:nvSpPr>
          <p:cNvPr id="5" name="عنوان فرعي 4"/>
          <p:cNvSpPr>
            <a:spLocks noGrp="1"/>
          </p:cNvSpPr>
          <p:nvPr>
            <p:ph type="subTitle" idx="1"/>
          </p:nvPr>
        </p:nvSpPr>
        <p:spPr>
          <a:xfrm>
            <a:off x="304803" y="1842349"/>
            <a:ext cx="11582398" cy="4337744"/>
          </a:xfrm>
          <a:ln w="57150">
            <a:noFill/>
          </a:ln>
        </p:spPr>
        <p:style>
          <a:lnRef idx="2">
            <a:schemeClr val="accent5"/>
          </a:lnRef>
          <a:fillRef idx="1">
            <a:schemeClr val="lt1"/>
          </a:fillRef>
          <a:effectRef idx="0">
            <a:schemeClr val="accent5"/>
          </a:effectRef>
          <a:fontRef idx="minor">
            <a:schemeClr val="dk1"/>
          </a:fontRef>
        </p:style>
        <p:txBody>
          <a:bodyPr>
            <a:noAutofit/>
          </a:bodyPr>
          <a:lstStyle/>
          <a:p>
            <a:pPr algn="r"/>
            <a:r>
              <a:rPr lang="ar-SA" sz="4000" cap="none" spc="0" dirty="0">
                <a:ln w="18415" cmpd="sng">
                  <a:solidFill>
                    <a:schemeClr val="accent1">
                      <a:lumMod val="75000"/>
                    </a:schemeClr>
                  </a:solidFill>
                  <a:prstDash val="solid"/>
                </a:ln>
                <a:solidFill>
                  <a:schemeClr val="accent2"/>
                </a:solidFill>
                <a:effectLst>
                  <a:outerShdw blurRad="63500" dir="3600000" algn="tl" rotWithShape="0">
                    <a:srgbClr val="000000">
                      <a:alpha val="70000"/>
                    </a:srgbClr>
                  </a:outerShdw>
                </a:effectLst>
                <a:cs typeface="Akhbar MT" pitchFamily="2" charset="-78"/>
              </a:rPr>
              <a:t>خرجت هدى من الفصل واصطدمت بزميلتها منى فقالت لها (عمى ما تشوفين) فردت هدى (انتِ اللي ما تشوفين يا000)واحتدم النقاش بينهم وادى الى اشتباك بالأيدي وهنا سارعت الزميلات لفك الاشتباك ومساندة زميلات هدى لها مما دفع زميلات منى للهجوم عليهن وبدأت المعركة .. من ضرب وركل وشد للشعر وحالة إغماء بعض الطالبات </a:t>
            </a:r>
          </a:p>
          <a:p>
            <a:pPr algn="r"/>
            <a:r>
              <a:rPr lang="ar-SA" sz="4000" cap="none" spc="0" dirty="0">
                <a:ln w="18415" cmpd="sng">
                  <a:solidFill>
                    <a:schemeClr val="accent1">
                      <a:lumMod val="75000"/>
                    </a:schemeClr>
                  </a:solidFill>
                  <a:prstDash val="solid"/>
                </a:ln>
                <a:solidFill>
                  <a:schemeClr val="accent2"/>
                </a:solidFill>
                <a:effectLst>
                  <a:outerShdw blurRad="63500" dir="3600000" algn="tl" rotWithShape="0">
                    <a:srgbClr val="000000">
                      <a:alpha val="70000"/>
                    </a:srgbClr>
                  </a:outerShdw>
                </a:effectLst>
                <a:cs typeface="Akhbar MT" pitchFamily="2" charset="-78"/>
              </a:rPr>
              <a:t>وهنا ::</a:t>
            </a:r>
          </a:p>
          <a:p>
            <a:pPr algn="r"/>
            <a:r>
              <a:rPr lang="ar-SA" sz="4000" cap="none" spc="0" dirty="0">
                <a:ln w="18415" cmpd="sng">
                  <a:solidFill>
                    <a:schemeClr val="accent1">
                      <a:lumMod val="75000"/>
                    </a:schemeClr>
                  </a:solidFill>
                  <a:prstDash val="solid"/>
                </a:ln>
                <a:solidFill>
                  <a:schemeClr val="accent2"/>
                </a:solidFill>
                <a:effectLst>
                  <a:outerShdw blurRad="63500" dir="3600000" algn="tl" rotWithShape="0">
                    <a:srgbClr val="000000">
                      <a:alpha val="70000"/>
                    </a:srgbClr>
                  </a:outerShdw>
                </a:effectLst>
                <a:cs typeface="Akhbar MT" pitchFamily="2" charset="-78"/>
              </a:rPr>
              <a:t>تدخلت المساعدة والاداريات اللاتي لحق بهن بعض الإصابات وتم فك وفض المشكلة بشق الأنفس .</a:t>
            </a:r>
          </a:p>
        </p:txBody>
      </p:sp>
      <p:sp>
        <p:nvSpPr>
          <p:cNvPr id="6" name="مستطيل 5"/>
          <p:cNvSpPr/>
          <p:nvPr/>
        </p:nvSpPr>
        <p:spPr>
          <a:xfrm>
            <a:off x="2983189" y="200011"/>
            <a:ext cx="5892800" cy="1323439"/>
          </a:xfrm>
          <a:prstGeom prst="rect">
            <a:avLst/>
          </a:prstGeom>
          <a:noFill/>
        </p:spPr>
        <p:txBody>
          <a:bodyPr wrap="square" lIns="91440" tIns="45720" rIns="91440" bIns="45720">
            <a:spAutoFit/>
            <a:scene3d>
              <a:camera prst="orthographicFront"/>
              <a:lightRig rig="flat" dir="tl">
                <a:rot lat="0" lon="0" rev="6600000"/>
              </a:lightRig>
            </a:scene3d>
            <a:sp3d extrusionH="25400" contourW="8890">
              <a:bevelT w="38100" h="31750"/>
              <a:contourClr>
                <a:schemeClr val="accent2">
                  <a:shade val="75000"/>
                </a:schemeClr>
              </a:contourClr>
            </a:sp3d>
          </a:bodyPr>
          <a:lstStyle/>
          <a:p>
            <a:pPr algn="ctr"/>
            <a:r>
              <a:rPr lang="ar-SA" sz="8000" b="1" cap="none" spc="0" dirty="0">
                <a:ln w="11430"/>
                <a:solidFill>
                  <a:schemeClr val="accent1">
                    <a:lumMod val="75000"/>
                  </a:schemeClr>
                </a:solidFill>
                <a:effectLst>
                  <a:outerShdw blurRad="50800" dist="39000" dir="5460000" algn="tl">
                    <a:srgbClr val="000000">
                      <a:alpha val="38000"/>
                    </a:srgbClr>
                  </a:outerShdw>
                </a:effectLst>
              </a:rPr>
              <a:t>قصة الفزعة</a:t>
            </a:r>
          </a:p>
        </p:txBody>
      </p:sp>
    </p:spTree>
    <p:extLst>
      <p:ext uri="{BB962C8B-B14F-4D97-AF65-F5344CB8AC3E}">
        <p14:creationId xmlns:p14="http://schemas.microsoft.com/office/powerpoint/2010/main" val="1303816128"/>
      </p:ext>
    </p:extLst>
  </p:cSld>
  <p:clrMapOvr>
    <a:masterClrMapping/>
  </p:clrMapOvr>
  <mc:AlternateContent xmlns:mc="http://schemas.openxmlformats.org/markup-compatibility/2006" xmlns:p14="http://schemas.microsoft.com/office/powerpoint/2010/main">
    <mc:Choice Requires="p14">
      <p:transition spd="slow" p14:dur="2500">
        <p14:prism dir="u" isContent="1"/>
      </p:transition>
    </mc:Choice>
    <mc:Fallback xmlns="">
      <p:transition spd="slow">
        <p:fade/>
      </p:transition>
    </mc:Fallback>
  </mc:AlternateContent>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مستطيل 2"/>
          <p:cNvSpPr/>
          <p:nvPr/>
        </p:nvSpPr>
        <p:spPr>
          <a:xfrm>
            <a:off x="2367825" y="974677"/>
            <a:ext cx="7537641" cy="1569660"/>
          </a:xfrm>
          <a:prstGeom prst="rect">
            <a:avLst/>
          </a:prstGeom>
          <a:ln w="38100">
            <a:noFill/>
          </a:ln>
        </p:spPr>
        <p:style>
          <a:lnRef idx="2">
            <a:schemeClr val="accent5"/>
          </a:lnRef>
          <a:fillRef idx="1">
            <a:schemeClr val="lt1"/>
          </a:fillRef>
          <a:effectRef idx="0">
            <a:schemeClr val="accent5"/>
          </a:effectRef>
          <a:fontRef idx="minor">
            <a:schemeClr val="dk1"/>
          </a:fontRef>
        </p:style>
        <p:txBody>
          <a:bodyPr wrap="none" lIns="91440" tIns="45720" rIns="91440" bIns="45720">
            <a:spAutoFit/>
          </a:bodyPr>
          <a:lstStyle/>
          <a:p>
            <a:pPr algn="ctr"/>
            <a:r>
              <a:rPr lang="ar-SA" sz="9600" b="1" cap="none" spc="0" dirty="0">
                <a:ln w="17780" cmpd="sng">
                  <a:solidFill>
                    <a:schemeClr val="accent1">
                      <a:lumMod val="75000"/>
                    </a:schemeClr>
                  </a:solidFill>
                  <a:prstDash val="solid"/>
                  <a:miter lim="800000"/>
                </a:ln>
                <a:solidFill>
                  <a:schemeClr val="accent1">
                    <a:lumMod val="75000"/>
                  </a:schemeClr>
                </a:solidFill>
                <a:effectLst>
                  <a:outerShdw blurRad="50800" algn="tl" rotWithShape="0">
                    <a:srgbClr val="000000"/>
                  </a:outerShdw>
                </a:effectLst>
              </a:rPr>
              <a:t>ما رأيك بالموقف ؟</a:t>
            </a:r>
          </a:p>
        </p:txBody>
      </p:sp>
      <p:pic>
        <p:nvPicPr>
          <p:cNvPr id="5" name="Picture 2"/>
          <p:cNvPicPr>
            <a:picLocks noChangeAspect="1" noChangeArrowheads="1"/>
          </p:cNvPicPr>
          <p:nvPr/>
        </p:nvPicPr>
        <p:blipFill>
          <a:blip r:embed="rId3">
            <a:duotone>
              <a:schemeClr val="accent1">
                <a:shade val="45000"/>
                <a:satMod val="135000"/>
              </a:schemeClr>
              <a:prstClr val="white"/>
            </a:duotone>
            <a:extLst>
              <a:ext uri="{28A0092B-C50C-407E-A947-70E740481C1C}">
                <a14:useLocalDpi xmlns:a14="http://schemas.microsoft.com/office/drawing/2010/main" val="0"/>
              </a:ext>
            </a:extLst>
          </a:blip>
          <a:srcRect/>
          <a:stretch>
            <a:fillRect/>
          </a:stretch>
        </p:blipFill>
        <p:spPr bwMode="auto">
          <a:xfrm>
            <a:off x="283437" y="2524276"/>
            <a:ext cx="5440123" cy="3513692"/>
          </a:xfrm>
          <a:prstGeom prst="rect">
            <a:avLst/>
          </a:prstGeom>
          <a:noFill/>
          <a:ln w="38100">
            <a:solidFill>
              <a:srgbClr val="339933"/>
            </a:solidFill>
            <a:miter lim="800000"/>
            <a:headEnd/>
            <a:tailEnd/>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a:extLst>
            <a:ext uri="{909E8E84-426E-40DD-AFC4-6F175D3DCCD1}">
              <a14:hiddenFill xmlns:a14="http://schemas.microsoft.com/office/drawing/2010/main">
                <a:solidFill>
                  <a:schemeClr val="accent1"/>
                </a:solidFill>
              </a14:hiddenFill>
            </a:ext>
          </a:extLst>
        </p:spPr>
      </p:pic>
      <p:pic>
        <p:nvPicPr>
          <p:cNvPr id="9218" name="Picture 2" descr="نتيجة بحث الصور عن ‫شجار png‬‎"/>
          <p:cNvPicPr>
            <a:picLocks noChangeAspect="1" noChangeArrowheads="1"/>
          </p:cNvPicPr>
          <p:nvPr/>
        </p:nvPicPr>
        <p:blipFill>
          <a:blip r:embed="rId4">
            <a:duotone>
              <a:schemeClr val="accent1">
                <a:shade val="45000"/>
                <a:satMod val="135000"/>
              </a:schemeClr>
              <a:prstClr val="white"/>
            </a:duotone>
            <a:extLst>
              <a:ext uri="{28A0092B-C50C-407E-A947-70E740481C1C}">
                <a14:useLocalDpi xmlns:a14="http://schemas.microsoft.com/office/drawing/2010/main" val="0"/>
              </a:ext>
            </a:extLst>
          </a:blip>
          <a:srcRect/>
          <a:stretch>
            <a:fillRect/>
          </a:stretch>
        </p:blipFill>
        <p:spPr bwMode="auto">
          <a:xfrm>
            <a:off x="6469039" y="2524275"/>
            <a:ext cx="5022376" cy="3730147"/>
          </a:xfrm>
          <a:prstGeom prst="rect">
            <a:avLst/>
          </a:prstGeom>
          <a:noFill/>
          <a:ln w="57150">
            <a:solidFill>
              <a:srgbClr val="00B050"/>
            </a:solidFill>
          </a:ln>
          <a:effectLst>
            <a:glow rad="101600">
              <a:schemeClr val="accent1">
                <a:satMod val="175000"/>
                <a:alpha val="40000"/>
              </a:schemeClr>
            </a:glow>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807702473"/>
      </p:ext>
    </p:extLst>
  </p:cSld>
  <p:clrMapOvr>
    <a:masterClrMapping/>
  </p:clrMapOvr>
  <mc:AlternateContent xmlns:mc="http://schemas.openxmlformats.org/markup-compatibility/2006" xmlns:p14="http://schemas.microsoft.com/office/powerpoint/2010/main">
    <mc:Choice Requires="p14">
      <p:transition spd="slow" p14:dur="1600">
        <p14:prism dir="u" isContent="1" isInverted="1"/>
      </p:transition>
    </mc:Choice>
    <mc:Fallback xmlns="">
      <p:transition spd="slow">
        <p:fade/>
      </p:transition>
    </mc:Fallback>
  </mc:AlternateContent>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مستطيل 3"/>
          <p:cNvSpPr/>
          <p:nvPr/>
        </p:nvSpPr>
        <p:spPr>
          <a:xfrm>
            <a:off x="153802" y="1298030"/>
            <a:ext cx="11655788" cy="3046988"/>
          </a:xfrm>
          <a:prstGeom prst="rect">
            <a:avLst/>
          </a:prstGeom>
          <a:ln w="57150">
            <a:noFill/>
          </a:ln>
        </p:spPr>
        <p:style>
          <a:lnRef idx="2">
            <a:schemeClr val="accent5"/>
          </a:lnRef>
          <a:fillRef idx="1">
            <a:schemeClr val="lt1"/>
          </a:fillRef>
          <a:effectRef idx="0">
            <a:schemeClr val="accent5"/>
          </a:effectRef>
          <a:fontRef idx="minor">
            <a:schemeClr val="dk1"/>
          </a:fontRef>
        </p:style>
        <p:txBody>
          <a:bodyPr wrap="square" lIns="91440" tIns="45720" rIns="91440" bIns="45720">
            <a:spAutoFit/>
          </a:bodyPr>
          <a:lstStyle/>
          <a:p>
            <a:pPr algn="ctr"/>
            <a:r>
              <a:rPr lang="ar-SA" sz="9600" b="1" cap="none" spc="0" dirty="0">
                <a:ln w="17780" cmpd="sng">
                  <a:solidFill>
                    <a:schemeClr val="accent1">
                      <a:lumMod val="75000"/>
                    </a:schemeClr>
                  </a:solidFill>
                  <a:prstDash val="solid"/>
                  <a:miter lim="800000"/>
                </a:ln>
                <a:solidFill>
                  <a:srgbClr val="C00000"/>
                </a:solidFill>
                <a:effectLst>
                  <a:outerShdw blurRad="50800" algn="tl" rotWithShape="0">
                    <a:srgbClr val="000000"/>
                  </a:outerShdw>
                </a:effectLst>
              </a:rPr>
              <a:t>باعتقادك ماهي أسباب </a:t>
            </a:r>
          </a:p>
          <a:p>
            <a:pPr algn="ctr"/>
            <a:r>
              <a:rPr lang="ar-SA" sz="9600" b="1" cap="none" spc="0" dirty="0">
                <a:ln w="17780" cmpd="sng">
                  <a:solidFill>
                    <a:schemeClr val="accent1">
                      <a:lumMod val="75000"/>
                    </a:schemeClr>
                  </a:solidFill>
                  <a:prstDash val="solid"/>
                  <a:miter lim="800000"/>
                </a:ln>
                <a:solidFill>
                  <a:srgbClr val="C00000"/>
                </a:solidFill>
                <a:effectLst>
                  <a:outerShdw blurRad="50800" algn="tl" rotWithShape="0">
                    <a:srgbClr val="000000"/>
                  </a:outerShdw>
                </a:effectLst>
              </a:rPr>
              <a:t>المشكلة؟؟</a:t>
            </a:r>
          </a:p>
        </p:txBody>
      </p:sp>
      <p:pic>
        <p:nvPicPr>
          <p:cNvPr id="2050" name="Picture 2"/>
          <p:cNvPicPr>
            <a:picLocks noChangeAspect="1" noChangeArrowheads="1"/>
          </p:cNvPicPr>
          <p:nvPr/>
        </p:nvPicPr>
        <p:blipFill>
          <a:blip r:embed="rId2">
            <a:duotone>
              <a:schemeClr val="accent1">
                <a:shade val="45000"/>
                <a:satMod val="135000"/>
              </a:schemeClr>
              <a:prstClr val="white"/>
            </a:duotone>
            <a:extLst>
              <a:ext uri="{BEBA8EAE-BF5A-486C-A8C5-ECC9F3942E4B}">
                <a14:imgProps xmlns:a14="http://schemas.microsoft.com/office/drawing/2010/main">
                  <a14:imgLayer r:embed="rId3">
                    <a14:imgEffect>
                      <a14:backgroundRemoval t="0" b="100000" l="0" r="100000">
                        <a14:foregroundMark x1="72201" y1="40722" x2="72201" y2="40722"/>
                        <a14:foregroundMark x1="83398" y1="30928" x2="83398" y2="30928"/>
                        <a14:foregroundMark x1="2317" y1="41237" x2="2317" y2="41237"/>
                        <a14:foregroundMark x1="6178" y1="38144" x2="6178" y2="38144"/>
                        <a14:foregroundMark x1="49807" y1="23711" x2="49807" y2="23711"/>
                        <a14:foregroundMark x1="43243" y1="23711" x2="43243" y2="23711"/>
                        <a14:foregroundMark x1="86100" y1="25258" x2="86100" y2="25258"/>
                      </a14:backgroundRemoval>
                    </a14:imgEffect>
                  </a14:imgLayer>
                </a14:imgProps>
              </a:ext>
              <a:ext uri="{28A0092B-C50C-407E-A947-70E740481C1C}">
                <a14:useLocalDpi xmlns:a14="http://schemas.microsoft.com/office/drawing/2010/main" val="0"/>
              </a:ext>
            </a:extLst>
          </a:blip>
          <a:srcRect/>
          <a:stretch>
            <a:fillRect/>
          </a:stretch>
        </p:blipFill>
        <p:spPr bwMode="auto">
          <a:xfrm>
            <a:off x="500644" y="4345018"/>
            <a:ext cx="3289300" cy="1981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8194" name="Picture 2" descr="نتيجة بحث الصور عن ‫مشكلة png‬‎"/>
          <p:cNvPicPr>
            <a:picLocks noChangeAspect="1" noChangeArrowheads="1"/>
          </p:cNvPicPr>
          <p:nvPr/>
        </p:nvPicPr>
        <p:blipFill>
          <a:blip r:embed="rId4">
            <a:duotone>
              <a:schemeClr val="accent1">
                <a:shade val="45000"/>
                <a:satMod val="135000"/>
              </a:schemeClr>
              <a:prstClr val="white"/>
            </a:duotone>
            <a:extLst>
              <a:ext uri="{28A0092B-C50C-407E-A947-70E740481C1C}">
                <a14:useLocalDpi xmlns:a14="http://schemas.microsoft.com/office/drawing/2010/main" val="0"/>
              </a:ext>
            </a:extLst>
          </a:blip>
          <a:srcRect/>
          <a:stretch>
            <a:fillRect/>
          </a:stretch>
        </p:blipFill>
        <p:spPr bwMode="auto">
          <a:xfrm>
            <a:off x="8652681" y="4296143"/>
            <a:ext cx="2251881" cy="2091012"/>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8196" name="Picture 4" descr="نتيجة بحث الصور عن ‫مشاكل png‬‎"/>
          <p:cNvPicPr>
            <a:picLocks noChangeAspect="1" noChangeArrowheads="1"/>
          </p:cNvPicPr>
          <p:nvPr/>
        </p:nvPicPr>
        <p:blipFill>
          <a:blip r:embed="rId5">
            <a:duotone>
              <a:schemeClr val="accent1">
                <a:shade val="45000"/>
                <a:satMod val="135000"/>
              </a:schemeClr>
              <a:prstClr val="white"/>
            </a:duotone>
            <a:extLst>
              <a:ext uri="{28A0092B-C50C-407E-A947-70E740481C1C}">
                <a14:useLocalDpi xmlns:a14="http://schemas.microsoft.com/office/drawing/2010/main" val="0"/>
              </a:ext>
            </a:extLst>
          </a:blip>
          <a:srcRect/>
          <a:stretch>
            <a:fillRect/>
          </a:stretch>
        </p:blipFill>
        <p:spPr bwMode="auto">
          <a:xfrm>
            <a:off x="3907236" y="4597400"/>
            <a:ext cx="4148919" cy="178975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252487644"/>
      </p:ext>
    </p:extLst>
  </p:cSld>
  <p:clrMapOvr>
    <a:masterClrMapping/>
  </p:clrMapOvr>
  <mc:AlternateContent xmlns:mc="http://schemas.openxmlformats.org/markup-compatibility/2006" xmlns:p14="http://schemas.microsoft.com/office/powerpoint/2010/main">
    <mc:Choice Requires="p14">
      <p:transition spd="slow" p14:dur="2500">
        <p14:conveyor dir="r"/>
      </p:transition>
    </mc:Choice>
    <mc:Fallback xmlns="">
      <p:transition spd="slow">
        <p:fade/>
      </p:transition>
    </mc:Fallback>
  </mc:AlternateContent>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مستطيل 1"/>
          <p:cNvSpPr/>
          <p:nvPr/>
        </p:nvSpPr>
        <p:spPr>
          <a:xfrm>
            <a:off x="830819" y="1257845"/>
            <a:ext cx="10599181" cy="4278094"/>
          </a:xfrm>
          <a:prstGeom prst="rect">
            <a:avLst/>
          </a:prstGeom>
          <a:noFill/>
        </p:spPr>
        <p:txBody>
          <a:bodyPr wrap="square" lIns="91440" tIns="45720" rIns="91440" bIns="45720">
            <a:spAutoFit/>
          </a:bodyPr>
          <a:lstStyle/>
          <a:p>
            <a:pPr algn="ctr"/>
            <a:r>
              <a:rPr lang="ar-SA" sz="8800" b="1" cap="none" spc="0" dirty="0">
                <a:ln w="17780" cmpd="sng">
                  <a:solidFill>
                    <a:schemeClr val="accent1">
                      <a:lumMod val="75000"/>
                    </a:schemeClr>
                  </a:solidFill>
                  <a:prstDash val="solid"/>
                  <a:miter lim="800000"/>
                </a:ln>
                <a:solidFill>
                  <a:srgbClr val="C00000"/>
                </a:solidFill>
                <a:effectLst>
                  <a:outerShdw blurRad="50800" algn="tl" rotWithShape="0">
                    <a:srgbClr val="000000"/>
                  </a:outerShdw>
                </a:effectLst>
              </a:rPr>
              <a:t>تخيــلي</a:t>
            </a:r>
            <a:endParaRPr lang="ar-SA" sz="4800" b="1" cap="none" spc="0" dirty="0">
              <a:ln w="17780" cmpd="sng">
                <a:solidFill>
                  <a:schemeClr val="accent1">
                    <a:lumMod val="75000"/>
                  </a:schemeClr>
                </a:solidFill>
                <a:prstDash val="solid"/>
                <a:miter lim="800000"/>
              </a:ln>
              <a:solidFill>
                <a:srgbClr val="C00000"/>
              </a:solidFill>
              <a:effectLst>
                <a:outerShdw blurRad="50800" algn="tl" rotWithShape="0">
                  <a:srgbClr val="000000"/>
                </a:outerShdw>
              </a:effectLst>
            </a:endParaRPr>
          </a:p>
          <a:p>
            <a:pPr algn="ctr"/>
            <a:r>
              <a:rPr lang="ar-SA" sz="4000" b="1" cap="none" spc="0" dirty="0">
                <a:ln w="17780" cmpd="sng">
                  <a:solidFill>
                    <a:srgbClr val="FFFFFF"/>
                  </a:solidFill>
                  <a:prstDash val="solid"/>
                  <a:miter lim="800000"/>
                </a:ln>
                <a:gradFill rotWithShape="1">
                  <a:gsLst>
                    <a:gs pos="0">
                      <a:srgbClr val="000000">
                        <a:tint val="92000"/>
                        <a:shade val="100000"/>
                        <a:satMod val="150000"/>
                      </a:srgbClr>
                    </a:gs>
                    <a:gs pos="49000">
                      <a:srgbClr val="000000">
                        <a:tint val="89000"/>
                        <a:shade val="90000"/>
                        <a:satMod val="150000"/>
                      </a:srgbClr>
                    </a:gs>
                    <a:gs pos="50000">
                      <a:srgbClr val="000000">
                        <a:tint val="100000"/>
                        <a:shade val="75000"/>
                        <a:satMod val="150000"/>
                      </a:srgbClr>
                    </a:gs>
                    <a:gs pos="95000">
                      <a:srgbClr val="000000">
                        <a:shade val="47000"/>
                        <a:satMod val="150000"/>
                      </a:srgbClr>
                    </a:gs>
                    <a:gs pos="100000">
                      <a:srgbClr val="000000">
                        <a:shade val="39000"/>
                        <a:satMod val="150000"/>
                      </a:srgbClr>
                    </a:gs>
                  </a:gsLst>
                  <a:lin ang="5400000"/>
                </a:gradFill>
                <a:effectLst>
                  <a:outerShdw blurRad="50800" algn="tl" rotWithShape="0">
                    <a:srgbClr val="000000"/>
                  </a:outerShdw>
                </a:effectLst>
              </a:rPr>
              <a:t> </a:t>
            </a:r>
            <a:endParaRPr lang="ar-SA" sz="4400" b="1" cap="none" spc="0" dirty="0">
              <a:ln w="17780" cmpd="sng">
                <a:solidFill>
                  <a:srgbClr val="FFFFFF"/>
                </a:solidFill>
                <a:prstDash val="solid"/>
                <a:miter lim="800000"/>
              </a:ln>
              <a:gradFill rotWithShape="1">
                <a:gsLst>
                  <a:gs pos="0">
                    <a:srgbClr val="000000">
                      <a:tint val="92000"/>
                      <a:shade val="100000"/>
                      <a:satMod val="150000"/>
                    </a:srgbClr>
                  </a:gs>
                  <a:gs pos="49000">
                    <a:srgbClr val="000000">
                      <a:tint val="89000"/>
                      <a:shade val="90000"/>
                      <a:satMod val="150000"/>
                    </a:srgbClr>
                  </a:gs>
                  <a:gs pos="50000">
                    <a:srgbClr val="000000">
                      <a:tint val="100000"/>
                      <a:shade val="75000"/>
                      <a:satMod val="150000"/>
                    </a:srgbClr>
                  </a:gs>
                  <a:gs pos="95000">
                    <a:srgbClr val="000000">
                      <a:shade val="47000"/>
                      <a:satMod val="150000"/>
                    </a:srgbClr>
                  </a:gs>
                  <a:gs pos="100000">
                    <a:srgbClr val="000000">
                      <a:shade val="39000"/>
                      <a:satMod val="150000"/>
                    </a:srgbClr>
                  </a:gs>
                </a:gsLst>
                <a:lin ang="5400000"/>
              </a:gradFill>
              <a:effectLst>
                <a:outerShdw blurRad="50800" algn="tl" rotWithShape="0">
                  <a:srgbClr val="000000"/>
                </a:outerShdw>
              </a:effectLst>
            </a:endParaRPr>
          </a:p>
          <a:p>
            <a:pPr algn="ctr"/>
            <a:r>
              <a:rPr lang="ar-SA" sz="7200" b="1" dirty="0">
                <a:ln w="17780" cmpd="sng">
                  <a:solidFill>
                    <a:schemeClr val="accent1">
                      <a:lumMod val="75000"/>
                    </a:schemeClr>
                  </a:solidFill>
                  <a:prstDash val="solid"/>
                  <a:miter lim="800000"/>
                </a:ln>
                <a:solidFill>
                  <a:schemeClr val="accent1">
                    <a:lumMod val="60000"/>
                    <a:lumOff val="40000"/>
                  </a:schemeClr>
                </a:solidFill>
                <a:effectLst>
                  <a:outerShdw blurRad="50800" algn="tl" rotWithShape="0">
                    <a:srgbClr val="000000"/>
                  </a:outerShdw>
                </a:effectLst>
              </a:rPr>
              <a:t>حدث لك مثل هذا الموقف اصطدمت بك زميلتك هل تردين بهذه الطريقة؟</a:t>
            </a:r>
            <a:endParaRPr lang="ar-SA" sz="7200" b="1" cap="none" spc="0" dirty="0">
              <a:ln w="17780" cmpd="sng">
                <a:solidFill>
                  <a:schemeClr val="accent1">
                    <a:lumMod val="75000"/>
                  </a:schemeClr>
                </a:solidFill>
                <a:prstDash val="solid"/>
                <a:miter lim="800000"/>
              </a:ln>
              <a:solidFill>
                <a:schemeClr val="accent1">
                  <a:lumMod val="60000"/>
                  <a:lumOff val="40000"/>
                </a:schemeClr>
              </a:solidFill>
              <a:effectLst>
                <a:outerShdw blurRad="50800" algn="tl" rotWithShape="0">
                  <a:srgbClr val="000000"/>
                </a:outerShdw>
              </a:effectLst>
            </a:endParaRPr>
          </a:p>
        </p:txBody>
      </p:sp>
      <p:pic>
        <p:nvPicPr>
          <p:cNvPr id="3074" name="Picture 2"/>
          <p:cNvPicPr>
            <a:picLocks noChangeAspect="1" noChangeArrowheads="1"/>
          </p:cNvPicPr>
          <p:nvPr/>
        </p:nvPicPr>
        <p:blipFill>
          <a:blip r:embed="rId2">
            <a:duotone>
              <a:schemeClr val="accent1">
                <a:shade val="45000"/>
                <a:satMod val="135000"/>
              </a:schemeClr>
              <a:prstClr val="white"/>
            </a:duotone>
            <a:extLst>
              <a:ext uri="{BEBA8EAE-BF5A-486C-A8C5-ECC9F3942E4B}">
                <a14:imgProps xmlns:a14="http://schemas.microsoft.com/office/drawing/2010/main">
                  <a14:imgLayer r:embed="rId3">
                    <a14:imgEffect>
                      <a14:backgroundRemoval t="0" b="100000" l="0" r="100000"/>
                    </a14:imgEffect>
                  </a14:imgLayer>
                </a14:imgProps>
              </a:ext>
              <a:ext uri="{28A0092B-C50C-407E-A947-70E740481C1C}">
                <a14:useLocalDpi xmlns:a14="http://schemas.microsoft.com/office/drawing/2010/main" val="0"/>
              </a:ext>
            </a:extLst>
          </a:blip>
          <a:srcRect/>
          <a:stretch>
            <a:fillRect/>
          </a:stretch>
        </p:blipFill>
        <p:spPr bwMode="auto">
          <a:xfrm>
            <a:off x="9427779" y="135320"/>
            <a:ext cx="2618831" cy="160772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4" name="وسيلة شرح على شكل سحابة 3"/>
          <p:cNvSpPr/>
          <p:nvPr/>
        </p:nvSpPr>
        <p:spPr>
          <a:xfrm>
            <a:off x="1269242" y="784416"/>
            <a:ext cx="3384645" cy="1549358"/>
          </a:xfrm>
          <a:prstGeom prst="cloudCallout">
            <a:avLst>
              <a:gd name="adj1" fmla="val 36425"/>
              <a:gd name="adj2" fmla="val 60738"/>
            </a:avLst>
          </a:prstGeom>
          <a:solidFill>
            <a:schemeClr val="accent1">
              <a:lumMod val="40000"/>
              <a:lumOff val="60000"/>
            </a:schemeClr>
          </a:solidFill>
        </p:spPr>
        <p:style>
          <a:lnRef idx="2">
            <a:schemeClr val="accent1">
              <a:shade val="50000"/>
            </a:schemeClr>
          </a:lnRef>
          <a:fillRef idx="1">
            <a:schemeClr val="accent1"/>
          </a:fillRef>
          <a:effectRef idx="0">
            <a:schemeClr val="accent1"/>
          </a:effectRef>
          <a:fontRef idx="minor">
            <a:schemeClr val="lt1"/>
          </a:fontRef>
        </p:style>
        <p:txBody>
          <a:bodyPr rtlCol="1" anchor="ctr"/>
          <a:lstStyle/>
          <a:p>
            <a:pPr algn="ctr"/>
            <a:endParaRPr lang="ar-SA"/>
          </a:p>
        </p:txBody>
      </p:sp>
      <p:sp>
        <p:nvSpPr>
          <p:cNvPr id="3" name="مستطيل 2"/>
          <p:cNvSpPr/>
          <p:nvPr/>
        </p:nvSpPr>
        <p:spPr>
          <a:xfrm rot="21042515">
            <a:off x="1666980" y="860504"/>
            <a:ext cx="2589170" cy="1200329"/>
          </a:xfrm>
          <a:prstGeom prst="rect">
            <a:avLst/>
          </a:prstGeom>
          <a:noFill/>
        </p:spPr>
        <p:txBody>
          <a:bodyPr wrap="none" lIns="91440" tIns="45720" rIns="91440" bIns="45720">
            <a:spAutoFit/>
            <a:scene3d>
              <a:camera prst="orthographicFront"/>
              <a:lightRig rig="brightRoom" dir="t"/>
            </a:scene3d>
            <a:sp3d contourW="6350" prstMaterial="plastic">
              <a:bevelT w="20320" h="20320" prst="angle"/>
              <a:contourClr>
                <a:schemeClr val="accent1">
                  <a:tint val="100000"/>
                  <a:shade val="100000"/>
                  <a:hueMod val="100000"/>
                  <a:satMod val="100000"/>
                </a:schemeClr>
              </a:contourClr>
            </a:sp3d>
          </a:bodyPr>
          <a:lstStyle/>
          <a:p>
            <a:pPr algn="ctr"/>
            <a:r>
              <a:rPr lang="ar-SA" sz="7200" b="1" cap="all" spc="0" dirty="0">
                <a:ln/>
                <a:solidFill>
                  <a:schemeClr val="accent1">
                    <a:lumMod val="50000"/>
                  </a:schemeClr>
                </a:solidFill>
                <a:effectLst>
                  <a:outerShdw blurRad="19685" dist="12700" dir="5400000" algn="tl" rotWithShape="0">
                    <a:schemeClr val="accent1">
                      <a:satMod val="130000"/>
                      <a:alpha val="60000"/>
                    </a:schemeClr>
                  </a:outerShdw>
                </a:effectLst>
                <a:latin typeface="Monotype Koufi" pitchFamily="2" charset="-78"/>
                <a:ea typeface="Monotype Koufi" pitchFamily="2" charset="-78"/>
                <a:cs typeface="Monotype Koufi" pitchFamily="2" charset="-78"/>
              </a:rPr>
              <a:t>بصراحة</a:t>
            </a:r>
          </a:p>
        </p:txBody>
      </p:sp>
    </p:spTree>
    <p:extLst>
      <p:ext uri="{BB962C8B-B14F-4D97-AF65-F5344CB8AC3E}">
        <p14:creationId xmlns:p14="http://schemas.microsoft.com/office/powerpoint/2010/main" val="2419143008"/>
      </p:ext>
    </p:extLst>
  </p:cSld>
  <p:clrMapOvr>
    <a:masterClrMapping/>
  </p:clrMapOvr>
  <mc:AlternateContent xmlns:mc="http://schemas.openxmlformats.org/markup-compatibility/2006" xmlns:p14="http://schemas.microsoft.com/office/powerpoint/2010/main">
    <mc:Choice Requires="p14">
      <p:transition spd="slow" p14:dur="2500">
        <p14:conveyor dir="l"/>
      </p:transition>
    </mc:Choice>
    <mc:Fallback xmlns="">
      <p:transition spd="slow">
        <p:fade/>
      </p:transition>
    </mc:Fallback>
  </mc:AlternateContent>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مستطيل 5"/>
          <p:cNvSpPr/>
          <p:nvPr/>
        </p:nvSpPr>
        <p:spPr>
          <a:xfrm>
            <a:off x="761998" y="1384740"/>
            <a:ext cx="10431517" cy="2554545"/>
          </a:xfrm>
          <a:prstGeom prst="rect">
            <a:avLst/>
          </a:prstGeom>
          <a:ln w="57150">
            <a:noFill/>
          </a:ln>
        </p:spPr>
        <p:style>
          <a:lnRef idx="2">
            <a:schemeClr val="accent5"/>
          </a:lnRef>
          <a:fillRef idx="1">
            <a:schemeClr val="lt1"/>
          </a:fillRef>
          <a:effectRef idx="0">
            <a:schemeClr val="accent5"/>
          </a:effectRef>
          <a:fontRef idx="minor">
            <a:schemeClr val="dk1"/>
          </a:fontRef>
        </p:style>
        <p:txBody>
          <a:bodyPr wrap="square" lIns="91440" tIns="45720" rIns="91440" bIns="45720">
            <a:spAutoFit/>
            <a:scene3d>
              <a:camera prst="orthographicFront"/>
              <a:lightRig rig="flat" dir="tl">
                <a:rot lat="0" lon="0" rev="6600000"/>
              </a:lightRig>
            </a:scene3d>
            <a:sp3d extrusionH="25400" contourW="8890">
              <a:bevelT w="38100" h="31750"/>
              <a:contourClr>
                <a:schemeClr val="accent2">
                  <a:shade val="75000"/>
                </a:schemeClr>
              </a:contourClr>
            </a:sp3d>
          </a:bodyPr>
          <a:lstStyle/>
          <a:p>
            <a:pPr algn="ctr"/>
            <a:r>
              <a:rPr lang="ar-SA" sz="8000" b="1" dirty="0">
                <a:ln w="11430"/>
                <a:solidFill>
                  <a:schemeClr val="accent1">
                    <a:lumMod val="75000"/>
                  </a:schemeClr>
                </a:solidFill>
                <a:effectLst>
                  <a:outerShdw blurRad="50800" dist="39000" dir="5460000" algn="tl">
                    <a:srgbClr val="000000">
                      <a:alpha val="38000"/>
                    </a:srgbClr>
                  </a:outerShdw>
                </a:effectLst>
              </a:rPr>
              <a:t>ما هو الرد الصحيح في حالة </a:t>
            </a:r>
          </a:p>
          <a:p>
            <a:pPr algn="ctr"/>
            <a:r>
              <a:rPr lang="ar-SA" sz="8000" b="1" dirty="0">
                <a:ln w="11430"/>
                <a:solidFill>
                  <a:schemeClr val="accent1">
                    <a:lumMod val="75000"/>
                  </a:schemeClr>
                </a:solidFill>
                <a:effectLst>
                  <a:outerShdw blurRad="50800" dist="39000" dir="5460000" algn="tl">
                    <a:srgbClr val="000000">
                      <a:alpha val="38000"/>
                    </a:srgbClr>
                  </a:outerShdw>
                </a:effectLst>
              </a:rPr>
              <a:t>اصطدامك بإحدى زميلاتك؟</a:t>
            </a:r>
          </a:p>
        </p:txBody>
      </p:sp>
      <p:pic>
        <p:nvPicPr>
          <p:cNvPr id="4098" name="Picture 2"/>
          <p:cNvPicPr>
            <a:picLocks noChangeAspect="1" noChangeArrowheads="1"/>
          </p:cNvPicPr>
          <p:nvPr/>
        </p:nvPicPr>
        <p:blipFill>
          <a:blip r:embed="rId2">
            <a:duotone>
              <a:schemeClr val="accent1">
                <a:shade val="45000"/>
                <a:satMod val="135000"/>
              </a:schemeClr>
              <a:prstClr val="white"/>
            </a:duotone>
            <a:extLst>
              <a:ext uri="{28A0092B-C50C-407E-A947-70E740481C1C}">
                <a14:useLocalDpi xmlns:a14="http://schemas.microsoft.com/office/drawing/2010/main" val="0"/>
              </a:ext>
            </a:extLst>
          </a:blip>
          <a:srcRect/>
          <a:stretch>
            <a:fillRect/>
          </a:stretch>
        </p:blipFill>
        <p:spPr bwMode="auto">
          <a:xfrm>
            <a:off x="-2" y="4420110"/>
            <a:ext cx="3762825" cy="194020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7170" name="Picture 2" descr="نتيجة بحث الصور عن ‫التعامل 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286602" y="4285398"/>
            <a:ext cx="2625389" cy="2046516"/>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2" descr="نتيجة بحث الصور عن ‫التعامل 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flipH="1">
            <a:off x="4375912" y="4285398"/>
            <a:ext cx="2625389" cy="2046516"/>
          </a:xfrm>
          <a:prstGeom prst="rect">
            <a:avLst/>
          </a:prstGeom>
          <a:noFill/>
          <a:extLst>
            <a:ext uri="{909E8E84-426E-40DD-AFC4-6F175D3DCCD1}">
              <a14:hiddenFill xmlns:a14="http://schemas.microsoft.com/office/drawing/2010/main">
                <a:solidFill>
                  <a:srgbClr val="FFFFFF"/>
                </a:solidFill>
              </a14:hiddenFill>
            </a:ext>
          </a:extLst>
        </p:spPr>
      </p:pic>
      <p:pic>
        <p:nvPicPr>
          <p:cNvPr id="2" name="صورة 1"/>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9177059" y="3939285"/>
            <a:ext cx="1981201" cy="2511387"/>
          </a:xfrm>
          <a:prstGeom prst="rect">
            <a:avLst/>
          </a:prstGeom>
        </p:spPr>
      </p:pic>
    </p:spTree>
    <p:extLst>
      <p:ext uri="{BB962C8B-B14F-4D97-AF65-F5344CB8AC3E}">
        <p14:creationId xmlns:p14="http://schemas.microsoft.com/office/powerpoint/2010/main" val="1323054153"/>
      </p:ext>
    </p:extLst>
  </p:cSld>
  <p:clrMapOvr>
    <a:masterClrMapping/>
  </p:clrMapOvr>
  <mc:AlternateContent xmlns:mc="http://schemas.openxmlformats.org/markup-compatibility/2006" xmlns:p14="http://schemas.microsoft.com/office/powerpoint/2010/main">
    <mc:Choice Requires="p14">
      <p:transition spd="slow" p14:dur="2500">
        <p14:prism dir="u" isContent="1"/>
      </p:transition>
    </mc:Choice>
    <mc:Fallback xmlns="">
      <p:transition spd="slow">
        <p:fade/>
      </p:transition>
    </mc:Fallback>
  </mc:AlternateContent>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مستطيل 4"/>
          <p:cNvSpPr/>
          <p:nvPr/>
        </p:nvSpPr>
        <p:spPr>
          <a:xfrm>
            <a:off x="977463" y="685800"/>
            <a:ext cx="10279116" cy="1015663"/>
          </a:xfrm>
          <a:prstGeom prst="rect">
            <a:avLst/>
          </a:prstGeom>
          <a:ln w="57150">
            <a:noFill/>
          </a:ln>
        </p:spPr>
        <p:style>
          <a:lnRef idx="2">
            <a:schemeClr val="accent5"/>
          </a:lnRef>
          <a:fillRef idx="1">
            <a:schemeClr val="lt1"/>
          </a:fillRef>
          <a:effectRef idx="0">
            <a:schemeClr val="accent5"/>
          </a:effectRef>
          <a:fontRef idx="minor">
            <a:schemeClr val="dk1"/>
          </a:fontRef>
        </p:style>
        <p:txBody>
          <a:bodyPr wrap="square" lIns="91440" tIns="45720" rIns="91440" bIns="45720">
            <a:spAutoFit/>
            <a:scene3d>
              <a:camera prst="orthographicFront"/>
              <a:lightRig rig="flat" dir="tl">
                <a:rot lat="0" lon="0" rev="6600000"/>
              </a:lightRig>
            </a:scene3d>
            <a:sp3d extrusionH="25400" contourW="8890">
              <a:bevelT w="38100" h="31750"/>
              <a:contourClr>
                <a:schemeClr val="accent2">
                  <a:shade val="75000"/>
                </a:schemeClr>
              </a:contourClr>
            </a:sp3d>
          </a:bodyPr>
          <a:lstStyle/>
          <a:p>
            <a:pPr algn="ctr"/>
            <a:r>
              <a:rPr lang="ar-SA" sz="6000" b="1" cap="none" spc="0" dirty="0">
                <a:ln w="11430"/>
                <a:solidFill>
                  <a:schemeClr val="accent1">
                    <a:lumMod val="75000"/>
                  </a:schemeClr>
                </a:solidFill>
                <a:effectLst>
                  <a:outerShdw blurRad="50800" dist="39000" dir="5460000" algn="tl">
                    <a:srgbClr val="000000">
                      <a:alpha val="38000"/>
                    </a:srgbClr>
                  </a:outerShdw>
                </a:effectLst>
              </a:rPr>
              <a:t>هل تقومين بالفزعة والمساندة لزميلاتك </a:t>
            </a:r>
            <a:r>
              <a:rPr lang="ar-SA" sz="6000" b="1" cap="none" spc="0" dirty="0">
                <a:ln w="11430"/>
                <a:solidFill>
                  <a:schemeClr val="accent1">
                    <a:lumMod val="75000"/>
                  </a:schemeClr>
                </a:solidFill>
                <a:effectLst>
                  <a:outerShdw blurRad="50800" dist="39000" dir="5460000" algn="tl">
                    <a:srgbClr val="000000">
                      <a:alpha val="38000"/>
                    </a:srgbClr>
                  </a:outerShdw>
                </a:effectLst>
                <a:latin typeface="Californian FB"/>
              </a:rPr>
              <a:t>!</a:t>
            </a:r>
            <a:endParaRPr lang="ar-SA" sz="6000" b="1" cap="none" spc="0" dirty="0">
              <a:ln w="11430"/>
              <a:solidFill>
                <a:schemeClr val="accent1">
                  <a:lumMod val="75000"/>
                </a:schemeClr>
              </a:solidFill>
              <a:effectLst>
                <a:outerShdw blurRad="50800" dist="39000" dir="5460000" algn="tl">
                  <a:srgbClr val="000000">
                    <a:alpha val="38000"/>
                  </a:srgbClr>
                </a:outerShdw>
              </a:effectLst>
            </a:endParaRPr>
          </a:p>
        </p:txBody>
      </p:sp>
      <p:sp>
        <p:nvSpPr>
          <p:cNvPr id="2" name="AutoShape 2" descr="data:image/jpeg;base64,/9j/4AAQSkZJRgABAQAAAQABAAD/2wCEAAkGBxMTEhUSEhMVFhUVFRAVFRUVEg8PDxYVFhYWFxYVFRUZHSggGBolGxcVITEhJSkrLi4uFx8zODMsNygtLisBCgoKDg0OGxAQGy0lICIuLzM3LzcvLS0rNy8yLS81LTctKy0tKy03MC0tKzcrNTUtMDUtLTUvLy0vLS0rLS0tLf/AABEIAKgBKwMBIgACEQEDEQH/xAAcAAACAgMBAQAAAAAAAAAAAAAABQQGAQMHAgj/xABJEAABAwIDBAYHBQYDBgcBAAABAAIDBBEFEiEGMUFRE2FxgZGhBxQiUrHB0SMyQnKSJDNic7LCQ4LwY4Ois+HxFSU0U3STwxb/xAAbAQEAAgMBAQAAAAAAAAAAAAAABAUCAwYBB//EADIRAQACAQIDBAkCBwAAAAAAAAABAgMEEQUSITFBYZETFCIyUXGhsfCB8SMzNEJywdH/2gAMAwEAAhEDEQA/AO4oQhAIQhAIQhAIQhAIQhAIQhAIQhAIQhAIWmrqmRMMkj2sY3e5xDWjvKpmI+lClYbRsll/iyiNh7M3teSwvlpT3pStNotRqf5VJn7efYvKFz+i9KkDjaSCVg5tLJAOsjQ+F1c8KxWGoZngka9vG33geTmnVp6ivKZqX92WWp4fqdNG+WkxHx7vOOiahCFsQwhCEAhCEAhCEAhCEAhCEAhCEAhCEAhCEAhCEAhCEAhaJZwNFpNQgmoUA1KI66xsd3wQT0IWueYNFz3daDYhQPW1j1pAwQoDaxTIpA4XCD2tVXUtjY6R5ysY0ucTuAAuStqoPplxAx0TY2m3TStDutjAXEfqDFhkty1mUjSYPT5q4/jP7qBtXta+tlLnXETSeij4Ae87m8+W5V58l1E6RZ6XRU1t7TvL6Zh9HhpFMcbRCXFLbepmF4xLSzCaBxDhwNy1zeLXji0/9rFJukW5817LGImJ3hna9b1mto3iX0ls9jDKunZPHucNW7y1w0c09h8dDxTJcm9CeJHpJ6YnQtbM0cAWkMee/Mz9K6yrnDfnpEvm3EdLGm1Nsdezu+U/mwQvJeEdIFtQXpCwCsoBCwSvHTBBsQtfTBemPB3FB6QvL3AC5Uc1SCUhRhUr22dBuQsArKAQhCAQhCAWqpkysc7kCtqjYiwmJ4G/Kbdo1QJXVXWvBqknNUvPrKBuapR5qpLnVKi1NVogvmBVXSQtPEXae46eVkrxiu+2LPcAHeQCfiPBSdjoyKVpP43Pd3XsPIX71X9pSWVb77nhjh2ZQ34tKBi2qQapJW1SDVIHHraY4LWXfl5g+I/6XVTNUm2yzi6fqa1xPfp80FxXNfTjTk00EnBsxaerOw2P/D5rpSU7VYKKyllpybF7fZd7r2nMx3ZmAv1XWGSvNWYSdHm9Dnrknul80vZotakVNO+N7opWlj2OLXtO8Ebx/wBeKhyTW0VZyO39YiesS9Z1nOovSL3HdxDWguc4gNaAXOJJsAAN5JTkPWHUfQdTl1VPL+FkIYe2R7SPKNy6zXVeU5R3/RJfR1sz6jSNY+3SyHpJdxs4gWYDyaLDtueKj19Z9o/8zh4EhWOGnJSIcbxHURn1Frx2dnkbetLPrSQiqXo1S2oJ22uym/lzTiKQOAcNxFwqNNVqybLTF0Avwc8Dxv8ANBivxD2ywHRuh7eK0iqVYirSXOJ35nX7bm6mNqkDp9WojsVyOuDu8+pLJapJ8Qq0F3rsTDi3KfZytd3kX8gtIqlVMNqjkF+v4lMBUoHoqVsbVJCKlbBUoLTh9Tc5e9T1W8BkzS9jXE/D5qyIBCEIBCEIBCF5keALlBQ9psOdA/MB9m4+yeDSfwHl1dXYUjdULoGIYiHNcwxhzSLHM7TwsqpPgwtpceaBM6qUrBcOfVSZG3DAR0j+DRyv7x4D5L1BhkYkBnzmPiGWzHkOzs1T2gxV+UCENiYPusa1pt+YkanmUFyhiDWhrRZrQGgcAALAJNtXgxqIw5n72O5bwzA72X7hbrHWl8W0krXZHhpPYRcdRH0U3/8Ao9P3Wv59Pgg5+aktJa4EOBsQQQ4HkQdyDWKw7QPFSQTC1hH4wSZCPdJsLjtSZ2Ccigitqbmw1JsABqSTuAC6RsvhRgiu/wDePsXD3Rwb3a95SfY7DoIzmebzXNi4Wa0fwcLnnv8AncUAhaK2rZDG6WVwaxgJc47gP9cFw/a30gT1UhbC98MIvlaxxZI4e9I4HW/u7h171qy5q446rDQcOy6y3s9Ijv8AzvW/0vbPU8kRqs7I6hgGhcGmdg/BbeXgXykdh01HD6mEk3CbCUm53uO8nVx7+K1dETwVffPzTvts63S8JnFj5JtNvp/1DwrCJJ5WRNdGwvNs8sjYoh2uPwFyeS75sH6O6ahtMXCee2kpFo2X39E25tyzG537gSFxV1mtuRuGu5Mtl9oaijf0sTjkJ9qIk9FION28DbjvHks8eesdbQja3hWXLHLivt4fH9X0eqHtREYp3H8L/bae37w8fiFcMHxFlRDHPH92RocAbXF97T1g3B7FjF8MZURlj+1rh95p5hWMTv1cZas1maz2w5yKpe/WlpxrBZqZ9nWc03yvbuIHMbwd31Kge11r14nTVX+t5XR8AojDBGw/etd35nEuI7ibdyruyOzRBbUTjXR0bOXJ7uvkOHbuuSDmm0lKaepePwyEyMPD2jdw7iT3W5qKyrXRMcoYZo+jmIHFrswa5p95pK5nWYY6ORzGubIBuewgtI+R5hBulqlBLXSPDGC7nEADmSsikkJAta5A1Ia3XmToAuhbK7OxwDpC5skpFsw1Y0cQz6/BAv2g2fMdPE6IXMLA19hq5u8uA6nFx7HHkqq2tXWnvAFyQBzJACom02EU73Z6c2eT7TWtJiPM33A9nhxQJG1i2tq16jwJ3veSfbOYXDG/PLcuBGS4+zHX29u74A62ZoDHHneLOfY2O8N4A9fHwTlYa4HUahZQCEIQCEIQCTYtWb+QTCumyttxdoPmqzjQdk01JsAOs6BAtocQzSEdacuCreB0eWR9zez3i/A2JF0/e5BHqowkmEznpnMG7epk88rDYsL28xqbdi04XCBM54uC4D2SLEd/X8kDPEqDpGgtIDxuvuPUUuge9pyvBB69x7DxT+9xZLHtN8j3B2Zoe02tbVzSO0Fp7e9BJjbdenMCj0s2mu8aHtW2RyDW+pa1PMAxTOejJvpdvdvCpuKQOIc5p+40vI5tBANvG/cV5wKvLJGP5EE9nEeCBD6S9qzUzOp2uIhhcW2H+I9ujnHqBuB48VRMkd7+1ftACtGL7A4j6xI2KndI0veWSdJCI3NLiWuuXC2h3FJ9qMDkoJWQTlpe+Jsp6MktZme9obcgXPsb7ce9Vd8eSZm0u60us0lK0w49p2j95RxNy0+Pio87AT+8I7gtDn9a8F44LVFJWGTVUtG3b+eCUGZR73Xo7/ssPqwRrwUFspV99C+BMmrXSyNDhAzO0EXaJC4BhtxsMxHXY8FnTFzTtKLn4h6DHN6x0h1vYHDX09BTxSCzw1znA6Fpkc6TKesZrdy8Yrit3ljXEAaaGxPeE1xmr6OInidB38fBc5jqHOntfSxJ8QPmrWI2jaHBZMk5Lze3bM7+Z86AHU6k8TqVqfSjktrHokevWApq6SH7jzYfhPtM7LcO6ysBxxnq5n46ty3/AB+78+xUHE53BwAub8lmNkgZZx0u5wbycQAT22AQMRP0ri5xu4nUn/W5b2U4SjBHfe/MbJ8x2iCNLEBvWiKt6M54zlI5bj1EcQtmIO0SXDg5z3C12tsT52HkgstdjZkLS4WAA9nhfiVupyHC6q04c6ZsZu255X0Av8rd6d+thlmNBc88BuQOGxha6uTI2680oktd41OtgQ63gisjL2ObY6g8CgmYJiOYA8Dv+qfqh7PQSsAD2OHaCrvSvu0Hu8EG1CEIBCEIF+MxXYHDew37jofr3JLiMuVucalpa8drSCPgn2LTZYz/ABez47/K6rrRcEFAmwR1m68VO9csSB1eChmLojl4fhPVy7VDrZQeNjzCBs+uPNJpsSDJw47iCD8lFNRJ1HyVj2Cp2PlldI1rntEZYSA7Lq6+W+47tUHptbfclu0kxDaZ7TY3qWH9THD+oq61Wz0L3F/tNJNzldlBPO3DuVU23ha2SGFgs2NjnW1Or3WNyd59hBEoJTa7jcnW6nCW6TtlsFllWgcWBuDuc17Hfle0tJ7r37kt2foRY594JHeN630ji85QeFyTuCmwBjGlrTc63PWdSguWG/uo/wArfC2nkuV+nbD7Op6nTUSQuH4j+NlurV/Zcc11ah/dst7jPgFyP04VWaop4eDInyHl9o7L/wDmtOedqSseF1m2prt4/ZyYxE6nyWOh61NkIXgjkoO8uq9HTfZriisun+g+pDaqaM73whw/yPGn/HfuXNmK4eix5GKU9uPTg9Y6GQ/EDwXuO38SGOtwxOlyR4TPl1/07HtE67g3gG38SfoqbSUhzul3DN0Y6zbM7w9jxVsxp95i3k1vzPzSOtnaOjiH4GyOP5pHn5NHirNwzYx1l6e8Jc+qWGVN0GutlynN2rxhtLNWOLIi1rW2zOcdADyG8nQ/VeMS1aexO9gHBsknIxh3c06/FBGqY2xyujZ92PLGOfstAcT1l2Y963CXRKm1NyXne4uce1xuV6bVIJFbJooGDl46V7WlzWlmewJcAc1nW5eyb8luqJLhMfR++1TI3g6Inva5tviUGGVjXkZRqdBuvrwum1LTMBzO+9a2n1SfaHDnQVTnM0a+0jRwBJOZvjr/AJgtYx1rfvXB7CR4oLMCwfdFjx5qHXYkWC90mk2gYfu3J7CvMDjJq7uHAIJzMTnfbJHK4HcWxyFp77WVqwJkoi+1GVxcSBcEgWG+2l96MA/cMHLMPM28rJigEIQgEIQgV7RaRB3Brmk9hu34kKtYhVlrC9ljYEnW2g+aulTAHscx25wIPeubYnSuhe6GTiDY/hc07iEHp2ICWPr3jmCklXK4WNjYkgGxy3FiRfnqPFSYoHMsWnt5K2yYQJMLtb2gHTjTjcu82XCCnUtyrXsJpNIOcYPg4fVVmjarJsi61V+aN482n5ILyqBtiL1R/lx/3K/qi7ZN/aR1xsPm8fJBWKy4XgUUwjZO5to5HFrXXGpF943jc7wW+tGiu1bQ3wtjbashhf3tDXOPhm8UFRoq5kTHl18xtbTgP+6Z0dhGCRq7U96r8rLjXdp4Jo6quQGa7gANSTwAHNBf8ClzQMPUR+kkD4Livphqw7EXt/8AbihjPeDJ8HhdswamMcLGO0cASRvsXEki/evnXbqr6Wvqn/7aRo7GHIPJoUbUz7MQuuB4+bNa3whXKiQhZpJwfZO++i8yrpezWyQbgVXUvb9rOzpGEj2mxQvD225Zi1x6wWrRSvNC01Gb0N6798xDno3q3ei0/wDmlN2z/wDJkVRfvVp9GbrYnTfmk84nrVT34+aw1P8ATZP8Z+zp2NVTule9v4XkEcw05fgEtxGYPcwjfYg9m9SsZJZPKxw3ucRyIcbg+aUUkub2bfdcdezRWrgWireWrxTyOzWIII3ggg+CdYVRiWpiYRcZsx5WYC6x6jYDvUra6ICsJH4mRk9uo+ACBTUN9k35L1gc5bqN7SWHra4ZT5G/cttQNB3Ly+B0Na6Fou107G23nK54tbrsbdyBff2R2KL05zWsePlqVKpx7I7Ey2YpgahxP4IZ3eLcnwcUEWFpLbpnsRpWf7uT+1Q6dvsdyZ7Dx/tbjyif5uYPqgl7aO+3aOUQPi530VRqmK2bX/8AqB/LZ/U9V2qZogWsa4Bri1wa6+VxaQ11jY5TuNinmGOVnxTCg7DWMA9qKKORv5mtu7xBcO9U/DpLFB0HZx3sOHJ1/ED6Jsq/s1Lq4c2g+B/6qwIBCEIBCEIBVDaqNr5SHC9g34X+at6p2OC8z+0fAIEdQ4AaDQLoeGw5YY2Ebo2NI/ygFUKKDPKxnvPYD2Ei/lddHQcpa0NcW+65zfA2TTZ+UCqiPMuHi0j4lL8TZaeYf7WX+ordgLL1UI/jB8Ln5IOmKlbaD9ob/Kb/AFPV1VQ2xZ9tGebCPBx+qCrVQ0K6VRQ5qZjHbjCxp72AFc8rW6HsK6dA2zWjkAPAIOUGM7iNRcHtGhTnYxrG1Au0EuDg0kAkOte4PA2BHevGOU+SplHAuzD/ADgOPmSvWEaTxH+No8Tb5oL5VziON8h3Ma5x7Ggk/BfKk8hc4ucblxJJ5k6kr6a2wP7BV/8Axqr/AJTl8xynVQ9VPWIdJwGu1L2+QpaQzSxwtNjLJHGDvsXuDQfNfS+0dG1mG1EMbbNbRzxsaOAbC5rQPALgXo/pekxOkbyla/8A+oGT+xfS8jA4FpFwQQRwIO8LPT19mUbi+XbNXw6/nk+UH8D1BWT0cutiVL/MI8WOCTYvQmCeWA3+ykkjud5DXEA94se9bNmq7oaqCW9hHNE4/lDhm8rqJEctodBa0ZMNojvifrD6RxfCYZhmlZfICbhzmOsNbEg6hc+pYgwWXSsRP2Un8uT+krn5borRwhpsdHeoc73Yz4ucLeQK0bYG1VrxjYfNwTXYiH2ZX83Nb+kX/uS7buP7aN3OMj9Lif7kClxvbtb8VcI9m2CrNVnNrl3RkaB5Fi7NfdqTa2/jwVGjBzNHNzR4kLqyDkcYtcciR5pps5fPPbf6rP8A2qLNHZ7/AM8n9RTXY6K8s38lzfEt+iBZC8WT3YOP7SZ3JsY8S4/2quxD2e5WbYEazn+SP60Gjas/tJ6mMH9R+aSVA0PYnu0bf2l35WfBLjDmc1vvOY3xICDoMLPYDT7oHlZcxkp+jkfH7j3N7gbA+Fl1JUXainy1RPCRrHd49k/0g96CTs9U2kbfnbx0VxVDphbUK9tNxdBlCEIBCjGVeHVCCYqpiMV3vdzc7w4LdjOOCMtBNgRv4X5f65pLV45G4feHiEG/BY71cfVnPgx31V4XN8JxMesMcDoM1zwsWkfRWapxn2HBp1LXAb99tEFVxEZp5SOMkhHYXGyl7Px5KmN7rADPcnQC7HAeZS+OV4OsT+4AjyUllafcf+h30QdGZICLggjmCCFWtrG5pIgODXk95FvgUpwXFXskddrwwt4tcAXXFvK611+NHpXEhxGgb7LrW5bu1BHxCP2T2LpGYLmNXiGcWDXfpd9FaYcbGUDXQAbjwCCFtfH+0NI4xjyc76qJBGQWu91zXeBBXnHa/PK1wa4gNto1xsbk/MKLPjbYmFzgQGi5OVwTse1ibTtHbK27bzAYfVnnTzD9TS0fFfNLgr7ju3UlRTvpcgDHlvtF5L8rXB2XdbeB8FR5AD1eKrc+Wt7Ryuy4Xocumw2jLG0zPZ+ngtnobgDsUY4/4cU7x2luT4PK+gcwXz16JqxseIi+nSRSxjt0f8GFdw9a61L0/uKDi+/rHX4OM+l6h6PEXuG6WOGXqvYxn/l371RjvXS/TF7c1ORvMcoJ6g5pHxK596tpe6h55iLzDo+F0tk01LeH26PpioqQ+lzD/EibbrztHyKqtTT2CU7PYnLPQ0/RjMYQYXgOA+4AGnX+HL4qW59QRYwu/Uz6qxrPNES43PjnFktSe6ZhbdkgBTg83SE/qI+SU7cC8kIHuyeZb9CvOE1kscYYWG93HeOJuoGMGaSQPDLgNDbXAOhJ08Vk1I9NTEPjdwD4yewOBKvdRjELDbNc8cozW79yoomnAt0J/Uz6qOBUBxIi0P8AE3eg3SM3k7yST36pnsU8CaQHjGT4EX+KSyNqD/h/8QWulZOx2YtNrEWaSSb6HuQSoqc5B2Kx7DaCYcczPgfoUgkrn2sI3/oK2YHiL45C5zHNBaQbi19dNEDbG25ql3U1g8r/ADUWnj+2i/mR+TgoMe0DcxLz7ROvatjcXjdIzKRcPafAgoOhKsbaRfuX8i9viAR/SVLbjDeaT7T4o1zGajR9z+kgfFBijhJCt9G68bT/AAt8baqlUOLRgfeHiE8wrGGvJaLaC+nWUD9CitqFnp0HksXgxKXlRkQL5KNp3tB7QCtX/hkfuN/S1NMqMqBZ6i33R4BHqQ5JnkWMiBX6kOSx6kOSa5FjIgVGiHJY9SHJNsix0aBSaMclj1PqTfo0dGgTGk6kp2jwN1TTyQAhucNs7kWuDhccRcK29Ejol5MbxtLKlppaLV7YcOk9GFbfSSAjrdKD4ZCvTfRdVH700Q7A93xsu3dCgwrV6vj+Cwni2rn+76Q5LgPo3kp5mTmbO6M5gAzI0mxGupV36GbkFY+hWOiC2VrFekIWXNfLPNed5cj202SrqmcSxta4BjWgdIGkWJJ0Paq+3YDEj/hNH+9jt5Fd96FHQrXbT0tO8p2Hi2pxUjHWY2jwc/2F2bnpI3tlLS57g6zSS1thbfxKtIgKb9CjoltrWKxtCBmy2y3m9+2SsUxWfVU06NZ6JetZYKXqWfVOpMujWciBZ6mOSz6mOSZZFnIgWepjkj1EckzyLORAq9Qb7o8AsigbyHgE0yIyIFvqLeSDQN4tB7gmWRZyIFH/AIPCf8KP9Dfot0OHsb91jW9jQPgmORGVBFbEveRSMqMqD2hCEAhCEAhCEGLIshCAsiyEICyLIQgLIshCAssWQhBmyxZCEBZFkIQGVGVCEGbIshCAsiyEICyLIQgLIshCAsiyEIMoQhAIQhAIQhB//9k="/>
          <p:cNvSpPr>
            <a:spLocks noChangeAspect="1" noChangeArrowheads="1"/>
          </p:cNvSpPr>
          <p:nvPr/>
        </p:nvSpPr>
        <p:spPr bwMode="auto">
          <a:xfrm>
            <a:off x="11971338" y="-144463"/>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ar-SA"/>
          </a:p>
        </p:txBody>
      </p:sp>
      <p:sp>
        <p:nvSpPr>
          <p:cNvPr id="3" name="AutoShape 4" descr="data:image/jpeg;base64,/9j/4AAQSkZJRgABAQAAAQABAAD/2wCEAAkGBxMTEhUSEhMVFhUVFRAVFRUVEg8PDxYVFhYWFxYVFRUZHSggGBolGxcVITEhJSkrLi4uFx8zODMsNygtLisBCgoKDg0OGxAQGy0lICIuLzM3LzcvLS0rNy8yLS81LTctKy0tKy03MC0tKzcrNTUtMDUtLTUvLy0vLS0rLS0tLf/AABEIAKgBKwMBIgACEQEDEQH/xAAcAAACAgMBAQAAAAAAAAAAAAAABQQGAQMHAgj/xABJEAABAwIDBAYHBQYDBgcBAAABAAIDBBEFEiEGMUFRE2FxgZGhBxQiUrHB0SMyQnKSJDNic7LCQ4LwY4Ois+HxFSU0U3STwxb/xAAbAQEAAgMBAQAAAAAAAAAAAAAABAUCAwYBB//EADIRAQACAQIDBAkCBwAAAAAAAAABAgMEEQUSITFBYZETFCIyUXGhsfCB8SMzNEJywdH/2gAMAwEAAhEDEQA/AO4oQhAIQhAIQhAIQhAIQhAIQhAIQhAIQhAIWmrqmRMMkj2sY3e5xDWjvKpmI+lClYbRsll/iyiNh7M3teSwvlpT3pStNotRqf5VJn7efYvKFz+i9KkDjaSCVg5tLJAOsjQ+F1c8KxWGoZngka9vG33geTmnVp6ivKZqX92WWp4fqdNG+WkxHx7vOOiahCFsQwhCEAhCEAhCEAhCEAhCEAhCEAhCEAhCEAhCEAhCEAhaJZwNFpNQgmoUA1KI66xsd3wQT0IWueYNFz3daDYhQPW1j1pAwQoDaxTIpA4XCD2tVXUtjY6R5ysY0ucTuAAuStqoPplxAx0TY2m3TStDutjAXEfqDFhkty1mUjSYPT5q4/jP7qBtXta+tlLnXETSeij4Ae87m8+W5V58l1E6RZ6XRU1t7TvL6Zh9HhpFMcbRCXFLbepmF4xLSzCaBxDhwNy1zeLXji0/9rFJukW5817LGImJ3hna9b1mto3iX0ls9jDKunZPHucNW7y1w0c09h8dDxTJcm9CeJHpJ6YnQtbM0cAWkMee/Mz9K6yrnDfnpEvm3EdLGm1Nsdezu+U/mwQvJeEdIFtQXpCwCsoBCwSvHTBBsQtfTBemPB3FB6QvL3AC5Uc1SCUhRhUr22dBuQsArKAQhCAQhCAWqpkysc7kCtqjYiwmJ4G/Kbdo1QJXVXWvBqknNUvPrKBuapR5qpLnVKi1NVogvmBVXSQtPEXae46eVkrxiu+2LPcAHeQCfiPBSdjoyKVpP43Pd3XsPIX71X9pSWVb77nhjh2ZQ34tKBi2qQapJW1SDVIHHraY4LWXfl5g+I/6XVTNUm2yzi6fqa1xPfp80FxXNfTjTk00EnBsxaerOw2P/D5rpSU7VYKKyllpybF7fZd7r2nMx3ZmAv1XWGSvNWYSdHm9Dnrknul80vZotakVNO+N7opWlj2OLXtO8Ebx/wBeKhyTW0VZyO39YiesS9Z1nOovSL3HdxDWguc4gNaAXOJJsAAN5JTkPWHUfQdTl1VPL+FkIYe2R7SPKNy6zXVeU5R3/RJfR1sz6jSNY+3SyHpJdxs4gWYDyaLDtueKj19Z9o/8zh4EhWOGnJSIcbxHURn1Frx2dnkbetLPrSQiqXo1S2oJ22uym/lzTiKQOAcNxFwqNNVqybLTF0Avwc8Dxv8ANBivxD2ywHRuh7eK0iqVYirSXOJ35nX7bm6mNqkDp9WojsVyOuDu8+pLJapJ8Qq0F3rsTDi3KfZytd3kX8gtIqlVMNqjkF+v4lMBUoHoqVsbVJCKlbBUoLTh9Tc5e9T1W8BkzS9jXE/D5qyIBCEIBCEIBCF5keALlBQ9psOdA/MB9m4+yeDSfwHl1dXYUjdULoGIYiHNcwxhzSLHM7TwsqpPgwtpceaBM6qUrBcOfVSZG3DAR0j+DRyv7x4D5L1BhkYkBnzmPiGWzHkOzs1T2gxV+UCENiYPusa1pt+YkanmUFyhiDWhrRZrQGgcAALAJNtXgxqIw5n72O5bwzA72X7hbrHWl8W0krXZHhpPYRcdRH0U3/8Ao9P3Wv59Pgg5+aktJa4EOBsQQQ4HkQdyDWKw7QPFSQTC1hH4wSZCPdJsLjtSZ2Ccigitqbmw1JsABqSTuAC6RsvhRgiu/wDePsXD3Rwb3a95SfY7DoIzmebzXNi4Wa0fwcLnnv8AncUAhaK2rZDG6WVwaxgJc47gP9cFw/a30gT1UhbC98MIvlaxxZI4e9I4HW/u7h171qy5q446rDQcOy6y3s9Ijv8AzvW/0vbPU8kRqs7I6hgGhcGmdg/BbeXgXykdh01HD6mEk3CbCUm53uO8nVx7+K1dETwVffPzTvts63S8JnFj5JtNvp/1DwrCJJ5WRNdGwvNs8sjYoh2uPwFyeS75sH6O6ahtMXCee2kpFo2X39E25tyzG537gSFxV1mtuRuGu5Mtl9oaijf0sTjkJ9qIk9FION28DbjvHks8eesdbQja3hWXLHLivt4fH9X0eqHtREYp3H8L/bae37w8fiFcMHxFlRDHPH92RocAbXF97T1g3B7FjF8MZURlj+1rh95p5hWMTv1cZas1maz2w5yKpe/WlpxrBZqZ9nWc03yvbuIHMbwd31Kge11r14nTVX+t5XR8AojDBGw/etd35nEuI7ibdyruyOzRBbUTjXR0bOXJ7uvkOHbuuSDmm0lKaepePwyEyMPD2jdw7iT3W5qKyrXRMcoYZo+jmIHFrswa5p95pK5nWYY6ORzGubIBuewgtI+R5hBulqlBLXSPDGC7nEADmSsikkJAta5A1Ia3XmToAuhbK7OxwDpC5skpFsw1Y0cQz6/BAv2g2fMdPE6IXMLA19hq5u8uA6nFx7HHkqq2tXWnvAFyQBzJACom02EU73Z6c2eT7TWtJiPM33A9nhxQJG1i2tq16jwJ3veSfbOYXDG/PLcuBGS4+zHX29u74A62ZoDHHneLOfY2O8N4A9fHwTlYa4HUahZQCEIQCEIQCTYtWb+QTCumyttxdoPmqzjQdk01JsAOs6BAtocQzSEdacuCreB0eWR9zez3i/A2JF0/e5BHqowkmEznpnMG7epk88rDYsL28xqbdi04XCBM54uC4D2SLEd/X8kDPEqDpGgtIDxuvuPUUuge9pyvBB69x7DxT+9xZLHtN8j3B2Zoe02tbVzSO0Fp7e9BJjbdenMCj0s2mu8aHtW2RyDW+pa1PMAxTOejJvpdvdvCpuKQOIc5p+40vI5tBANvG/cV5wKvLJGP5EE9nEeCBD6S9qzUzOp2uIhhcW2H+I9ujnHqBuB48VRMkd7+1ftACtGL7A4j6xI2KndI0veWSdJCI3NLiWuuXC2h3FJ9qMDkoJWQTlpe+Jsp6MktZme9obcgXPsb7ce9Vd8eSZm0u60us0lK0w49p2j95RxNy0+Pio87AT+8I7gtDn9a8F44LVFJWGTVUtG3b+eCUGZR73Xo7/ssPqwRrwUFspV99C+BMmrXSyNDhAzO0EXaJC4BhtxsMxHXY8FnTFzTtKLn4h6DHN6x0h1vYHDX09BTxSCzw1znA6Fpkc6TKesZrdy8Yrit3ljXEAaaGxPeE1xmr6OInidB38fBc5jqHOntfSxJ8QPmrWI2jaHBZMk5Lze3bM7+Z86AHU6k8TqVqfSjktrHokevWApq6SH7jzYfhPtM7LcO6ysBxxnq5n46ty3/AB+78+xUHE53BwAub8lmNkgZZx0u5wbycQAT22AQMRP0ri5xu4nUn/W5b2U4SjBHfe/MbJ8x2iCNLEBvWiKt6M54zlI5bj1EcQtmIO0SXDg5z3C12tsT52HkgstdjZkLS4WAA9nhfiVupyHC6q04c6ZsZu255X0Av8rd6d+thlmNBc88BuQOGxha6uTI2680oktd41OtgQ63gisjL2ObY6g8CgmYJiOYA8Dv+qfqh7PQSsAD2OHaCrvSvu0Hu8EG1CEIBCEIF+MxXYHDew37jofr3JLiMuVucalpa8drSCPgn2LTZYz/ABez47/K6rrRcEFAmwR1m68VO9csSB1eChmLojl4fhPVy7VDrZQeNjzCBs+uPNJpsSDJw47iCD8lFNRJ1HyVj2Cp2PlldI1rntEZYSA7Lq6+W+47tUHptbfclu0kxDaZ7TY3qWH9THD+oq61Wz0L3F/tNJNzldlBPO3DuVU23ha2SGFgs2NjnW1Or3WNyd59hBEoJTa7jcnW6nCW6TtlsFllWgcWBuDuc17Hfle0tJ7r37kt2foRY594JHeN630ji85QeFyTuCmwBjGlrTc63PWdSguWG/uo/wArfC2nkuV+nbD7Op6nTUSQuH4j+NlurV/Zcc11ah/dst7jPgFyP04VWaop4eDInyHl9o7L/wDmtOedqSseF1m2prt4/ZyYxE6nyWOh61NkIXgjkoO8uq9HTfZriisun+g+pDaqaM73whw/yPGn/HfuXNmK4eix5GKU9uPTg9Y6GQ/EDwXuO38SGOtwxOlyR4TPl1/07HtE67g3gG38SfoqbSUhzul3DN0Y6zbM7w9jxVsxp95i3k1vzPzSOtnaOjiH4GyOP5pHn5NHirNwzYx1l6e8Jc+qWGVN0GutlynN2rxhtLNWOLIi1rW2zOcdADyG8nQ/VeMS1aexO9gHBsknIxh3c06/FBGqY2xyujZ92PLGOfstAcT1l2Y963CXRKm1NyXne4uce1xuV6bVIJFbJooGDl46V7WlzWlmewJcAc1nW5eyb8luqJLhMfR++1TI3g6Inva5tviUGGVjXkZRqdBuvrwum1LTMBzO+9a2n1SfaHDnQVTnM0a+0jRwBJOZvjr/AJgtYx1rfvXB7CR4oLMCwfdFjx5qHXYkWC90mk2gYfu3J7CvMDjJq7uHAIJzMTnfbJHK4HcWxyFp77WVqwJkoi+1GVxcSBcEgWG+2l96MA/cMHLMPM28rJigEIQgEIQgV7RaRB3Brmk9hu34kKtYhVlrC9ljYEnW2g+aulTAHscx25wIPeubYnSuhe6GTiDY/hc07iEHp2ICWPr3jmCklXK4WNjYkgGxy3FiRfnqPFSYoHMsWnt5K2yYQJMLtb2gHTjTjcu82XCCnUtyrXsJpNIOcYPg4fVVmjarJsi61V+aN482n5ILyqBtiL1R/lx/3K/qi7ZN/aR1xsPm8fJBWKy4XgUUwjZO5to5HFrXXGpF943jc7wW+tGiu1bQ3wtjbashhf3tDXOPhm8UFRoq5kTHl18xtbTgP+6Z0dhGCRq7U96r8rLjXdp4Jo6quQGa7gANSTwAHNBf8ClzQMPUR+kkD4Livphqw7EXt/8AbihjPeDJ8HhdswamMcLGO0cASRvsXEki/evnXbqr6Wvqn/7aRo7GHIPJoUbUz7MQuuB4+bNa3whXKiQhZpJwfZO++i8yrpezWyQbgVXUvb9rOzpGEj2mxQvD225Zi1x6wWrRSvNC01Gb0N6798xDno3q3ei0/wDmlN2z/wDJkVRfvVp9GbrYnTfmk84nrVT34+aw1P8ATZP8Z+zp2NVTule9v4XkEcw05fgEtxGYPcwjfYg9m9SsZJZPKxw3ucRyIcbg+aUUkub2bfdcdezRWrgWireWrxTyOzWIII3ggg+CdYVRiWpiYRcZsx5WYC6x6jYDvUra6ICsJH4mRk9uo+ACBTUN9k35L1gc5bqN7SWHra4ZT5G/cttQNB3Ly+B0Na6Fou107G23nK54tbrsbdyBff2R2KL05zWsePlqVKpx7I7Ey2YpgahxP4IZ3eLcnwcUEWFpLbpnsRpWf7uT+1Q6dvsdyZ7Dx/tbjyif5uYPqgl7aO+3aOUQPi530VRqmK2bX/8AqB/LZ/U9V2qZogWsa4Bri1wa6+VxaQ11jY5TuNinmGOVnxTCg7DWMA9qKKORv5mtu7xBcO9U/DpLFB0HZx3sOHJ1/ED6Jsq/s1Lq4c2g+B/6qwIBCEIBCEIBVDaqNr5SHC9g34X+at6p2OC8z+0fAIEdQ4AaDQLoeGw5YY2Ebo2NI/ygFUKKDPKxnvPYD2Ei/lddHQcpa0NcW+65zfA2TTZ+UCqiPMuHi0j4lL8TZaeYf7WX+ordgLL1UI/jB8Ln5IOmKlbaD9ob/Kb/AFPV1VQ2xZ9tGebCPBx+qCrVQ0K6VRQ5qZjHbjCxp72AFc8rW6HsK6dA2zWjkAPAIOUGM7iNRcHtGhTnYxrG1Au0EuDg0kAkOte4PA2BHevGOU+SplHAuzD/ADgOPmSvWEaTxH+No8Tb5oL5VziON8h3Ma5x7Ggk/BfKk8hc4ucblxJJ5k6kr6a2wP7BV/8Axqr/AJTl8xynVQ9VPWIdJwGu1L2+QpaQzSxwtNjLJHGDvsXuDQfNfS+0dG1mG1EMbbNbRzxsaOAbC5rQPALgXo/pekxOkbyla/8A+oGT+xfS8jA4FpFwQQRwIO8LPT19mUbi+XbNXw6/nk+UH8D1BWT0cutiVL/MI8WOCTYvQmCeWA3+ykkjud5DXEA94se9bNmq7oaqCW9hHNE4/lDhm8rqJEctodBa0ZMNojvifrD6RxfCYZhmlZfICbhzmOsNbEg6hc+pYgwWXSsRP2Un8uT+krn5borRwhpsdHeoc73Yz4ucLeQK0bYG1VrxjYfNwTXYiH2ZX83Nb+kX/uS7buP7aN3OMj9Lif7kClxvbtb8VcI9m2CrNVnNrl3RkaB5Fi7NfdqTa2/jwVGjBzNHNzR4kLqyDkcYtcciR5pps5fPPbf6rP8A2qLNHZ7/AM8n9RTXY6K8s38lzfEt+iBZC8WT3YOP7SZ3JsY8S4/2quxD2e5WbYEazn+SP60Gjas/tJ6mMH9R+aSVA0PYnu0bf2l35WfBLjDmc1vvOY3xICDoMLPYDT7oHlZcxkp+jkfH7j3N7gbA+Fl1JUXainy1RPCRrHd49k/0g96CTs9U2kbfnbx0VxVDphbUK9tNxdBlCEIBCjGVeHVCCYqpiMV3vdzc7w4LdjOOCMtBNgRv4X5f65pLV45G4feHiEG/BY71cfVnPgx31V4XN8JxMesMcDoM1zwsWkfRWapxn2HBp1LXAb99tEFVxEZp5SOMkhHYXGyl7Px5KmN7rADPcnQC7HAeZS+OV4OsT+4AjyUllafcf+h30QdGZICLggjmCCFWtrG5pIgODXk95FvgUpwXFXskddrwwt4tcAXXFvK611+NHpXEhxGgb7LrW5bu1BHxCP2T2LpGYLmNXiGcWDXfpd9FaYcbGUDXQAbjwCCFtfH+0NI4xjyc76qJBGQWu91zXeBBXnHa/PK1wa4gNto1xsbk/MKLPjbYmFzgQGi5OVwTse1ibTtHbK27bzAYfVnnTzD9TS0fFfNLgr7ju3UlRTvpcgDHlvtF5L8rXB2XdbeB8FR5AD1eKrc+Wt7Ryuy4Xocumw2jLG0zPZ+ngtnobgDsUY4/4cU7x2luT4PK+gcwXz16JqxseIi+nSRSxjt0f8GFdw9a61L0/uKDi+/rHX4OM+l6h6PEXuG6WOGXqvYxn/l371RjvXS/TF7c1ORvMcoJ6g5pHxK596tpe6h55iLzDo+F0tk01LeH26PpioqQ+lzD/EibbrztHyKqtTT2CU7PYnLPQ0/RjMYQYXgOA+4AGnX+HL4qW59QRYwu/Uz6qxrPNES43PjnFktSe6ZhbdkgBTg83SE/qI+SU7cC8kIHuyeZb9CvOE1kscYYWG93HeOJuoGMGaSQPDLgNDbXAOhJ08Vk1I9NTEPjdwD4yewOBKvdRjELDbNc8cozW79yoomnAt0J/Uz6qOBUBxIi0P8AE3eg3SM3k7yST36pnsU8CaQHjGT4EX+KSyNqD/h/8QWulZOx2YtNrEWaSSb6HuQSoqc5B2Kx7DaCYcczPgfoUgkrn2sI3/oK2YHiL45C5zHNBaQbi19dNEDbG25ql3U1g8r/ADUWnj+2i/mR+TgoMe0DcxLz7ROvatjcXjdIzKRcPafAgoOhKsbaRfuX8i9viAR/SVLbjDeaT7T4o1zGajR9z+kgfFBijhJCt9G68bT/AAt8baqlUOLRgfeHiE8wrGGvJaLaC+nWUD9CitqFnp0HksXgxKXlRkQL5KNp3tB7QCtX/hkfuN/S1NMqMqBZ6i33R4BHqQ5JnkWMiBX6kOSx6kOSa5FjIgVGiHJY9SHJNsix0aBSaMclj1PqTfo0dGgTGk6kp2jwN1TTyQAhucNs7kWuDhccRcK29Ejol5MbxtLKlppaLV7YcOk9GFbfSSAjrdKD4ZCvTfRdVH700Q7A93xsu3dCgwrV6vj+Cwni2rn+76Q5LgPo3kp5mTmbO6M5gAzI0mxGupV36GbkFY+hWOiC2VrFekIWXNfLPNed5cj202SrqmcSxta4BjWgdIGkWJJ0Paq+3YDEj/hNH+9jt5Fd96FHQrXbT0tO8p2Hi2pxUjHWY2jwc/2F2bnpI3tlLS57g6zSS1thbfxKtIgKb9CjoltrWKxtCBmy2y3m9+2SsUxWfVU06NZ6JetZYKXqWfVOpMujWciBZ6mOSz6mOSZZFnIgWepjkj1EckzyLORAq9Qb7o8AsigbyHgE0yIyIFvqLeSDQN4tB7gmWRZyIFH/AIPCf8KP9Dfot0OHsb91jW9jQPgmORGVBFbEveRSMqMqD2hCEAhCEAhCEGLIshCAsiyEICyLIQgLIshCAssWQhBmyxZCEBZFkIQGVGVCEGbIshCAsiyEICyLIQgLIshCAsiyEIMoQhAIQhAIQhB//9k="/>
          <p:cNvSpPr>
            <a:spLocks noChangeAspect="1" noChangeArrowheads="1"/>
          </p:cNvSpPr>
          <p:nvPr/>
        </p:nvSpPr>
        <p:spPr bwMode="auto">
          <a:xfrm>
            <a:off x="12123738" y="7937"/>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ar-SA"/>
          </a:p>
        </p:txBody>
      </p:sp>
      <p:sp>
        <p:nvSpPr>
          <p:cNvPr id="4" name="AutoShape 6" descr="data:image/jpeg;base64,/9j/4AAQSkZJRgABAQAAAQABAAD/2wCEAAkGBxMTEhUSEhMVFhUVFRAVFRUVEg8PDxYVFhYWFxYVFRUZHSggGBolGxcVITEhJSkrLi4uFx8zODMsNygtLisBCgoKDg0OGxAQGy0lICIuLzM3LzcvLS0rNy8yLS81LTctKy0tKy03MC0tKzcrNTUtMDUtLTUvLy0vLS0rLS0tLf/AABEIAKgBKwMBIgACEQEDEQH/xAAcAAACAgMBAQAAAAAAAAAAAAAABQQGAQMHAgj/xABJEAABAwIDBAYHBQYDBgcBAAABAAIDBBEFEiEGMUFRE2FxgZGhBxQiUrHB0SMyQnKSJDNic7LCQ4LwY4Ois+HxFSU0U3STwxb/xAAbAQEAAgMBAQAAAAAAAAAAAAAABAUCAwYBB//EADIRAQACAQIDBAkCBwAAAAAAAAABAgMEEQUSITFBYZETFCIyUXGhsfCB8SMzNEJywdH/2gAMAwEAAhEDEQA/AO4oQhAIQhAIQhAIQhAIQhAIQhAIQhAIQhAIWmrqmRMMkj2sY3e5xDWjvKpmI+lClYbRsll/iyiNh7M3teSwvlpT3pStNotRqf5VJn7efYvKFz+i9KkDjaSCVg5tLJAOsjQ+F1c8KxWGoZngka9vG33geTmnVp6ivKZqX92WWp4fqdNG+WkxHx7vOOiahCFsQwhCEAhCEAhCEAhCEAhCEAhCEAhCEAhCEAhCEAhCEAhaJZwNFpNQgmoUA1KI66xsd3wQT0IWueYNFz3daDYhQPW1j1pAwQoDaxTIpA4XCD2tVXUtjY6R5ysY0ucTuAAuStqoPplxAx0TY2m3TStDutjAXEfqDFhkty1mUjSYPT5q4/jP7qBtXta+tlLnXETSeij4Ae87m8+W5V58l1E6RZ6XRU1t7TvL6Zh9HhpFMcbRCXFLbepmF4xLSzCaBxDhwNy1zeLXji0/9rFJukW5817LGImJ3hna9b1mto3iX0ls9jDKunZPHucNW7y1w0c09h8dDxTJcm9CeJHpJ6YnQtbM0cAWkMee/Mz9K6yrnDfnpEvm3EdLGm1Nsdezu+U/mwQvJeEdIFtQXpCwCsoBCwSvHTBBsQtfTBemPB3FB6QvL3AC5Uc1SCUhRhUr22dBuQsArKAQhCAQhCAWqpkysc7kCtqjYiwmJ4G/Kbdo1QJXVXWvBqknNUvPrKBuapR5qpLnVKi1NVogvmBVXSQtPEXae46eVkrxiu+2LPcAHeQCfiPBSdjoyKVpP43Pd3XsPIX71X9pSWVb77nhjh2ZQ34tKBi2qQapJW1SDVIHHraY4LWXfl5g+I/6XVTNUm2yzi6fqa1xPfp80FxXNfTjTk00EnBsxaerOw2P/D5rpSU7VYKKyllpybF7fZd7r2nMx3ZmAv1XWGSvNWYSdHm9Dnrknul80vZotakVNO+N7opWlj2OLXtO8Ebx/wBeKhyTW0VZyO39YiesS9Z1nOovSL3HdxDWguc4gNaAXOJJsAAN5JTkPWHUfQdTl1VPL+FkIYe2R7SPKNy6zXVeU5R3/RJfR1sz6jSNY+3SyHpJdxs4gWYDyaLDtueKj19Z9o/8zh4EhWOGnJSIcbxHURn1Frx2dnkbetLPrSQiqXo1S2oJ22uym/lzTiKQOAcNxFwqNNVqybLTF0Avwc8Dxv8ANBivxD2ywHRuh7eK0iqVYirSXOJ35nX7bm6mNqkDp9WojsVyOuDu8+pLJapJ8Qq0F3rsTDi3KfZytd3kX8gtIqlVMNqjkF+v4lMBUoHoqVsbVJCKlbBUoLTh9Tc5e9T1W8BkzS9jXE/D5qyIBCEIBCEIBCF5keALlBQ9psOdA/MB9m4+yeDSfwHl1dXYUjdULoGIYiHNcwxhzSLHM7TwsqpPgwtpceaBM6qUrBcOfVSZG3DAR0j+DRyv7x4D5L1BhkYkBnzmPiGWzHkOzs1T2gxV+UCENiYPusa1pt+YkanmUFyhiDWhrRZrQGgcAALAJNtXgxqIw5n72O5bwzA72X7hbrHWl8W0krXZHhpPYRcdRH0U3/8Ao9P3Wv59Pgg5+aktJa4EOBsQQQ4HkQdyDWKw7QPFSQTC1hH4wSZCPdJsLjtSZ2Ccigitqbmw1JsABqSTuAC6RsvhRgiu/wDePsXD3Rwb3a95SfY7DoIzmebzXNi4Wa0fwcLnnv8AncUAhaK2rZDG6WVwaxgJc47gP9cFw/a30gT1UhbC98MIvlaxxZI4e9I4HW/u7h171qy5q446rDQcOy6y3s9Ijv8AzvW/0vbPU8kRqs7I6hgGhcGmdg/BbeXgXykdh01HD6mEk3CbCUm53uO8nVx7+K1dETwVffPzTvts63S8JnFj5JtNvp/1DwrCJJ5WRNdGwvNs8sjYoh2uPwFyeS75sH6O6ahtMXCee2kpFo2X39E25tyzG537gSFxV1mtuRuGu5Mtl9oaijf0sTjkJ9qIk9FION28DbjvHks8eesdbQja3hWXLHLivt4fH9X0eqHtREYp3H8L/bae37w8fiFcMHxFlRDHPH92RocAbXF97T1g3B7FjF8MZURlj+1rh95p5hWMTv1cZas1maz2w5yKpe/WlpxrBZqZ9nWc03yvbuIHMbwd31Kge11r14nTVX+t5XR8AojDBGw/etd35nEuI7ibdyruyOzRBbUTjXR0bOXJ7uvkOHbuuSDmm0lKaepePwyEyMPD2jdw7iT3W5qKyrXRMcoYZo+jmIHFrswa5p95pK5nWYY6ORzGubIBuewgtI+R5hBulqlBLXSPDGC7nEADmSsikkJAta5A1Ia3XmToAuhbK7OxwDpC5skpFsw1Y0cQz6/BAv2g2fMdPE6IXMLA19hq5u8uA6nFx7HHkqq2tXWnvAFyQBzJACom02EU73Z6c2eT7TWtJiPM33A9nhxQJG1i2tq16jwJ3veSfbOYXDG/PLcuBGS4+zHX29u74A62ZoDHHneLOfY2O8N4A9fHwTlYa4HUahZQCEIQCEIQCTYtWb+QTCumyttxdoPmqzjQdk01JsAOs6BAtocQzSEdacuCreB0eWR9zez3i/A2JF0/e5BHqowkmEznpnMG7epk88rDYsL28xqbdi04XCBM54uC4D2SLEd/X8kDPEqDpGgtIDxuvuPUUuge9pyvBB69x7DxT+9xZLHtN8j3B2Zoe02tbVzSO0Fp7e9BJjbdenMCj0s2mu8aHtW2RyDW+pa1PMAxTOejJvpdvdvCpuKQOIc5p+40vI5tBANvG/cV5wKvLJGP5EE9nEeCBD6S9qzUzOp2uIhhcW2H+I9ujnHqBuB48VRMkd7+1ftACtGL7A4j6xI2KndI0veWSdJCI3NLiWuuXC2h3FJ9qMDkoJWQTlpe+Jsp6MktZme9obcgXPsb7ce9Vd8eSZm0u60us0lK0w49p2j95RxNy0+Pio87AT+8I7gtDn9a8F44LVFJWGTVUtG3b+eCUGZR73Xo7/ssPqwRrwUFspV99C+BMmrXSyNDhAzO0EXaJC4BhtxsMxHXY8FnTFzTtKLn4h6DHN6x0h1vYHDX09BTxSCzw1znA6Fpkc6TKesZrdy8Yrit3ljXEAaaGxPeE1xmr6OInidB38fBc5jqHOntfSxJ8QPmrWI2jaHBZMk5Lze3bM7+Z86AHU6k8TqVqfSjktrHokevWApq6SH7jzYfhPtM7LcO6ysBxxnq5n46ty3/AB+78+xUHE53BwAub8lmNkgZZx0u5wbycQAT22AQMRP0ri5xu4nUn/W5b2U4SjBHfe/MbJ8x2iCNLEBvWiKt6M54zlI5bj1EcQtmIO0SXDg5z3C12tsT52HkgstdjZkLS4WAA9nhfiVupyHC6q04c6ZsZu255X0Av8rd6d+thlmNBc88BuQOGxha6uTI2680oktd41OtgQ63gisjL2ObY6g8CgmYJiOYA8Dv+qfqh7PQSsAD2OHaCrvSvu0Hu8EG1CEIBCEIF+MxXYHDew37jofr3JLiMuVucalpa8drSCPgn2LTZYz/ABez47/K6rrRcEFAmwR1m68VO9csSB1eChmLojl4fhPVy7VDrZQeNjzCBs+uPNJpsSDJw47iCD8lFNRJ1HyVj2Cp2PlldI1rntEZYSA7Lq6+W+47tUHptbfclu0kxDaZ7TY3qWH9THD+oq61Wz0L3F/tNJNzldlBPO3DuVU23ha2SGFgs2NjnW1Or3WNyd59hBEoJTa7jcnW6nCW6TtlsFllWgcWBuDuc17Hfle0tJ7r37kt2foRY594JHeN630ji85QeFyTuCmwBjGlrTc63PWdSguWG/uo/wArfC2nkuV+nbD7Op6nTUSQuH4j+NlurV/Zcc11ah/dst7jPgFyP04VWaop4eDInyHl9o7L/wDmtOedqSseF1m2prt4/ZyYxE6nyWOh61NkIXgjkoO8uq9HTfZriisun+g+pDaqaM73whw/yPGn/HfuXNmK4eix5GKU9uPTg9Y6GQ/EDwXuO38SGOtwxOlyR4TPl1/07HtE67g3gG38SfoqbSUhzul3DN0Y6zbM7w9jxVsxp95i3k1vzPzSOtnaOjiH4GyOP5pHn5NHirNwzYx1l6e8Jc+qWGVN0GutlynN2rxhtLNWOLIi1rW2zOcdADyG8nQ/VeMS1aexO9gHBsknIxh3c06/FBGqY2xyujZ92PLGOfstAcT1l2Y963CXRKm1NyXne4uce1xuV6bVIJFbJooGDl46V7WlzWlmewJcAc1nW5eyb8luqJLhMfR++1TI3g6Inva5tviUGGVjXkZRqdBuvrwum1LTMBzO+9a2n1SfaHDnQVTnM0a+0jRwBJOZvjr/AJgtYx1rfvXB7CR4oLMCwfdFjx5qHXYkWC90mk2gYfu3J7CvMDjJq7uHAIJzMTnfbJHK4HcWxyFp77WVqwJkoi+1GVxcSBcEgWG+2l96MA/cMHLMPM28rJigEIQgEIQgV7RaRB3Brmk9hu34kKtYhVlrC9ljYEnW2g+aulTAHscx25wIPeubYnSuhe6GTiDY/hc07iEHp2ICWPr3jmCklXK4WNjYkgGxy3FiRfnqPFSYoHMsWnt5K2yYQJMLtb2gHTjTjcu82XCCnUtyrXsJpNIOcYPg4fVVmjarJsi61V+aN482n5ILyqBtiL1R/lx/3K/qi7ZN/aR1xsPm8fJBWKy4XgUUwjZO5to5HFrXXGpF943jc7wW+tGiu1bQ3wtjbashhf3tDXOPhm8UFRoq5kTHl18xtbTgP+6Z0dhGCRq7U96r8rLjXdp4Jo6quQGa7gANSTwAHNBf8ClzQMPUR+kkD4Livphqw7EXt/8AbihjPeDJ8HhdswamMcLGO0cASRvsXEki/evnXbqr6Wvqn/7aRo7GHIPJoUbUz7MQuuB4+bNa3whXKiQhZpJwfZO++i8yrpezWyQbgVXUvb9rOzpGEj2mxQvD225Zi1x6wWrRSvNC01Gb0N6798xDno3q3ei0/wDmlN2z/wDJkVRfvVp9GbrYnTfmk84nrVT34+aw1P8ATZP8Z+zp2NVTule9v4XkEcw05fgEtxGYPcwjfYg9m9SsZJZPKxw3ucRyIcbg+aUUkub2bfdcdezRWrgWireWrxTyOzWIII3ggg+CdYVRiWpiYRcZsx5WYC6x6jYDvUra6ICsJH4mRk9uo+ACBTUN9k35L1gc5bqN7SWHra4ZT5G/cttQNB3Ly+B0Na6Fou107G23nK54tbrsbdyBff2R2KL05zWsePlqVKpx7I7Ey2YpgahxP4IZ3eLcnwcUEWFpLbpnsRpWf7uT+1Q6dvsdyZ7Dx/tbjyif5uYPqgl7aO+3aOUQPi530VRqmK2bX/8AqB/LZ/U9V2qZogWsa4Bri1wa6+VxaQ11jY5TuNinmGOVnxTCg7DWMA9qKKORv5mtu7xBcO9U/DpLFB0HZx3sOHJ1/ED6Jsq/s1Lq4c2g+B/6qwIBCEIBCEIBVDaqNr5SHC9g34X+at6p2OC8z+0fAIEdQ4AaDQLoeGw5YY2Ebo2NI/ygFUKKDPKxnvPYD2Ei/lddHQcpa0NcW+65zfA2TTZ+UCqiPMuHi0j4lL8TZaeYf7WX+ordgLL1UI/jB8Ln5IOmKlbaD9ob/Kb/AFPV1VQ2xZ9tGebCPBx+qCrVQ0K6VRQ5qZjHbjCxp72AFc8rW6HsK6dA2zWjkAPAIOUGM7iNRcHtGhTnYxrG1Au0EuDg0kAkOte4PA2BHevGOU+SplHAuzD/ADgOPmSvWEaTxH+No8Tb5oL5VziON8h3Ma5x7Ggk/BfKk8hc4ucblxJJ5k6kr6a2wP7BV/8Axqr/AJTl8xynVQ9VPWIdJwGu1L2+QpaQzSxwtNjLJHGDvsXuDQfNfS+0dG1mG1EMbbNbRzxsaOAbC5rQPALgXo/pekxOkbyla/8A+oGT+xfS8jA4FpFwQQRwIO8LPT19mUbi+XbNXw6/nk+UH8D1BWT0cutiVL/MI8WOCTYvQmCeWA3+ykkjud5DXEA94se9bNmq7oaqCW9hHNE4/lDhm8rqJEctodBa0ZMNojvifrD6RxfCYZhmlZfICbhzmOsNbEg6hc+pYgwWXSsRP2Un8uT+krn5borRwhpsdHeoc73Yz4ucLeQK0bYG1VrxjYfNwTXYiH2ZX83Nb+kX/uS7buP7aN3OMj9Lif7kClxvbtb8VcI9m2CrNVnNrl3RkaB5Fi7NfdqTa2/jwVGjBzNHNzR4kLqyDkcYtcciR5pps5fPPbf6rP8A2qLNHZ7/AM8n9RTXY6K8s38lzfEt+iBZC8WT3YOP7SZ3JsY8S4/2quxD2e5WbYEazn+SP60Gjas/tJ6mMH9R+aSVA0PYnu0bf2l35WfBLjDmc1vvOY3xICDoMLPYDT7oHlZcxkp+jkfH7j3N7gbA+Fl1JUXainy1RPCRrHd49k/0g96CTs9U2kbfnbx0VxVDphbUK9tNxdBlCEIBCjGVeHVCCYqpiMV3vdzc7w4LdjOOCMtBNgRv4X5f65pLV45G4feHiEG/BY71cfVnPgx31V4XN8JxMesMcDoM1zwsWkfRWapxn2HBp1LXAb99tEFVxEZp5SOMkhHYXGyl7Px5KmN7rADPcnQC7HAeZS+OV4OsT+4AjyUllafcf+h30QdGZICLggjmCCFWtrG5pIgODXk95FvgUpwXFXskddrwwt4tcAXXFvK611+NHpXEhxGgb7LrW5bu1BHxCP2T2LpGYLmNXiGcWDXfpd9FaYcbGUDXQAbjwCCFtfH+0NI4xjyc76qJBGQWu91zXeBBXnHa/PK1wa4gNto1xsbk/MKLPjbYmFzgQGi5OVwTse1ibTtHbK27bzAYfVnnTzD9TS0fFfNLgr7ju3UlRTvpcgDHlvtF5L8rXB2XdbeB8FR5AD1eKrc+Wt7Ryuy4Xocumw2jLG0zPZ+ngtnobgDsUY4/4cU7x2luT4PK+gcwXz16JqxseIi+nSRSxjt0f8GFdw9a61L0/uKDi+/rHX4OM+l6h6PEXuG6WOGXqvYxn/l371RjvXS/TF7c1ORvMcoJ6g5pHxK596tpe6h55iLzDo+F0tk01LeH26PpioqQ+lzD/EibbrztHyKqtTT2CU7PYnLPQ0/RjMYQYXgOA+4AGnX+HL4qW59QRYwu/Uz6qxrPNES43PjnFktSe6ZhbdkgBTg83SE/qI+SU7cC8kIHuyeZb9CvOE1kscYYWG93HeOJuoGMGaSQPDLgNDbXAOhJ08Vk1I9NTEPjdwD4yewOBKvdRjELDbNc8cozW79yoomnAt0J/Uz6qOBUBxIi0P8AE3eg3SM3k7yST36pnsU8CaQHjGT4EX+KSyNqD/h/8QWulZOx2YtNrEWaSSb6HuQSoqc5B2Kx7DaCYcczPgfoUgkrn2sI3/oK2YHiL45C5zHNBaQbi19dNEDbG25ql3U1g8r/ADUWnj+2i/mR+TgoMe0DcxLz7ROvatjcXjdIzKRcPafAgoOhKsbaRfuX8i9viAR/SVLbjDeaT7T4o1zGajR9z+kgfFBijhJCt9G68bT/AAt8baqlUOLRgfeHiE8wrGGvJaLaC+nWUD9CitqFnp0HksXgxKXlRkQL5KNp3tB7QCtX/hkfuN/S1NMqMqBZ6i33R4BHqQ5JnkWMiBX6kOSx6kOSa5FjIgVGiHJY9SHJNsix0aBSaMclj1PqTfo0dGgTGk6kp2jwN1TTyQAhucNs7kWuDhccRcK29Ejol5MbxtLKlppaLV7YcOk9GFbfSSAjrdKD4ZCvTfRdVH700Q7A93xsu3dCgwrV6vj+Cwni2rn+76Q5LgPo3kp5mTmbO6M5gAzI0mxGupV36GbkFY+hWOiC2VrFekIWXNfLPNed5cj202SrqmcSxta4BjWgdIGkWJJ0Paq+3YDEj/hNH+9jt5Fd96FHQrXbT0tO8p2Hi2pxUjHWY2jwc/2F2bnpI3tlLS57g6zSS1thbfxKtIgKb9CjoltrWKxtCBmy2y3m9+2SsUxWfVU06NZ6JetZYKXqWfVOpMujWciBZ6mOSz6mOSZZFnIgWepjkj1EckzyLORAq9Qb7o8AsigbyHgE0yIyIFvqLeSDQN4tB7gmWRZyIFH/AIPCf8KP9Dfot0OHsb91jW9jQPgmORGVBFbEveRSMqMqD2hCEAhCEAhCEGLIshCAsiyEICyLIQgLIshCAssWQhBmyxZCEBZFkIQGVGVCEGbIshCAsiyEICyLIQgLIshCAsiyEIMoQhAIQhAIQhB//9k="/>
          <p:cNvSpPr>
            <a:spLocks noChangeAspect="1" noChangeArrowheads="1"/>
          </p:cNvSpPr>
          <p:nvPr/>
        </p:nvSpPr>
        <p:spPr bwMode="auto">
          <a:xfrm>
            <a:off x="12276138" y="160337"/>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ar-SA"/>
          </a:p>
        </p:txBody>
      </p:sp>
      <p:sp>
        <p:nvSpPr>
          <p:cNvPr id="6" name="AutoShape 8" descr="data:image/jpeg;base64,/9j/4AAQSkZJRgABAQAAAQABAAD/2wCEAAkGBxMTEhUSEhMVFhUVFRAVFRUVEg8PDxYVFhYWFxYVFRUZHSggGBolGxcVITEhJSkrLi4uFx8zODMsNygtLisBCgoKDg0OGxAQGy0lICIuLzM3LzcvLS0rNy8yLS81LTctKy0tKy03MC0tKzcrNTUtMDUtLTUvLy0vLS0rLS0tLf/AABEIAKgBKwMBIgACEQEDEQH/xAAcAAACAgMBAQAAAAAAAAAAAAAABQQGAQMHAgj/xABJEAABAwIDBAYHBQYDBgcBAAABAAIDBBEFEiEGMUFRE2FxgZGhBxQiUrHB0SMyQnKSJDNic7LCQ4LwY4Ois+HxFSU0U3STwxb/xAAbAQEAAgMBAQAAAAAAAAAAAAAABAUCAwYBB//EADIRAQACAQIDBAkCBwAAAAAAAAABAgMEEQUSITFBYZETFCIyUXGhsfCB8SMzNEJywdH/2gAMAwEAAhEDEQA/AO4oQhAIQhAIQhAIQhAIQhAIQhAIQhAIQhAIWmrqmRMMkj2sY3e5xDWjvKpmI+lClYbRsll/iyiNh7M3teSwvlpT3pStNotRqf5VJn7efYvKFz+i9KkDjaSCVg5tLJAOsjQ+F1c8KxWGoZngka9vG33geTmnVp6ivKZqX92WWp4fqdNG+WkxHx7vOOiahCFsQwhCEAhCEAhCEAhCEAhCEAhCEAhCEAhCEAhCEAhCEAhaJZwNFpNQgmoUA1KI66xsd3wQT0IWueYNFz3daDYhQPW1j1pAwQoDaxTIpA4XCD2tVXUtjY6R5ysY0ucTuAAuStqoPplxAx0TY2m3TStDutjAXEfqDFhkty1mUjSYPT5q4/jP7qBtXta+tlLnXETSeij4Ae87m8+W5V58l1E6RZ6XRU1t7TvL6Zh9HhpFMcbRCXFLbepmF4xLSzCaBxDhwNy1zeLXji0/9rFJukW5817LGImJ3hna9b1mto3iX0ls9jDKunZPHucNW7y1w0c09h8dDxTJcm9CeJHpJ6YnQtbM0cAWkMee/Mz9K6yrnDfnpEvm3EdLGm1Nsdezu+U/mwQvJeEdIFtQXpCwCsoBCwSvHTBBsQtfTBemPB3FB6QvL3AC5Uc1SCUhRhUr22dBuQsArKAQhCAQhCAWqpkysc7kCtqjYiwmJ4G/Kbdo1QJXVXWvBqknNUvPrKBuapR5qpLnVKi1NVogvmBVXSQtPEXae46eVkrxiu+2LPcAHeQCfiPBSdjoyKVpP43Pd3XsPIX71X9pSWVb77nhjh2ZQ34tKBi2qQapJW1SDVIHHraY4LWXfl5g+I/6XVTNUm2yzi6fqa1xPfp80FxXNfTjTk00EnBsxaerOw2P/D5rpSU7VYKKyllpybF7fZd7r2nMx3ZmAv1XWGSvNWYSdHm9Dnrknul80vZotakVNO+N7opWlj2OLXtO8Ebx/wBeKhyTW0VZyO39YiesS9Z1nOovSL3HdxDWguc4gNaAXOJJsAAN5JTkPWHUfQdTl1VPL+FkIYe2R7SPKNy6zXVeU5R3/RJfR1sz6jSNY+3SyHpJdxs4gWYDyaLDtueKj19Z9o/8zh4EhWOGnJSIcbxHURn1Frx2dnkbetLPrSQiqXo1S2oJ22uym/lzTiKQOAcNxFwqNNVqybLTF0Avwc8Dxv8ANBivxD2ywHRuh7eK0iqVYirSXOJ35nX7bm6mNqkDp9WojsVyOuDu8+pLJapJ8Qq0F3rsTDi3KfZytd3kX8gtIqlVMNqjkF+v4lMBUoHoqVsbVJCKlbBUoLTh9Tc5e9T1W8BkzS9jXE/D5qyIBCEIBCEIBCF5keALlBQ9psOdA/MB9m4+yeDSfwHl1dXYUjdULoGIYiHNcwxhzSLHM7TwsqpPgwtpceaBM6qUrBcOfVSZG3DAR0j+DRyv7x4D5L1BhkYkBnzmPiGWzHkOzs1T2gxV+UCENiYPusa1pt+YkanmUFyhiDWhrRZrQGgcAALAJNtXgxqIw5n72O5bwzA72X7hbrHWl8W0krXZHhpPYRcdRH0U3/8Ao9P3Wv59Pgg5+aktJa4EOBsQQQ4HkQdyDWKw7QPFSQTC1hH4wSZCPdJsLjtSZ2Ccigitqbmw1JsABqSTuAC6RsvhRgiu/wDePsXD3Rwb3a95SfY7DoIzmebzXNi4Wa0fwcLnnv8AncUAhaK2rZDG6WVwaxgJc47gP9cFw/a30gT1UhbC98MIvlaxxZI4e9I4HW/u7h171qy5q446rDQcOy6y3s9Ijv8AzvW/0vbPU8kRqs7I6hgGhcGmdg/BbeXgXykdh01HD6mEk3CbCUm53uO8nVx7+K1dETwVffPzTvts63S8JnFj5JtNvp/1DwrCJJ5WRNdGwvNs8sjYoh2uPwFyeS75sH6O6ahtMXCee2kpFo2X39E25tyzG537gSFxV1mtuRuGu5Mtl9oaijf0sTjkJ9qIk9FION28DbjvHks8eesdbQja3hWXLHLivt4fH9X0eqHtREYp3H8L/bae37w8fiFcMHxFlRDHPH92RocAbXF97T1g3B7FjF8MZURlj+1rh95p5hWMTv1cZas1maz2w5yKpe/WlpxrBZqZ9nWc03yvbuIHMbwd31Kge11r14nTVX+t5XR8AojDBGw/etd35nEuI7ibdyruyOzRBbUTjXR0bOXJ7uvkOHbuuSDmm0lKaepePwyEyMPD2jdw7iT3W5qKyrXRMcoYZo+jmIHFrswa5p95pK5nWYY6ORzGubIBuewgtI+R5hBulqlBLXSPDGC7nEADmSsikkJAta5A1Ia3XmToAuhbK7OxwDpC5skpFsw1Y0cQz6/BAv2g2fMdPE6IXMLA19hq5u8uA6nFx7HHkqq2tXWnvAFyQBzJACom02EU73Z6c2eT7TWtJiPM33A9nhxQJG1i2tq16jwJ3veSfbOYXDG/PLcuBGS4+zHX29u74A62ZoDHHneLOfY2O8N4A9fHwTlYa4HUahZQCEIQCEIQCTYtWb+QTCumyttxdoPmqzjQdk01JsAOs6BAtocQzSEdacuCreB0eWR9zez3i/A2JF0/e5BHqowkmEznpnMG7epk88rDYsL28xqbdi04XCBM54uC4D2SLEd/X8kDPEqDpGgtIDxuvuPUUuge9pyvBB69x7DxT+9xZLHtN8j3B2Zoe02tbVzSO0Fp7e9BJjbdenMCj0s2mu8aHtW2RyDW+pa1PMAxTOejJvpdvdvCpuKQOIc5p+40vI5tBANvG/cV5wKvLJGP5EE9nEeCBD6S9qzUzOp2uIhhcW2H+I9ujnHqBuB48VRMkd7+1ftACtGL7A4j6xI2KndI0veWSdJCI3NLiWuuXC2h3FJ9qMDkoJWQTlpe+Jsp6MktZme9obcgXPsb7ce9Vd8eSZm0u60us0lK0w49p2j95RxNy0+Pio87AT+8I7gtDn9a8F44LVFJWGTVUtG3b+eCUGZR73Xo7/ssPqwRrwUFspV99C+BMmrXSyNDhAzO0EXaJC4BhtxsMxHXY8FnTFzTtKLn4h6DHN6x0h1vYHDX09BTxSCzw1znA6Fpkc6TKesZrdy8Yrit3ljXEAaaGxPeE1xmr6OInidB38fBc5jqHOntfSxJ8QPmrWI2jaHBZMk5Lze3bM7+Z86AHU6k8TqVqfSjktrHokevWApq6SH7jzYfhPtM7LcO6ysBxxnq5n46ty3/AB+78+xUHE53BwAub8lmNkgZZx0u5wbycQAT22AQMRP0ri5xu4nUn/W5b2U4SjBHfe/MbJ8x2iCNLEBvWiKt6M54zlI5bj1EcQtmIO0SXDg5z3C12tsT52HkgstdjZkLS4WAA9nhfiVupyHC6q04c6ZsZu255X0Av8rd6d+thlmNBc88BuQOGxha6uTI2680oktd41OtgQ63gisjL2ObY6g8CgmYJiOYA8Dv+qfqh7PQSsAD2OHaCrvSvu0Hu8EG1CEIBCEIF+MxXYHDew37jofr3JLiMuVucalpa8drSCPgn2LTZYz/ABez47/K6rrRcEFAmwR1m68VO9csSB1eChmLojl4fhPVy7VDrZQeNjzCBs+uPNJpsSDJw47iCD8lFNRJ1HyVj2Cp2PlldI1rntEZYSA7Lq6+W+47tUHptbfclu0kxDaZ7TY3qWH9THD+oq61Wz0L3F/tNJNzldlBPO3DuVU23ha2SGFgs2NjnW1Or3WNyd59hBEoJTa7jcnW6nCW6TtlsFllWgcWBuDuc17Hfle0tJ7r37kt2foRY594JHeN630ji85QeFyTuCmwBjGlrTc63PWdSguWG/uo/wArfC2nkuV+nbD7Op6nTUSQuH4j+NlurV/Zcc11ah/dst7jPgFyP04VWaop4eDInyHl9o7L/wDmtOedqSseF1m2prt4/ZyYxE6nyWOh61NkIXgjkoO8uq9HTfZriisun+g+pDaqaM73whw/yPGn/HfuXNmK4eix5GKU9uPTg9Y6GQ/EDwXuO38SGOtwxOlyR4TPl1/07HtE67g3gG38SfoqbSUhzul3DN0Y6zbM7w9jxVsxp95i3k1vzPzSOtnaOjiH4GyOP5pHn5NHirNwzYx1l6e8Jc+qWGVN0GutlynN2rxhtLNWOLIi1rW2zOcdADyG8nQ/VeMS1aexO9gHBsknIxh3c06/FBGqY2xyujZ92PLGOfstAcT1l2Y963CXRKm1NyXne4uce1xuV6bVIJFbJooGDl46V7WlzWlmewJcAc1nW5eyb8luqJLhMfR++1TI3g6Inva5tviUGGVjXkZRqdBuvrwum1LTMBzO+9a2n1SfaHDnQVTnM0a+0jRwBJOZvjr/AJgtYx1rfvXB7CR4oLMCwfdFjx5qHXYkWC90mk2gYfu3J7CvMDjJq7uHAIJzMTnfbJHK4HcWxyFp77WVqwJkoi+1GVxcSBcEgWG+2l96MA/cMHLMPM28rJigEIQgEIQgV7RaRB3Brmk9hu34kKtYhVlrC9ljYEnW2g+aulTAHscx25wIPeubYnSuhe6GTiDY/hc07iEHp2ICWPr3jmCklXK4WNjYkgGxy3FiRfnqPFSYoHMsWnt5K2yYQJMLtb2gHTjTjcu82XCCnUtyrXsJpNIOcYPg4fVVmjarJsi61V+aN482n5ILyqBtiL1R/lx/3K/qi7ZN/aR1xsPm8fJBWKy4XgUUwjZO5to5HFrXXGpF943jc7wW+tGiu1bQ3wtjbashhf3tDXOPhm8UFRoq5kTHl18xtbTgP+6Z0dhGCRq7U96r8rLjXdp4Jo6quQGa7gANSTwAHNBf8ClzQMPUR+kkD4Livphqw7EXt/8AbihjPeDJ8HhdswamMcLGO0cASRvsXEki/evnXbqr6Wvqn/7aRo7GHIPJoUbUz7MQuuB4+bNa3whXKiQhZpJwfZO++i8yrpezWyQbgVXUvb9rOzpGEj2mxQvD225Zi1x6wWrRSvNC01Gb0N6798xDno3q3ei0/wDmlN2z/wDJkVRfvVp9GbrYnTfmk84nrVT34+aw1P8ATZP8Z+zp2NVTule9v4XkEcw05fgEtxGYPcwjfYg9m9SsZJZPKxw3ucRyIcbg+aUUkub2bfdcdezRWrgWireWrxTyOzWIII3ggg+CdYVRiWpiYRcZsx5WYC6x6jYDvUra6ICsJH4mRk9uo+ACBTUN9k35L1gc5bqN7SWHra4ZT5G/cttQNB3Ly+B0Na6Fou107G23nK54tbrsbdyBff2R2KL05zWsePlqVKpx7I7Ey2YpgahxP4IZ3eLcnwcUEWFpLbpnsRpWf7uT+1Q6dvsdyZ7Dx/tbjyif5uYPqgl7aO+3aOUQPi530VRqmK2bX/8AqB/LZ/U9V2qZogWsa4Bri1wa6+VxaQ11jY5TuNinmGOVnxTCg7DWMA9qKKORv5mtu7xBcO9U/DpLFB0HZx3sOHJ1/ED6Jsq/s1Lq4c2g+B/6qwIBCEIBCEIBVDaqNr5SHC9g34X+at6p2OC8z+0fAIEdQ4AaDQLoeGw5YY2Ebo2NI/ygFUKKDPKxnvPYD2Ei/lddHQcpa0NcW+65zfA2TTZ+UCqiPMuHi0j4lL8TZaeYf7WX+ordgLL1UI/jB8Ln5IOmKlbaD9ob/Kb/AFPV1VQ2xZ9tGebCPBx+qCrVQ0K6VRQ5qZjHbjCxp72AFc8rW6HsK6dA2zWjkAPAIOUGM7iNRcHtGhTnYxrG1Au0EuDg0kAkOte4PA2BHevGOU+SplHAuzD/ADgOPmSvWEaTxH+No8Tb5oL5VziON8h3Ma5x7Ggk/BfKk8hc4ucblxJJ5k6kr6a2wP7BV/8Axqr/AJTl8xynVQ9VPWIdJwGu1L2+QpaQzSxwtNjLJHGDvsXuDQfNfS+0dG1mG1EMbbNbRzxsaOAbC5rQPALgXo/pekxOkbyla/8A+oGT+xfS8jA4FpFwQQRwIO8LPT19mUbi+XbNXw6/nk+UH8D1BWT0cutiVL/MI8WOCTYvQmCeWA3+ykkjud5DXEA94se9bNmq7oaqCW9hHNE4/lDhm8rqJEctodBa0ZMNojvifrD6RxfCYZhmlZfICbhzmOsNbEg6hc+pYgwWXSsRP2Un8uT+krn5borRwhpsdHeoc73Yz4ucLeQK0bYG1VrxjYfNwTXYiH2ZX83Nb+kX/uS7buP7aN3OMj9Lif7kClxvbtb8VcI9m2CrNVnNrl3RkaB5Fi7NfdqTa2/jwVGjBzNHNzR4kLqyDkcYtcciR5pps5fPPbf6rP8A2qLNHZ7/AM8n9RTXY6K8s38lzfEt+iBZC8WT3YOP7SZ3JsY8S4/2quxD2e5WbYEazn+SP60Gjas/tJ6mMH9R+aSVA0PYnu0bf2l35WfBLjDmc1vvOY3xICDoMLPYDT7oHlZcxkp+jkfH7j3N7gbA+Fl1JUXainy1RPCRrHd49k/0g96CTs9U2kbfnbx0VxVDphbUK9tNxdBlCEIBCjGVeHVCCYqpiMV3vdzc7w4LdjOOCMtBNgRv4X5f65pLV45G4feHiEG/BY71cfVnPgx31V4XN8JxMesMcDoM1zwsWkfRWapxn2HBp1LXAb99tEFVxEZp5SOMkhHYXGyl7Px5KmN7rADPcnQC7HAeZS+OV4OsT+4AjyUllafcf+h30QdGZICLggjmCCFWtrG5pIgODXk95FvgUpwXFXskddrwwt4tcAXXFvK611+NHpXEhxGgb7LrW5bu1BHxCP2T2LpGYLmNXiGcWDXfpd9FaYcbGUDXQAbjwCCFtfH+0NI4xjyc76qJBGQWu91zXeBBXnHa/PK1wa4gNto1xsbk/MKLPjbYmFzgQGi5OVwTse1ibTtHbK27bzAYfVnnTzD9TS0fFfNLgr7ju3UlRTvpcgDHlvtF5L8rXB2XdbeB8FR5AD1eKrc+Wt7Ryuy4Xocumw2jLG0zPZ+ngtnobgDsUY4/4cU7x2luT4PK+gcwXz16JqxseIi+nSRSxjt0f8GFdw9a61L0/uKDi+/rHX4OM+l6h6PEXuG6WOGXqvYxn/l371RjvXS/TF7c1ORvMcoJ6g5pHxK596tpe6h55iLzDo+F0tk01LeH26PpioqQ+lzD/EibbrztHyKqtTT2CU7PYnLPQ0/RjMYQYXgOA+4AGnX+HL4qW59QRYwu/Uz6qxrPNES43PjnFktSe6ZhbdkgBTg83SE/qI+SU7cC8kIHuyeZb9CvOE1kscYYWG93HeOJuoGMGaSQPDLgNDbXAOhJ08Vk1I9NTEPjdwD4yewOBKvdRjELDbNc8cozW79yoomnAt0J/Uz6qOBUBxIi0P8AE3eg3SM3k7yST36pnsU8CaQHjGT4EX+KSyNqD/h/8QWulZOx2YtNrEWaSSb6HuQSoqc5B2Kx7DaCYcczPgfoUgkrn2sI3/oK2YHiL45C5zHNBaQbi19dNEDbG25ql3U1g8r/ADUWnj+2i/mR+TgoMe0DcxLz7ROvatjcXjdIzKRcPafAgoOhKsbaRfuX8i9viAR/SVLbjDeaT7T4o1zGajR9z+kgfFBijhJCt9G68bT/AAt8baqlUOLRgfeHiE8wrGGvJaLaC+nWUD9CitqFnp0HksXgxKXlRkQL5KNp3tB7QCtX/hkfuN/S1NMqMqBZ6i33R4BHqQ5JnkWMiBX6kOSx6kOSa5FjIgVGiHJY9SHJNsix0aBSaMclj1PqTfo0dGgTGk6kp2jwN1TTyQAhucNs7kWuDhccRcK29Ejol5MbxtLKlppaLV7YcOk9GFbfSSAjrdKD4ZCvTfRdVH700Q7A93xsu3dCgwrV6vj+Cwni2rn+76Q5LgPo3kp5mTmbO6M5gAzI0mxGupV36GbkFY+hWOiC2VrFekIWXNfLPNed5cj202SrqmcSxta4BjWgdIGkWJJ0Paq+3YDEj/hNH+9jt5Fd96FHQrXbT0tO8p2Hi2pxUjHWY2jwc/2F2bnpI3tlLS57g6zSS1thbfxKtIgKb9CjoltrWKxtCBmy2y3m9+2SsUxWfVU06NZ6JetZYKXqWfVOpMujWciBZ6mOSz6mOSZZFnIgWepjkj1EckzyLORAq9Qb7o8AsigbyHgE0yIyIFvqLeSDQN4tB7gmWRZyIFH/AIPCf8KP9Dfot0OHsb91jW9jQPgmORGVBFbEveRSMqMqD2hCEAhCEAhCEGLIshCAsiyEICyLIQgLIshCAssWQhBmyxZCEBZFkIQGVGVCEGbIshCAsiyEICyLIQgLIshCAsiyEIMoQhAIQhAIQhB//9k="/>
          <p:cNvSpPr>
            <a:spLocks noChangeAspect="1" noChangeArrowheads="1"/>
          </p:cNvSpPr>
          <p:nvPr/>
        </p:nvSpPr>
        <p:spPr bwMode="auto">
          <a:xfrm>
            <a:off x="12428538" y="312737"/>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ar-SA"/>
          </a:p>
        </p:txBody>
      </p:sp>
      <p:sp>
        <p:nvSpPr>
          <p:cNvPr id="8" name="AutoShape 10" descr="نتيجة بحث الصور عن ‫التعامل png‬‎"/>
          <p:cNvSpPr>
            <a:spLocks noChangeAspect="1" noChangeArrowheads="1"/>
          </p:cNvSpPr>
          <p:nvPr/>
        </p:nvSpPr>
        <p:spPr bwMode="auto">
          <a:xfrm>
            <a:off x="-61913" y="-136525"/>
            <a:ext cx="304801"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ar-SA"/>
          </a:p>
        </p:txBody>
      </p:sp>
      <p:sp>
        <p:nvSpPr>
          <p:cNvPr id="9" name="AutoShape 12" descr="نتيجة بحث الصور عن ‫التعامل png‬‎"/>
          <p:cNvSpPr>
            <a:spLocks noChangeAspect="1" noChangeArrowheads="1"/>
          </p:cNvSpPr>
          <p:nvPr/>
        </p:nvSpPr>
        <p:spPr bwMode="auto">
          <a:xfrm>
            <a:off x="90487" y="15875"/>
            <a:ext cx="304801"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ar-SA"/>
          </a:p>
        </p:txBody>
      </p:sp>
      <p:pic>
        <p:nvPicPr>
          <p:cNvPr id="6158" name="Picture 14" descr="نتيجة بحث الصور عن ‫التعامل png‬‎"/>
          <p:cNvPicPr>
            <a:picLocks noChangeAspect="1" noChangeArrowheads="1"/>
          </p:cNvPicPr>
          <p:nvPr/>
        </p:nvPicPr>
        <p:blipFill rotWithShape="1">
          <a:blip r:embed="rId2">
            <a:duotone>
              <a:schemeClr val="accent1">
                <a:shade val="45000"/>
                <a:satMod val="135000"/>
              </a:schemeClr>
              <a:prstClr val="white"/>
            </a:duotone>
            <a:extLst>
              <a:ext uri="{28A0092B-C50C-407E-A947-70E740481C1C}">
                <a14:useLocalDpi xmlns:a14="http://schemas.microsoft.com/office/drawing/2010/main" val="0"/>
              </a:ext>
            </a:extLst>
          </a:blip>
          <a:srcRect t="5172" b="7596"/>
          <a:stretch/>
        </p:blipFill>
        <p:spPr bwMode="auto">
          <a:xfrm>
            <a:off x="6332220" y="4879386"/>
            <a:ext cx="5450764" cy="1282653"/>
          </a:xfrm>
          <a:prstGeom prst="rect">
            <a:avLst/>
          </a:prstGeom>
          <a:solidFill>
            <a:srgbClr val="FFFFFF">
              <a:shade val="85000"/>
            </a:srgbClr>
          </a:solidFill>
          <a:ln w="190500" cap="rnd">
            <a:solidFill>
              <a:srgbClr val="FFFFFF"/>
            </a:solidFill>
          </a:ln>
          <a:effectLst>
            <a:outerShdw blurRad="50000" algn="tl" rotWithShape="0">
              <a:srgbClr val="000000">
                <a:alpha val="41000"/>
              </a:srgbClr>
            </a:outerShdw>
          </a:effectLst>
          <a:scene3d>
            <a:camera prst="orthographicFront"/>
            <a:lightRig rig="twoPt" dir="t">
              <a:rot lat="0" lon="0" rev="7800000"/>
            </a:lightRig>
          </a:scene3d>
          <a:sp3d contourW="6350">
            <a:bevelT w="50800" h="16510"/>
            <a:contourClr>
              <a:srgbClr val="C0C0C0"/>
            </a:contourClr>
          </a:sp3d>
        </p:spPr>
      </p:pic>
      <p:pic>
        <p:nvPicPr>
          <p:cNvPr id="11" name="صورة 10"/>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135117" y="4729745"/>
            <a:ext cx="2802701" cy="1432294"/>
          </a:xfrm>
          <a:prstGeom prst="rect">
            <a:avLst/>
          </a:prstGeom>
        </p:spPr>
      </p:pic>
    </p:spTree>
    <p:extLst>
      <p:ext uri="{BB962C8B-B14F-4D97-AF65-F5344CB8AC3E}">
        <p14:creationId xmlns:p14="http://schemas.microsoft.com/office/powerpoint/2010/main" val="3828787020"/>
      </p:ext>
    </p:extLst>
  </p:cSld>
  <p:clrMapOvr>
    <a:masterClrMapping/>
  </p:clrMapOvr>
  <mc:AlternateContent xmlns:mc="http://schemas.openxmlformats.org/markup-compatibility/2006" xmlns:p14="http://schemas.microsoft.com/office/powerpoint/2010/main">
    <mc:Choice Requires="p14">
      <p:transition spd="slow" p14:dur="2500">
        <p14:prism isContent="1" isInverted="1"/>
      </p:transition>
    </mc:Choice>
    <mc:Fallback xmlns="">
      <p:transition spd="slow">
        <p:fade/>
      </p:transition>
    </mc:Fallback>
  </mc:AlternateContent>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عنوان 1"/>
          <p:cNvSpPr>
            <a:spLocks noGrp="1"/>
          </p:cNvSpPr>
          <p:nvPr>
            <p:ph type="title"/>
          </p:nvPr>
        </p:nvSpPr>
        <p:spPr/>
        <p:txBody>
          <a:bodyPr/>
          <a:lstStyle/>
          <a:p>
            <a:endParaRPr lang="ar-SA"/>
          </a:p>
        </p:txBody>
      </p:sp>
      <p:sp>
        <p:nvSpPr>
          <p:cNvPr id="3" name="عنصر نائب للمحتوى 2"/>
          <p:cNvSpPr>
            <a:spLocks noGrp="1"/>
          </p:cNvSpPr>
          <p:nvPr>
            <p:ph idx="1"/>
          </p:nvPr>
        </p:nvSpPr>
        <p:spPr>
          <a:xfrm>
            <a:off x="693174" y="1845734"/>
            <a:ext cx="10604091" cy="4023360"/>
          </a:xfrm>
        </p:spPr>
        <p:txBody>
          <a:bodyPr/>
          <a:lstStyle/>
          <a:p>
            <a:r>
              <a:rPr lang="ar-SA" sz="5400" b="1" dirty="0">
                <a:solidFill>
                  <a:schemeClr val="accent2">
                    <a:lumMod val="50000"/>
                  </a:schemeClr>
                </a:solidFill>
              </a:rPr>
              <a:t>ما هو التصرف الأمثل في مثل هذه المشاجرات </a:t>
            </a:r>
          </a:p>
          <a:p>
            <a:endParaRPr lang="ar-SA" dirty="0"/>
          </a:p>
        </p:txBody>
      </p:sp>
      <p:pic>
        <p:nvPicPr>
          <p:cNvPr id="4" name="صورة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238500" y="3996813"/>
            <a:ext cx="5715000" cy="1575312"/>
          </a:xfrm>
          <a:prstGeom prst="rect">
            <a:avLst/>
          </a:prstGeom>
        </p:spPr>
      </p:pic>
    </p:spTree>
    <p:extLst>
      <p:ext uri="{BB962C8B-B14F-4D97-AF65-F5344CB8AC3E}">
        <p14:creationId xmlns:p14="http://schemas.microsoft.com/office/powerpoint/2010/main" val="2075847063"/>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عنوان 1"/>
          <p:cNvSpPr>
            <a:spLocks noGrp="1"/>
          </p:cNvSpPr>
          <p:nvPr>
            <p:ph type="ctrTitle"/>
          </p:nvPr>
        </p:nvSpPr>
        <p:spPr>
          <a:xfrm>
            <a:off x="676871" y="3210950"/>
            <a:ext cx="10845204" cy="2590800"/>
          </a:xfrm>
          <a:ln w="57150">
            <a:noFill/>
          </a:ln>
        </p:spPr>
        <p:style>
          <a:lnRef idx="2">
            <a:schemeClr val="accent5"/>
          </a:lnRef>
          <a:fillRef idx="1">
            <a:schemeClr val="lt1"/>
          </a:fillRef>
          <a:effectRef idx="0">
            <a:schemeClr val="accent5"/>
          </a:effectRef>
          <a:fontRef idx="minor">
            <a:schemeClr val="dk1"/>
          </a:fontRef>
        </p:style>
        <p:txBody>
          <a:bodyPr>
            <a:normAutofit fontScale="90000"/>
          </a:bodyPr>
          <a:lstStyle/>
          <a:p>
            <a:pPr algn="ctr"/>
            <a:r>
              <a:rPr lang="ar-SA" b="1" dirty="0">
                <a:solidFill>
                  <a:schemeClr val="accent1">
                    <a:lumMod val="75000"/>
                  </a:schemeClr>
                </a:solidFill>
              </a:rPr>
              <a:t>ماهي عقوبة الطالبة في حالة الشجار </a:t>
            </a:r>
            <a:br>
              <a:rPr lang="ar-SA" b="1" dirty="0">
                <a:solidFill>
                  <a:schemeClr val="accent1">
                    <a:lumMod val="75000"/>
                  </a:schemeClr>
                </a:solidFill>
              </a:rPr>
            </a:br>
            <a:r>
              <a:rPr lang="ar-SA" b="1" dirty="0">
                <a:solidFill>
                  <a:schemeClr val="accent1">
                    <a:lumMod val="75000"/>
                  </a:schemeClr>
                </a:solidFill>
              </a:rPr>
              <a:t>حسب لائحة المواظبة والسلوك ؟</a:t>
            </a:r>
          </a:p>
        </p:txBody>
      </p:sp>
      <p:pic>
        <p:nvPicPr>
          <p:cNvPr id="4" name="صورة 3" descr="images (4).jpg"/>
          <p:cNvPicPr>
            <a:picLocks noChangeAspect="1"/>
          </p:cNvPicPr>
          <p:nvPr/>
        </p:nvPicPr>
        <p:blipFill rotWithShape="1">
          <a:blip r:embed="rId2" cstate="print">
            <a:duotone>
              <a:schemeClr val="accent1">
                <a:shade val="45000"/>
                <a:satMod val="135000"/>
              </a:schemeClr>
              <a:prstClr val="white"/>
            </a:duotone>
          </a:blip>
          <a:srcRect l="8955" t="5989" r="16147" b="9074"/>
          <a:stretch/>
        </p:blipFill>
        <p:spPr>
          <a:xfrm>
            <a:off x="1024758" y="233798"/>
            <a:ext cx="3942193" cy="3342292"/>
          </a:xfrm>
          <a:prstGeom prst="rect">
            <a:avLst/>
          </a:prstGeom>
        </p:spPr>
      </p:pic>
      <p:pic>
        <p:nvPicPr>
          <p:cNvPr id="4098" name="Picture 2" descr="نتيجة بحث الصور عن ‫شجار png‬‎"/>
          <p:cNvPicPr>
            <a:picLocks noChangeAspect="1" noChangeArrowheads="1"/>
          </p:cNvPicPr>
          <p:nvPr/>
        </p:nvPicPr>
        <p:blipFill>
          <a:blip r:embed="rId3">
            <a:duotone>
              <a:schemeClr val="accent1">
                <a:shade val="45000"/>
                <a:satMod val="135000"/>
              </a:schemeClr>
              <a:prstClr val="white"/>
            </a:duotone>
            <a:extLst>
              <a:ext uri="{28A0092B-C50C-407E-A947-70E740481C1C}">
                <a14:useLocalDpi xmlns:a14="http://schemas.microsoft.com/office/drawing/2010/main" val="0"/>
              </a:ext>
            </a:extLst>
          </a:blip>
          <a:srcRect/>
          <a:stretch>
            <a:fillRect/>
          </a:stretch>
        </p:blipFill>
        <p:spPr bwMode="auto">
          <a:xfrm>
            <a:off x="6682053" y="367335"/>
            <a:ext cx="4022726" cy="327181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715626388"/>
      </p:ext>
    </p:extLst>
  </p:cSld>
  <p:clrMapOvr>
    <a:masterClrMapping/>
  </p:clrMapOvr>
  <mc:AlternateContent xmlns:mc="http://schemas.openxmlformats.org/markup-compatibility/2006" xmlns:p14="http://schemas.microsoft.com/office/powerpoint/2010/main">
    <mc:Choice Requires="p14">
      <p:transition spd="slow" p14:dur="2500">
        <p14:flythrough hasBounce="1"/>
      </p:transition>
    </mc:Choice>
    <mc:Fallback xmlns="">
      <p:transition spd="slow">
        <p:fade/>
      </p:transition>
    </mc:Fallback>
  </mc:AlternateContent>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عنوان فرعي 2"/>
          <p:cNvSpPr>
            <a:spLocks noGrp="1"/>
          </p:cNvSpPr>
          <p:nvPr>
            <p:ph type="subTitle" idx="1"/>
          </p:nvPr>
        </p:nvSpPr>
        <p:spPr>
          <a:xfrm>
            <a:off x="0" y="2304410"/>
            <a:ext cx="12113170" cy="3581400"/>
          </a:xfrm>
          <a:ln w="57150">
            <a:noFill/>
          </a:ln>
        </p:spPr>
        <p:style>
          <a:lnRef idx="2">
            <a:schemeClr val="accent5"/>
          </a:lnRef>
          <a:fillRef idx="1">
            <a:schemeClr val="lt1"/>
          </a:fillRef>
          <a:effectRef idx="0">
            <a:schemeClr val="accent5"/>
          </a:effectRef>
          <a:fontRef idx="minor">
            <a:schemeClr val="dk1"/>
          </a:fontRef>
        </p:style>
        <p:txBody>
          <a:bodyPr>
            <a:noAutofit/>
          </a:bodyPr>
          <a:lstStyle/>
          <a:p>
            <a:pPr algn="r"/>
            <a:r>
              <a:rPr lang="ar-SA" sz="3600" b="1" cap="none" spc="0" dirty="0">
                <a:ln w="12700">
                  <a:solidFill>
                    <a:schemeClr val="tx2">
                      <a:satMod val="155000"/>
                    </a:schemeClr>
                  </a:solidFill>
                  <a:prstDash val="solid"/>
                </a:ln>
                <a:solidFill>
                  <a:schemeClr val="accent1">
                    <a:lumMod val="75000"/>
                  </a:schemeClr>
                </a:solidFill>
              </a:rPr>
              <a:t>تحدت الطالبات زميلتهن </a:t>
            </a:r>
            <a:r>
              <a:rPr lang="ar-SA" sz="4000" b="1" cap="none" spc="0" dirty="0">
                <a:ln w="12700">
                  <a:solidFill>
                    <a:schemeClr val="tx2">
                      <a:satMod val="155000"/>
                    </a:schemeClr>
                  </a:solidFill>
                  <a:prstDash val="solid"/>
                </a:ln>
                <a:solidFill>
                  <a:schemeClr val="accent1">
                    <a:lumMod val="75000"/>
                  </a:schemeClr>
                </a:solidFill>
              </a:rPr>
              <a:t>نوره</a:t>
            </a:r>
            <a:r>
              <a:rPr lang="ar-SA" sz="3600" b="1" cap="none" spc="0" dirty="0">
                <a:ln w="12700">
                  <a:solidFill>
                    <a:schemeClr val="tx2">
                      <a:satMod val="155000"/>
                    </a:schemeClr>
                  </a:solidFill>
                  <a:prstDash val="solid"/>
                </a:ln>
                <a:solidFill>
                  <a:schemeClr val="accent1">
                    <a:lumMod val="75000"/>
                  </a:schemeClr>
                </a:solidFill>
              </a:rPr>
              <a:t> في تصوير المعلمة </a:t>
            </a:r>
            <a:r>
              <a:rPr lang="ar-SA" sz="4000" b="1" cap="none" spc="0" dirty="0">
                <a:ln w="12700">
                  <a:solidFill>
                    <a:schemeClr val="tx2">
                      <a:satMod val="155000"/>
                    </a:schemeClr>
                  </a:solidFill>
                  <a:prstDash val="solid"/>
                </a:ln>
                <a:solidFill>
                  <a:schemeClr val="accent1">
                    <a:lumMod val="75000"/>
                  </a:schemeClr>
                </a:solidFill>
              </a:rPr>
              <a:t>(سارة) </a:t>
            </a:r>
            <a:r>
              <a:rPr lang="ar-SA" sz="3600" b="1" cap="none" spc="0" dirty="0">
                <a:ln w="12700">
                  <a:solidFill>
                    <a:schemeClr val="tx2">
                      <a:satMod val="155000"/>
                    </a:schemeClr>
                  </a:solidFill>
                  <a:prstDash val="solid"/>
                </a:ln>
                <a:solidFill>
                  <a:schemeClr val="accent1">
                    <a:lumMod val="75000"/>
                  </a:schemeClr>
                </a:solidFill>
              </a:rPr>
              <a:t>وارسال صورتها في قروب الطالبات</a:t>
            </a:r>
          </a:p>
          <a:p>
            <a:pPr algn="r"/>
            <a:r>
              <a:rPr lang="ar-SA" sz="3600" b="1" cap="none" spc="0" dirty="0">
                <a:ln w="12700">
                  <a:solidFill>
                    <a:schemeClr val="tx2">
                      <a:satMod val="155000"/>
                    </a:schemeClr>
                  </a:solidFill>
                  <a:prstDash val="solid"/>
                </a:ln>
                <a:solidFill>
                  <a:schemeClr val="accent1">
                    <a:lumMod val="75000"/>
                  </a:schemeClr>
                </a:solidFill>
              </a:rPr>
              <a:t>واثناء دخول المعلمة للفصل كانت الطالبات يعلقن على شكل المعلمة وأناقتها وفجاءة</a:t>
            </a:r>
          </a:p>
          <a:p>
            <a:pPr algn="r"/>
            <a:r>
              <a:rPr lang="ar-SA" sz="3600" b="1" cap="none" spc="0" dirty="0">
                <a:ln w="12700">
                  <a:solidFill>
                    <a:schemeClr val="tx2">
                      <a:satMod val="155000"/>
                    </a:schemeClr>
                  </a:solidFill>
                  <a:prstDash val="solid"/>
                </a:ln>
                <a:solidFill>
                  <a:schemeClr val="accent1">
                    <a:lumMod val="75000"/>
                  </a:schemeClr>
                </a:solidFill>
              </a:rPr>
              <a:t>انتبهت المعلمة إلى سطوع ضوء وأحست بأن هناك </a:t>
            </a:r>
            <a:r>
              <a:rPr lang="ar-SA" sz="4000" b="1" cap="none" spc="0" dirty="0">
                <a:ln w="12700">
                  <a:solidFill>
                    <a:schemeClr val="tx2">
                      <a:satMod val="155000"/>
                    </a:schemeClr>
                  </a:solidFill>
                  <a:prstDash val="solid"/>
                </a:ln>
                <a:solidFill>
                  <a:schemeClr val="accent1">
                    <a:lumMod val="75000"/>
                  </a:schemeClr>
                </a:solidFill>
              </a:rPr>
              <a:t>تصوير</a:t>
            </a:r>
            <a:r>
              <a:rPr lang="ar-SA" sz="3600" b="1" cap="none" spc="0" dirty="0">
                <a:ln w="12700">
                  <a:solidFill>
                    <a:schemeClr val="tx2">
                      <a:satMod val="155000"/>
                    </a:schemeClr>
                  </a:solidFill>
                  <a:prstDash val="solid"/>
                </a:ln>
                <a:solidFill>
                  <a:schemeClr val="accent1">
                    <a:lumMod val="75000"/>
                  </a:schemeClr>
                </a:solidFill>
              </a:rPr>
              <a:t> لها فاستدعت الإدارة </a:t>
            </a:r>
          </a:p>
          <a:p>
            <a:pPr algn="r"/>
            <a:r>
              <a:rPr lang="ar-SA" sz="3600" b="1" cap="none" spc="0" dirty="0">
                <a:ln w="12700">
                  <a:solidFill>
                    <a:schemeClr val="tx2">
                      <a:satMod val="155000"/>
                    </a:schemeClr>
                  </a:solidFill>
                  <a:prstDash val="solid"/>
                </a:ln>
                <a:solidFill>
                  <a:schemeClr val="accent1">
                    <a:lumMod val="75000"/>
                  </a:schemeClr>
                </a:solidFill>
              </a:rPr>
              <a:t>ورفضت خروج أي طالبة إلا بعد التفتيش</a:t>
            </a:r>
          </a:p>
        </p:txBody>
      </p:sp>
      <p:sp>
        <p:nvSpPr>
          <p:cNvPr id="5" name="مستطيل 4"/>
          <p:cNvSpPr/>
          <p:nvPr/>
        </p:nvSpPr>
        <p:spPr>
          <a:xfrm rot="19710620">
            <a:off x="-1576586" y="636767"/>
            <a:ext cx="6006662" cy="1200329"/>
          </a:xfrm>
          <a:prstGeom prst="rect">
            <a:avLst/>
          </a:prstGeom>
          <a:noFill/>
        </p:spPr>
        <p:txBody>
          <a:bodyPr wrap="square" lIns="91440" tIns="45720" rIns="91440" bIns="45720">
            <a:spAutoFit/>
            <a:scene3d>
              <a:camera prst="orthographicFront"/>
              <a:lightRig rig="flat" dir="tl">
                <a:rot lat="0" lon="0" rev="6600000"/>
              </a:lightRig>
            </a:scene3d>
            <a:sp3d extrusionH="25400" contourW="8890">
              <a:bevelT w="38100" h="31750"/>
              <a:contourClr>
                <a:schemeClr val="accent2">
                  <a:shade val="75000"/>
                </a:schemeClr>
              </a:contourClr>
            </a:sp3d>
          </a:bodyPr>
          <a:lstStyle/>
          <a:p>
            <a:pPr algn="ctr"/>
            <a:r>
              <a:rPr lang="ar-SA" sz="7200" b="1" cap="none" spc="0" dirty="0">
                <a:ln w="11430">
                  <a:solidFill>
                    <a:schemeClr val="accent1">
                      <a:lumMod val="75000"/>
                    </a:schemeClr>
                  </a:solidFill>
                </a:ln>
                <a:solidFill>
                  <a:schemeClr val="accent1">
                    <a:lumMod val="75000"/>
                  </a:schemeClr>
                </a:solidFill>
                <a:effectLst>
                  <a:outerShdw blurRad="50800" dist="39000" dir="5460000" algn="tl">
                    <a:srgbClr val="000000">
                      <a:alpha val="38000"/>
                    </a:srgbClr>
                  </a:outerShdw>
                </a:effectLst>
              </a:rPr>
              <a:t>قصة تحدي</a:t>
            </a:r>
          </a:p>
        </p:txBody>
      </p:sp>
      <p:sp>
        <p:nvSpPr>
          <p:cNvPr id="6" name="مستطيل 5"/>
          <p:cNvSpPr/>
          <p:nvPr/>
        </p:nvSpPr>
        <p:spPr>
          <a:xfrm>
            <a:off x="5075224" y="231230"/>
            <a:ext cx="2270173" cy="1862048"/>
          </a:xfrm>
          <a:prstGeom prst="rect">
            <a:avLst/>
          </a:prstGeom>
          <a:noFill/>
        </p:spPr>
        <p:txBody>
          <a:bodyPr wrap="none" lIns="91440" tIns="45720" rIns="91440" bIns="45720">
            <a:spAutoFit/>
            <a:scene3d>
              <a:camera prst="orthographicFront"/>
              <a:lightRig rig="flat" dir="tl">
                <a:rot lat="0" lon="0" rev="6600000"/>
              </a:lightRig>
            </a:scene3d>
            <a:sp3d extrusionH="25400" contourW="8890">
              <a:bevelT w="38100" h="31750"/>
              <a:contourClr>
                <a:schemeClr val="accent2">
                  <a:shade val="75000"/>
                </a:schemeClr>
              </a:contourClr>
            </a:sp3d>
          </a:bodyPr>
          <a:lstStyle/>
          <a:p>
            <a:pPr algn="ctr"/>
            <a:r>
              <a:rPr lang="ar-SA" sz="8800" b="1" cap="none" spc="0" dirty="0">
                <a:ln w="11430">
                  <a:solidFill>
                    <a:schemeClr val="accent1">
                      <a:lumMod val="75000"/>
                    </a:schemeClr>
                  </a:solidFill>
                </a:ln>
                <a:solidFill>
                  <a:schemeClr val="accent1">
                    <a:lumMod val="75000"/>
                  </a:schemeClr>
                </a:solidFill>
                <a:effectLst>
                  <a:outerShdw blurRad="50800" dist="39000" dir="5460000" algn="tl">
                    <a:srgbClr val="000000">
                      <a:alpha val="38000"/>
                    </a:srgbClr>
                  </a:outerShdw>
                </a:effectLst>
              </a:rPr>
              <a:t>«</a:t>
            </a:r>
            <a:r>
              <a:rPr lang="ar-SA" sz="11500" b="1" cap="none" spc="0" dirty="0">
                <a:ln w="11430">
                  <a:solidFill>
                    <a:schemeClr val="accent1">
                      <a:lumMod val="75000"/>
                    </a:schemeClr>
                  </a:solidFill>
                </a:ln>
                <a:solidFill>
                  <a:schemeClr val="accent1">
                    <a:lumMod val="75000"/>
                  </a:schemeClr>
                </a:solidFill>
                <a:effectLst>
                  <a:outerShdw blurRad="50800" dist="39000" dir="5460000" algn="tl">
                    <a:srgbClr val="000000">
                      <a:alpha val="38000"/>
                    </a:srgbClr>
                  </a:outerShdw>
                </a:effectLst>
              </a:rPr>
              <a:t>1</a:t>
            </a:r>
            <a:r>
              <a:rPr lang="ar-SA" sz="8800" b="1" cap="none" spc="0" dirty="0">
                <a:ln w="11430">
                  <a:solidFill>
                    <a:schemeClr val="accent1">
                      <a:lumMod val="75000"/>
                    </a:schemeClr>
                  </a:solidFill>
                </a:ln>
                <a:solidFill>
                  <a:schemeClr val="accent1">
                    <a:lumMod val="75000"/>
                  </a:schemeClr>
                </a:solidFill>
                <a:effectLst>
                  <a:outerShdw blurRad="50800" dist="39000" dir="5460000" algn="tl">
                    <a:srgbClr val="000000">
                      <a:alpha val="38000"/>
                    </a:srgbClr>
                  </a:outerShdw>
                </a:effectLst>
              </a:rPr>
              <a:t>»</a:t>
            </a:r>
          </a:p>
        </p:txBody>
      </p:sp>
      <p:pic>
        <p:nvPicPr>
          <p:cNvPr id="8" name="صورة 7" descr="images (3).jpg"/>
          <p:cNvPicPr>
            <a:picLocks noChangeAspect="1"/>
          </p:cNvPicPr>
          <p:nvPr/>
        </p:nvPicPr>
        <p:blipFill>
          <a:blip r:embed="rId2" cstate="print"/>
          <a:stretch>
            <a:fillRect/>
          </a:stretch>
        </p:blipFill>
        <p:spPr>
          <a:xfrm>
            <a:off x="7802611" y="125463"/>
            <a:ext cx="3643254" cy="1999347"/>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3774527816"/>
      </p:ext>
    </p:extLst>
  </p:cSld>
  <p:clrMapOvr>
    <a:masterClrMapping/>
  </p:clrMapOvr>
  <mc:AlternateContent xmlns:mc="http://schemas.openxmlformats.org/markup-compatibility/2006" xmlns:p14="http://schemas.microsoft.com/office/powerpoint/2010/main">
    <mc:Choice Requires="p14">
      <p:transition spd="slow" p14:dur="2500">
        <p14:pan dir="u"/>
      </p:transition>
    </mc:Choice>
    <mc:Fallback xmlns="">
      <p:transition spd="slow">
        <p:fade/>
      </p:transition>
    </mc:Fallback>
  </mc:AlternateContent>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عنوان 2"/>
          <p:cNvSpPr>
            <a:spLocks noGrp="1"/>
          </p:cNvSpPr>
          <p:nvPr>
            <p:ph type="ctrTitle"/>
          </p:nvPr>
        </p:nvSpPr>
        <p:spPr>
          <a:xfrm>
            <a:off x="47292" y="1004594"/>
            <a:ext cx="11955516" cy="3835400"/>
          </a:xfrm>
          <a:ln w="57150">
            <a:noFill/>
          </a:ln>
        </p:spPr>
        <p:style>
          <a:lnRef idx="2">
            <a:schemeClr val="accent5"/>
          </a:lnRef>
          <a:fillRef idx="1">
            <a:schemeClr val="lt1"/>
          </a:fillRef>
          <a:effectRef idx="0">
            <a:schemeClr val="accent5"/>
          </a:effectRef>
          <a:fontRef idx="minor">
            <a:schemeClr val="dk1"/>
          </a:fontRef>
        </p:style>
        <p:txBody>
          <a:bodyPr>
            <a:normAutofit/>
          </a:bodyPr>
          <a:lstStyle/>
          <a:p>
            <a:pPr algn="r"/>
            <a:r>
              <a:rPr lang="ar-SA" sz="4000" b="1" spc="0" dirty="0">
                <a:ln w="12700">
                  <a:solidFill>
                    <a:schemeClr val="tx2">
                      <a:satMod val="155000"/>
                    </a:schemeClr>
                  </a:solidFill>
                  <a:prstDash val="solid"/>
                </a:ln>
                <a:solidFill>
                  <a:schemeClr val="accent1">
                    <a:lumMod val="75000"/>
                  </a:schemeClr>
                </a:solidFill>
                <a:effectLst>
                  <a:outerShdw blurRad="41275" dist="20320" dir="1800000" algn="tl" rotWithShape="0">
                    <a:srgbClr val="000000">
                      <a:alpha val="40000"/>
                    </a:srgbClr>
                  </a:outerShdw>
                </a:effectLst>
              </a:rPr>
              <a:t>حضرت الوكيلة مع الإداريات وتم تفتيش الطالبات وتم العثور على الجوال بحوزة نوره وتم فتحه وثبت تصويرها للمعلمة وإرسالها للقروب فعلاً؟ </a:t>
            </a:r>
            <a:br>
              <a:rPr lang="ar-SA" sz="4000" b="1" spc="0" dirty="0">
                <a:ln w="12700">
                  <a:solidFill>
                    <a:schemeClr val="tx2">
                      <a:satMod val="155000"/>
                    </a:schemeClr>
                  </a:solidFill>
                  <a:prstDash val="solid"/>
                </a:ln>
                <a:solidFill>
                  <a:schemeClr val="accent1">
                    <a:lumMod val="75000"/>
                  </a:schemeClr>
                </a:solidFill>
                <a:effectLst>
                  <a:outerShdw blurRad="41275" dist="20320" dir="1800000" algn="tl" rotWithShape="0">
                    <a:srgbClr val="000000">
                      <a:alpha val="40000"/>
                    </a:srgbClr>
                  </a:outerShdw>
                </a:effectLst>
              </a:rPr>
            </a:br>
            <a:r>
              <a:rPr lang="ar-SA" sz="4000" b="1" spc="0" dirty="0">
                <a:ln w="12700">
                  <a:solidFill>
                    <a:schemeClr val="tx2">
                      <a:satMod val="155000"/>
                    </a:schemeClr>
                  </a:solidFill>
                  <a:prstDash val="solid"/>
                </a:ln>
                <a:solidFill>
                  <a:schemeClr val="accent1">
                    <a:lumMod val="75000"/>
                  </a:schemeClr>
                </a:solidFill>
                <a:effectLst>
                  <a:outerShdw blurRad="41275" dist="20320" dir="1800000" algn="tl" rotWithShape="0">
                    <a:srgbClr val="000000">
                      <a:alpha val="40000"/>
                    </a:srgbClr>
                  </a:outerShdw>
                </a:effectLst>
              </a:rPr>
              <a:t>انكرت جميع الطالبات علاقتهن بالتصوير فردت المعلمة على الفور </a:t>
            </a:r>
            <a:br>
              <a:rPr lang="ar-SA" sz="1800" b="1" spc="0" dirty="0">
                <a:ln w="12700">
                  <a:solidFill>
                    <a:schemeClr val="tx2">
                      <a:satMod val="155000"/>
                    </a:schemeClr>
                  </a:solidFill>
                  <a:prstDash val="solid"/>
                </a:ln>
                <a:solidFill>
                  <a:schemeClr val="accent1">
                    <a:lumMod val="75000"/>
                  </a:schemeClr>
                </a:solidFill>
                <a:effectLst>
                  <a:outerShdw blurRad="41275" dist="20320" dir="1800000" algn="tl" rotWithShape="0">
                    <a:srgbClr val="000000">
                      <a:alpha val="40000"/>
                    </a:srgbClr>
                  </a:outerShdw>
                </a:effectLst>
              </a:rPr>
            </a:br>
            <a:br>
              <a:rPr lang="ar-SA" sz="1800" b="1" spc="0" dirty="0">
                <a:ln w="12700">
                  <a:solidFill>
                    <a:schemeClr val="tx2">
                      <a:satMod val="155000"/>
                    </a:schemeClr>
                  </a:solidFill>
                  <a:prstDash val="solid"/>
                </a:ln>
                <a:solidFill>
                  <a:schemeClr val="accent1">
                    <a:lumMod val="75000"/>
                  </a:schemeClr>
                </a:solidFill>
                <a:effectLst>
                  <a:outerShdw blurRad="41275" dist="20320" dir="1800000" algn="tl" rotWithShape="0">
                    <a:srgbClr val="000000">
                      <a:alpha val="40000"/>
                    </a:srgbClr>
                  </a:outerShdw>
                </a:effectLst>
              </a:rPr>
            </a:br>
            <a:r>
              <a:rPr lang="ar-SA" sz="4000" b="1" spc="0" dirty="0">
                <a:ln w="12700">
                  <a:solidFill>
                    <a:schemeClr val="tx2">
                      <a:satMod val="155000"/>
                    </a:schemeClr>
                  </a:solidFill>
                  <a:prstDash val="solid"/>
                </a:ln>
                <a:solidFill>
                  <a:schemeClr val="accent1">
                    <a:lumMod val="75000"/>
                  </a:schemeClr>
                </a:solidFill>
                <a:effectLst>
                  <a:outerShdw blurRad="41275" dist="20320" dir="1800000" algn="tl" rotWithShape="0">
                    <a:srgbClr val="000000">
                      <a:alpha val="40000"/>
                    </a:srgbClr>
                  </a:outerShdw>
                </a:effectLst>
              </a:rPr>
              <a:t>انا برفع شكوى في المحكمة</a:t>
            </a:r>
          </a:p>
        </p:txBody>
      </p:sp>
      <p:pic>
        <p:nvPicPr>
          <p:cNvPr id="8196" name="Picture 4"/>
          <p:cNvPicPr>
            <a:picLocks noChangeAspect="1" noChangeArrowheads="1"/>
          </p:cNvPicPr>
          <p:nvPr/>
        </p:nvPicPr>
        <p:blipFill>
          <a:blip r:embed="rId2">
            <a:duotone>
              <a:schemeClr val="accent1">
                <a:shade val="45000"/>
                <a:satMod val="135000"/>
              </a:schemeClr>
              <a:prstClr val="white"/>
            </a:duotone>
            <a:extLst>
              <a:ext uri="{28A0092B-C50C-407E-A947-70E740481C1C}">
                <a14:useLocalDpi xmlns:a14="http://schemas.microsoft.com/office/drawing/2010/main" val="0"/>
              </a:ext>
            </a:extLst>
          </a:blip>
          <a:srcRect/>
          <a:stretch>
            <a:fillRect/>
          </a:stretch>
        </p:blipFill>
        <p:spPr bwMode="auto">
          <a:xfrm>
            <a:off x="0" y="5095420"/>
            <a:ext cx="6299200" cy="124968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6" name="مستطيل 5"/>
          <p:cNvSpPr/>
          <p:nvPr/>
        </p:nvSpPr>
        <p:spPr>
          <a:xfrm>
            <a:off x="5075224" y="231230"/>
            <a:ext cx="2270173" cy="1862048"/>
          </a:xfrm>
          <a:prstGeom prst="rect">
            <a:avLst/>
          </a:prstGeom>
          <a:noFill/>
        </p:spPr>
        <p:txBody>
          <a:bodyPr wrap="none" lIns="91440" tIns="45720" rIns="91440" bIns="45720">
            <a:spAutoFit/>
            <a:scene3d>
              <a:camera prst="orthographicFront"/>
              <a:lightRig rig="flat" dir="tl">
                <a:rot lat="0" lon="0" rev="6600000"/>
              </a:lightRig>
            </a:scene3d>
            <a:sp3d extrusionH="25400" contourW="8890">
              <a:bevelT w="38100" h="31750"/>
              <a:contourClr>
                <a:schemeClr val="accent2">
                  <a:shade val="75000"/>
                </a:schemeClr>
              </a:contourClr>
            </a:sp3d>
          </a:bodyPr>
          <a:lstStyle/>
          <a:p>
            <a:pPr algn="ctr"/>
            <a:r>
              <a:rPr lang="ar-SA" sz="8800" b="1" cap="none" spc="0" dirty="0">
                <a:ln w="11430">
                  <a:solidFill>
                    <a:schemeClr val="accent1">
                      <a:lumMod val="75000"/>
                    </a:schemeClr>
                  </a:solidFill>
                </a:ln>
                <a:solidFill>
                  <a:schemeClr val="accent1">
                    <a:lumMod val="75000"/>
                  </a:schemeClr>
                </a:solidFill>
                <a:effectLst>
                  <a:outerShdw blurRad="50800" dist="39000" dir="5460000" algn="tl">
                    <a:srgbClr val="000000">
                      <a:alpha val="38000"/>
                    </a:srgbClr>
                  </a:outerShdw>
                </a:effectLst>
              </a:rPr>
              <a:t>«</a:t>
            </a:r>
            <a:r>
              <a:rPr lang="ar-SA" sz="11500" b="1" cap="none" spc="0" dirty="0">
                <a:ln w="11430">
                  <a:solidFill>
                    <a:schemeClr val="accent1">
                      <a:lumMod val="75000"/>
                    </a:schemeClr>
                  </a:solidFill>
                </a:ln>
                <a:solidFill>
                  <a:schemeClr val="accent1">
                    <a:lumMod val="75000"/>
                  </a:schemeClr>
                </a:solidFill>
                <a:effectLst>
                  <a:outerShdw blurRad="50800" dist="39000" dir="5460000" algn="tl">
                    <a:srgbClr val="000000">
                      <a:alpha val="38000"/>
                    </a:srgbClr>
                  </a:outerShdw>
                </a:effectLst>
              </a:rPr>
              <a:t>2</a:t>
            </a:r>
            <a:r>
              <a:rPr lang="ar-SA" sz="8800" b="1" cap="none" spc="0" dirty="0">
                <a:ln w="11430">
                  <a:solidFill>
                    <a:schemeClr val="accent1">
                      <a:lumMod val="75000"/>
                    </a:schemeClr>
                  </a:solidFill>
                </a:ln>
                <a:solidFill>
                  <a:schemeClr val="accent1">
                    <a:lumMod val="75000"/>
                  </a:schemeClr>
                </a:solidFill>
                <a:effectLst>
                  <a:outerShdw blurRad="50800" dist="39000" dir="5460000" algn="tl">
                    <a:srgbClr val="000000">
                      <a:alpha val="38000"/>
                    </a:srgbClr>
                  </a:outerShdw>
                </a:effectLst>
              </a:rPr>
              <a:t>»</a:t>
            </a:r>
          </a:p>
        </p:txBody>
      </p:sp>
      <p:pic>
        <p:nvPicPr>
          <p:cNvPr id="9" name="Picture 4"/>
          <p:cNvPicPr>
            <a:picLocks noChangeAspect="1" noChangeArrowheads="1"/>
          </p:cNvPicPr>
          <p:nvPr/>
        </p:nvPicPr>
        <p:blipFill rotWithShape="1">
          <a:blip r:embed="rId2">
            <a:duotone>
              <a:schemeClr val="accent1">
                <a:shade val="45000"/>
                <a:satMod val="135000"/>
              </a:schemeClr>
              <a:prstClr val="white"/>
            </a:duotone>
            <a:extLst>
              <a:ext uri="{28A0092B-C50C-407E-A947-70E740481C1C}">
                <a14:useLocalDpi xmlns:a14="http://schemas.microsoft.com/office/drawing/2010/main" val="0"/>
              </a:ext>
            </a:extLst>
          </a:blip>
          <a:srcRect l="6452"/>
          <a:stretch/>
        </p:blipFill>
        <p:spPr bwMode="auto">
          <a:xfrm>
            <a:off x="6299200" y="5098050"/>
            <a:ext cx="5892800" cy="124968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526210994"/>
      </p:ext>
    </p:extLst>
  </p:cSld>
  <p:clrMapOvr>
    <a:masterClrMapping/>
  </p:clrMapOvr>
  <mc:AlternateContent xmlns:mc="http://schemas.openxmlformats.org/markup-compatibility/2006" xmlns:p14="http://schemas.microsoft.com/office/powerpoint/2010/main">
    <mc:Choice Requires="p14">
      <p:transition spd="slow" p14:dur="2500">
        <p14:pan dir="r"/>
      </p:transition>
    </mc:Choice>
    <mc:Fallback xmlns="">
      <p:transition spd="slow">
        <p:fade/>
      </p:transition>
    </mc:Fallback>
  </mc:AlternateContent>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5" name="رابط مستقيم 4"/>
          <p:cNvCxnSpPr/>
          <p:nvPr/>
        </p:nvCxnSpPr>
        <p:spPr>
          <a:xfrm flipH="1">
            <a:off x="1229711" y="4325527"/>
            <a:ext cx="10405242" cy="0"/>
          </a:xfrm>
          <a:prstGeom prst="line">
            <a:avLst/>
          </a:prstGeom>
          <a:ln w="76200">
            <a:solidFill>
              <a:schemeClr val="bg1"/>
            </a:solidFill>
          </a:ln>
        </p:spPr>
        <p:style>
          <a:lnRef idx="1">
            <a:schemeClr val="accent1"/>
          </a:lnRef>
          <a:fillRef idx="0">
            <a:schemeClr val="accent1"/>
          </a:fillRef>
          <a:effectRef idx="0">
            <a:schemeClr val="accent1"/>
          </a:effectRef>
          <a:fontRef idx="minor">
            <a:schemeClr val="tx1"/>
          </a:fontRef>
        </p:style>
      </p:cxnSp>
      <p:pic>
        <p:nvPicPr>
          <p:cNvPr id="4" name="عنصر نائب للمحتوى 3"/>
          <p:cNvPicPr>
            <a:picLocks noGrp="1" noChangeAspect="1"/>
          </p:cNvPicPr>
          <p:nvPr>
            <p:ph idx="4294967295"/>
          </p:nvPr>
        </p:nvPicPr>
        <p:blipFill rotWithShape="1">
          <a:blip r:embed="rId2" cstate="print">
            <a:duotone>
              <a:schemeClr val="accent1">
                <a:shade val="45000"/>
                <a:satMod val="135000"/>
              </a:schemeClr>
              <a:prstClr val="white"/>
            </a:duotone>
            <a:extLst>
              <a:ext uri="{28A0092B-C50C-407E-A947-70E740481C1C}">
                <a14:useLocalDpi xmlns:a14="http://schemas.microsoft.com/office/drawing/2010/main" val="0"/>
              </a:ext>
            </a:extLst>
          </a:blip>
          <a:srcRect l="22816" r="31066"/>
          <a:stretch/>
        </p:blipFill>
        <p:spPr>
          <a:xfrm rot="20846603">
            <a:off x="2093916" y="1043216"/>
            <a:ext cx="3613788" cy="4141788"/>
          </a:xfrm>
          <a:prstGeom prst="ellipse">
            <a:avLst/>
          </a:prstGeom>
          <a:ln>
            <a:noFill/>
          </a:ln>
          <a:effectLst>
            <a:softEdge rad="112500"/>
          </a:effectLst>
        </p:spPr>
      </p:pic>
      <p:sp>
        <p:nvSpPr>
          <p:cNvPr id="3" name="مستطيل 2"/>
          <p:cNvSpPr/>
          <p:nvPr/>
        </p:nvSpPr>
        <p:spPr>
          <a:xfrm>
            <a:off x="5026886" y="1001078"/>
            <a:ext cx="6357830" cy="2554545"/>
          </a:xfrm>
          <a:prstGeom prst="rect">
            <a:avLst/>
          </a:prstGeom>
          <a:noFill/>
        </p:spPr>
        <p:txBody>
          <a:bodyPr wrap="none" lIns="91440" tIns="45720" rIns="91440" bIns="45720">
            <a:spAutoFit/>
            <a:scene3d>
              <a:camera prst="orthographicFront"/>
              <a:lightRig rig="flat" dir="tl">
                <a:rot lat="0" lon="0" rev="6600000"/>
              </a:lightRig>
            </a:scene3d>
            <a:sp3d extrusionH="25400" contourW="8890">
              <a:bevelT w="38100" h="31750"/>
              <a:contourClr>
                <a:schemeClr val="accent2">
                  <a:shade val="75000"/>
                </a:schemeClr>
              </a:contourClr>
            </a:sp3d>
          </a:bodyPr>
          <a:lstStyle/>
          <a:p>
            <a:pPr algn="ctr"/>
            <a:r>
              <a:rPr lang="ar-SA" sz="8000" b="1" cap="none" spc="0" dirty="0">
                <a:ln w="11430">
                  <a:solidFill>
                    <a:schemeClr val="accent1">
                      <a:lumMod val="75000"/>
                    </a:schemeClr>
                  </a:solidFill>
                </a:ln>
                <a:solidFill>
                  <a:schemeClr val="accent1">
                    <a:lumMod val="75000"/>
                  </a:schemeClr>
                </a:solidFill>
                <a:effectLst>
                  <a:outerShdw blurRad="50800" dist="39000" dir="5460000" algn="tl">
                    <a:srgbClr val="000000">
                      <a:alpha val="38000"/>
                    </a:srgbClr>
                  </a:outerShdw>
                </a:effectLst>
              </a:rPr>
              <a:t>ما هو تعليقك على </a:t>
            </a:r>
          </a:p>
          <a:p>
            <a:pPr algn="ctr"/>
            <a:r>
              <a:rPr lang="ar-SA" sz="8000" b="1" cap="none" spc="0" dirty="0">
                <a:ln w="11430">
                  <a:solidFill>
                    <a:schemeClr val="accent1">
                      <a:lumMod val="75000"/>
                    </a:schemeClr>
                  </a:solidFill>
                </a:ln>
                <a:solidFill>
                  <a:schemeClr val="accent1">
                    <a:lumMod val="75000"/>
                  </a:schemeClr>
                </a:solidFill>
                <a:effectLst>
                  <a:outerShdw blurRad="50800" dist="39000" dir="5460000" algn="tl">
                    <a:srgbClr val="000000">
                      <a:alpha val="38000"/>
                    </a:srgbClr>
                  </a:outerShdw>
                </a:effectLst>
              </a:rPr>
              <a:t>موضوع التصوير؟</a:t>
            </a:r>
          </a:p>
        </p:txBody>
      </p:sp>
      <p:pic>
        <p:nvPicPr>
          <p:cNvPr id="9218" name="Picture 2"/>
          <p:cNvPicPr>
            <a:picLocks noChangeAspect="1" noChangeArrowheads="1"/>
          </p:cNvPicPr>
          <p:nvPr/>
        </p:nvPicPr>
        <p:blipFill rotWithShape="1">
          <a:blip r:embed="rId3">
            <a:duotone>
              <a:schemeClr val="accent1">
                <a:shade val="45000"/>
                <a:satMod val="135000"/>
              </a:schemeClr>
              <a:prstClr val="white"/>
            </a:duotone>
            <a:extLst>
              <a:ext uri="{28A0092B-C50C-407E-A947-70E740481C1C}">
                <a14:useLocalDpi xmlns:a14="http://schemas.microsoft.com/office/drawing/2010/main" val="0"/>
              </a:ext>
            </a:extLst>
          </a:blip>
          <a:srcRect l="26207" r="33242"/>
          <a:stretch/>
        </p:blipFill>
        <p:spPr bwMode="auto">
          <a:xfrm>
            <a:off x="804037" y="3622126"/>
            <a:ext cx="2538250" cy="2628902"/>
          </a:xfrm>
          <a:prstGeom prst="rect">
            <a:avLst/>
          </a:prstGeom>
          <a:ln>
            <a:noFill/>
          </a:ln>
          <a:effectLst>
            <a:softEdge rad="112500"/>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6" name="صورة 5"/>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798306" y="4457856"/>
            <a:ext cx="1990725" cy="1152525"/>
          </a:xfrm>
          <a:prstGeom prst="rect">
            <a:avLst/>
          </a:prstGeom>
        </p:spPr>
      </p:pic>
      <p:pic>
        <p:nvPicPr>
          <p:cNvPr id="7" name="صورة 6"/>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3479336" y="4729509"/>
            <a:ext cx="1400175" cy="1400175"/>
          </a:xfrm>
          <a:prstGeom prst="rect">
            <a:avLst/>
          </a:prstGeom>
        </p:spPr>
      </p:pic>
      <p:pic>
        <p:nvPicPr>
          <p:cNvPr id="8" name="صورة 7"/>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9459617" y="4148484"/>
            <a:ext cx="2314575" cy="1981200"/>
          </a:xfrm>
          <a:prstGeom prst="rect">
            <a:avLst/>
          </a:prstGeom>
        </p:spPr>
      </p:pic>
    </p:spTree>
    <p:extLst>
      <p:ext uri="{BB962C8B-B14F-4D97-AF65-F5344CB8AC3E}">
        <p14:creationId xmlns:p14="http://schemas.microsoft.com/office/powerpoint/2010/main" val="2327787126"/>
      </p:ext>
    </p:extLst>
  </p:cSld>
  <p:clrMapOvr>
    <a:masterClrMapping/>
  </p:clrMapOvr>
  <mc:AlternateContent xmlns:mc="http://schemas.openxmlformats.org/markup-compatibility/2006" xmlns:p14="http://schemas.microsoft.com/office/powerpoint/2010/main">
    <mc:Choice Requires="p14">
      <p:transition spd="slow" p14:dur="2500">
        <p14:pan dir="d"/>
      </p:transition>
    </mc:Choice>
    <mc:Fallback xmlns="">
      <p:transition spd="slow">
        <p:fade/>
      </p:transition>
    </mc:Fallback>
  </mc:AlternateContent>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42" name="Picture 2"/>
          <p:cNvPicPr>
            <a:picLocks noChangeAspect="1" noChangeArrowheads="1"/>
          </p:cNvPicPr>
          <p:nvPr/>
        </p:nvPicPr>
        <p:blipFill>
          <a:blip r:embed="rId2">
            <a:duotone>
              <a:schemeClr val="accent1">
                <a:shade val="45000"/>
                <a:satMod val="135000"/>
              </a:schemeClr>
              <a:prstClr val="white"/>
            </a:duotone>
            <a:extLst>
              <a:ext uri="{28A0092B-C50C-407E-A947-70E740481C1C}">
                <a14:useLocalDpi xmlns:a14="http://schemas.microsoft.com/office/drawing/2010/main" val="0"/>
              </a:ext>
            </a:extLst>
          </a:blip>
          <a:stretch>
            <a:fillRect/>
          </a:stretch>
        </p:blipFill>
        <p:spPr bwMode="auto">
          <a:xfrm>
            <a:off x="143437" y="3862549"/>
            <a:ext cx="2943124" cy="2286000"/>
          </a:xfrm>
          <a:prstGeom prst="rect">
            <a:avLst/>
          </a:prstGeom>
          <a:noFill/>
          <a:extLst>
            <a:ext uri="{909E8E84-426E-40DD-AFC4-6F175D3DCCD1}">
              <a14:hiddenFill xmlns:a14="http://schemas.microsoft.com/office/drawing/2010/main">
                <a:solidFill>
                  <a:srgbClr val="FFFFFF"/>
                </a:solidFill>
              </a14:hiddenFill>
            </a:ext>
          </a:extLst>
        </p:spPr>
      </p:pic>
      <p:sp>
        <p:nvSpPr>
          <p:cNvPr id="2" name="مستطيل 1"/>
          <p:cNvSpPr/>
          <p:nvPr/>
        </p:nvSpPr>
        <p:spPr>
          <a:xfrm>
            <a:off x="536029" y="2509328"/>
            <a:ext cx="11508827" cy="1015663"/>
          </a:xfrm>
          <a:prstGeom prst="rect">
            <a:avLst/>
          </a:prstGeom>
          <a:ln w="57150">
            <a:noFill/>
          </a:ln>
        </p:spPr>
        <p:style>
          <a:lnRef idx="2">
            <a:schemeClr val="accent5"/>
          </a:lnRef>
          <a:fillRef idx="1">
            <a:schemeClr val="lt1"/>
          </a:fillRef>
          <a:effectRef idx="0">
            <a:schemeClr val="accent5"/>
          </a:effectRef>
          <a:fontRef idx="minor">
            <a:schemeClr val="dk1"/>
          </a:fontRef>
        </p:style>
        <p:txBody>
          <a:bodyPr wrap="square" lIns="91440" tIns="45720" rIns="91440" bIns="45720">
            <a:spAutoFit/>
          </a:bodyPr>
          <a:lstStyle/>
          <a:p>
            <a:pPr algn="ctr"/>
            <a:r>
              <a:rPr lang="ar-SA" sz="6000" b="1" dirty="0">
                <a:ln w="10541" cmpd="sng">
                  <a:solidFill>
                    <a:schemeClr val="accent1">
                      <a:shade val="88000"/>
                      <a:satMod val="110000"/>
                    </a:schemeClr>
                  </a:solidFill>
                  <a:prstDash val="solid"/>
                </a:ln>
                <a:solidFill>
                  <a:srgbClr val="C00000"/>
                </a:solidFill>
              </a:rPr>
              <a:t>هل تحدث مثل هذه  التصرفات من الطالبات ؟</a:t>
            </a:r>
          </a:p>
        </p:txBody>
      </p:sp>
      <p:pic>
        <p:nvPicPr>
          <p:cNvPr id="5122" name="Picture 2" descr="نتيجة بحث الصور عن الاستهزاء بالاخرين"/>
          <p:cNvPicPr>
            <a:picLocks noChangeAspect="1" noChangeArrowheads="1"/>
          </p:cNvPicPr>
          <p:nvPr/>
        </p:nvPicPr>
        <p:blipFill>
          <a:blip r:embed="rId3">
            <a:duotone>
              <a:schemeClr val="accent1">
                <a:shade val="45000"/>
                <a:satMod val="135000"/>
              </a:schemeClr>
              <a:prstClr val="white"/>
            </a:duotone>
            <a:extLst>
              <a:ext uri="{28A0092B-C50C-407E-A947-70E740481C1C}">
                <a14:useLocalDpi xmlns:a14="http://schemas.microsoft.com/office/drawing/2010/main" val="0"/>
              </a:ext>
            </a:extLst>
          </a:blip>
          <a:srcRect/>
          <a:stretch>
            <a:fillRect/>
          </a:stretch>
        </p:blipFill>
        <p:spPr bwMode="auto">
          <a:xfrm>
            <a:off x="8255000" y="427703"/>
            <a:ext cx="3418400" cy="1976284"/>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4" name="صورة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614999" y="563880"/>
            <a:ext cx="1676400" cy="1371600"/>
          </a:xfrm>
          <a:prstGeom prst="rect">
            <a:avLst/>
          </a:prstGeom>
        </p:spPr>
      </p:pic>
    </p:spTree>
    <p:extLst>
      <p:ext uri="{BB962C8B-B14F-4D97-AF65-F5344CB8AC3E}">
        <p14:creationId xmlns:p14="http://schemas.microsoft.com/office/powerpoint/2010/main" val="1382525980"/>
      </p:ext>
    </p:extLst>
  </p:cSld>
  <p:clrMapOvr>
    <a:masterClrMapping/>
  </p:clrMapOvr>
  <mc:AlternateContent xmlns:mc="http://schemas.openxmlformats.org/markup-compatibility/2006" xmlns:p14="http://schemas.microsoft.com/office/powerpoint/2010/main">
    <mc:Choice Requires="p14">
      <p:transition spd="slow" p14:dur="2500">
        <p14:conveyor dir="l"/>
      </p:transition>
    </mc:Choice>
    <mc:Fallback xmlns="">
      <p:transition spd="slow">
        <p:fade/>
      </p:transition>
    </mc:Fallback>
  </mc:AlternateContent>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مستطيل 1"/>
          <p:cNvSpPr/>
          <p:nvPr/>
        </p:nvSpPr>
        <p:spPr>
          <a:xfrm>
            <a:off x="2523508" y="1144370"/>
            <a:ext cx="7779694" cy="2246769"/>
          </a:xfrm>
          <a:prstGeom prst="rect">
            <a:avLst/>
          </a:prstGeom>
          <a:ln w="28575">
            <a:noFill/>
          </a:ln>
          <a:effectLst>
            <a:outerShdw blurRad="190500" dist="228600" dir="2700000" algn="ctr">
              <a:srgbClr val="000000">
                <a:alpha val="30000"/>
              </a:srgbClr>
            </a:outerShdw>
          </a:effectLst>
          <a:scene3d>
            <a:camera prst="orthographicFront">
              <a:rot lat="0" lon="0" rev="0"/>
            </a:camera>
            <a:lightRig rig="glow" dir="t">
              <a:rot lat="0" lon="0" rev="4800000"/>
            </a:lightRig>
          </a:scene3d>
          <a:sp3d prstMaterial="matte">
            <a:bevelT w="127000" h="63500"/>
          </a:sp3d>
        </p:spPr>
        <p:style>
          <a:lnRef idx="2">
            <a:schemeClr val="accent5"/>
          </a:lnRef>
          <a:fillRef idx="1">
            <a:schemeClr val="lt1"/>
          </a:fillRef>
          <a:effectRef idx="0">
            <a:schemeClr val="accent5"/>
          </a:effectRef>
          <a:fontRef idx="minor">
            <a:schemeClr val="dk1"/>
          </a:fontRef>
        </p:style>
        <p:txBody>
          <a:bodyPr wrap="none" lIns="91440" tIns="45720" rIns="91440" bIns="45720">
            <a:spAutoFit/>
          </a:bodyPr>
          <a:lstStyle/>
          <a:p>
            <a:pPr algn="ctr"/>
            <a:r>
              <a:rPr lang="ar-SA" sz="7000" b="1" dirty="0">
                <a:ln w="10541" cmpd="sng">
                  <a:solidFill>
                    <a:schemeClr val="accent1">
                      <a:shade val="88000"/>
                      <a:satMod val="110000"/>
                    </a:schemeClr>
                  </a:solidFill>
                  <a:prstDash val="solid"/>
                </a:ln>
                <a:solidFill>
                  <a:schemeClr val="accent6">
                    <a:lumMod val="50000"/>
                  </a:schemeClr>
                </a:solidFill>
              </a:rPr>
              <a:t>هل يحق للطالبة الاستهزاء</a:t>
            </a:r>
          </a:p>
          <a:p>
            <a:pPr algn="ctr"/>
            <a:r>
              <a:rPr lang="ar-SA" sz="7000" b="1" dirty="0">
                <a:ln w="10541" cmpd="sng">
                  <a:solidFill>
                    <a:schemeClr val="accent1">
                      <a:shade val="88000"/>
                      <a:satMod val="110000"/>
                    </a:schemeClr>
                  </a:solidFill>
                  <a:prstDash val="solid"/>
                </a:ln>
                <a:solidFill>
                  <a:schemeClr val="accent6">
                    <a:lumMod val="50000"/>
                  </a:schemeClr>
                </a:solidFill>
              </a:rPr>
              <a:t> بشكل أي شخص أياً كان؟</a:t>
            </a:r>
          </a:p>
        </p:txBody>
      </p:sp>
      <p:pic>
        <p:nvPicPr>
          <p:cNvPr id="4" name="صورة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817306" y="4285354"/>
            <a:ext cx="1778410" cy="1457325"/>
          </a:xfrm>
          <a:prstGeom prst="rect">
            <a:avLst/>
          </a:prstGeom>
        </p:spPr>
      </p:pic>
      <p:pic>
        <p:nvPicPr>
          <p:cNvPr id="5" name="صورة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9510802" y="3923072"/>
            <a:ext cx="1466850" cy="1555365"/>
          </a:xfrm>
          <a:prstGeom prst="rect">
            <a:avLst/>
          </a:prstGeom>
        </p:spPr>
      </p:pic>
      <p:pic>
        <p:nvPicPr>
          <p:cNvPr id="6" name="صورة 5"/>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999703" y="4527754"/>
            <a:ext cx="1891756" cy="1371600"/>
          </a:xfrm>
          <a:prstGeom prst="rect">
            <a:avLst/>
          </a:prstGeom>
        </p:spPr>
      </p:pic>
    </p:spTree>
    <p:extLst>
      <p:ext uri="{BB962C8B-B14F-4D97-AF65-F5344CB8AC3E}">
        <p14:creationId xmlns:p14="http://schemas.microsoft.com/office/powerpoint/2010/main" val="3210307483"/>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مستطيل 1"/>
          <p:cNvSpPr/>
          <p:nvPr/>
        </p:nvSpPr>
        <p:spPr>
          <a:xfrm>
            <a:off x="1065769" y="1066801"/>
            <a:ext cx="10222319" cy="2554545"/>
          </a:xfrm>
          <a:prstGeom prst="rect">
            <a:avLst/>
          </a:prstGeom>
          <a:ln w="57150">
            <a:noFill/>
          </a:ln>
        </p:spPr>
        <p:style>
          <a:lnRef idx="2">
            <a:schemeClr val="accent5"/>
          </a:lnRef>
          <a:fillRef idx="1">
            <a:schemeClr val="lt1"/>
          </a:fillRef>
          <a:effectRef idx="0">
            <a:schemeClr val="accent5"/>
          </a:effectRef>
          <a:fontRef idx="minor">
            <a:schemeClr val="dk1"/>
          </a:fontRef>
        </p:style>
        <p:txBody>
          <a:bodyPr wrap="square" lIns="91440" tIns="45720" rIns="91440" bIns="45720">
            <a:spAutoFit/>
            <a:scene3d>
              <a:camera prst="orthographicFront"/>
              <a:lightRig rig="flat" dir="tl">
                <a:rot lat="0" lon="0" rev="6600000"/>
              </a:lightRig>
            </a:scene3d>
            <a:sp3d extrusionH="25400" contourW="8890">
              <a:bevelT w="38100" h="31750"/>
              <a:contourClr>
                <a:schemeClr val="accent2">
                  <a:shade val="75000"/>
                </a:schemeClr>
              </a:contourClr>
            </a:sp3d>
          </a:bodyPr>
          <a:lstStyle/>
          <a:p>
            <a:pPr algn="ctr"/>
            <a:r>
              <a:rPr lang="ar-SA" sz="8000" b="1" cap="none" spc="0" dirty="0">
                <a:ln w="11430"/>
                <a:solidFill>
                  <a:schemeClr val="accent1">
                    <a:lumMod val="75000"/>
                  </a:schemeClr>
                </a:solidFill>
                <a:effectLst>
                  <a:outerShdw blurRad="50800" dist="39000" dir="5460000" algn="tl">
                    <a:srgbClr val="000000">
                      <a:alpha val="38000"/>
                    </a:srgbClr>
                  </a:outerShdw>
                </a:effectLst>
              </a:rPr>
              <a:t>ماهي الأطراف المتضررة </a:t>
            </a:r>
            <a:r>
              <a:rPr lang="ar-SA" sz="8000" b="1" dirty="0">
                <a:ln w="11430"/>
                <a:solidFill>
                  <a:schemeClr val="accent1">
                    <a:lumMod val="75000"/>
                  </a:schemeClr>
                </a:solidFill>
                <a:effectLst>
                  <a:outerShdw blurRad="50800" dist="39000" dir="5460000" algn="tl">
                    <a:srgbClr val="000000">
                      <a:alpha val="38000"/>
                    </a:srgbClr>
                  </a:outerShdw>
                </a:effectLst>
              </a:rPr>
              <a:t>من الموقف ؟</a:t>
            </a:r>
            <a:endParaRPr lang="ar-SA" sz="8000" b="1" cap="none" spc="0" dirty="0">
              <a:ln w="11430"/>
              <a:solidFill>
                <a:schemeClr val="accent1">
                  <a:lumMod val="75000"/>
                </a:schemeClr>
              </a:solidFill>
              <a:effectLst>
                <a:outerShdw blurRad="50800" dist="39000" dir="5460000" algn="tl">
                  <a:srgbClr val="000000">
                    <a:alpha val="38000"/>
                  </a:srgbClr>
                </a:outerShdw>
              </a:effectLst>
            </a:endParaRPr>
          </a:p>
        </p:txBody>
      </p:sp>
      <p:pic>
        <p:nvPicPr>
          <p:cNvPr id="3" name="صورة 2"/>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9037321" y="4289108"/>
            <a:ext cx="2126932" cy="1438274"/>
          </a:xfrm>
          <a:prstGeom prst="roundRect">
            <a:avLst>
              <a:gd name="adj" fmla="val 16667"/>
            </a:avLst>
          </a:prstGeom>
          <a:ln>
            <a:noFill/>
          </a:ln>
          <a:effectLst>
            <a:outerShdw blurRad="152400" dist="12000" dir="900000" sy="98000" kx="110000" ky="200000" algn="tl" rotWithShape="0">
              <a:srgbClr val="000000">
                <a:alpha val="30000"/>
              </a:srgbClr>
            </a:outerShdw>
          </a:effectLst>
          <a:scene3d>
            <a:camera prst="perspectiveRelaxed">
              <a:rot lat="19800000" lon="1200000" rev="20820000"/>
            </a:camera>
            <a:lightRig rig="threePt" dir="t"/>
          </a:scene3d>
          <a:sp3d contourW="6350" prstMaterial="matte">
            <a:bevelT w="101600" h="101600"/>
            <a:contourClr>
              <a:srgbClr val="969696"/>
            </a:contourClr>
          </a:sp3d>
        </p:spPr>
      </p:pic>
      <p:pic>
        <p:nvPicPr>
          <p:cNvPr id="4" name="صورة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84822" y="4289107"/>
            <a:ext cx="2657475" cy="1724025"/>
          </a:xfrm>
          <a:prstGeom prst="roundRect">
            <a:avLst>
              <a:gd name="adj" fmla="val 16667"/>
            </a:avLst>
          </a:prstGeom>
          <a:ln>
            <a:noFill/>
          </a:ln>
          <a:effectLst>
            <a:outerShdw blurRad="152400" dist="12000" dir="900000" sy="98000" kx="110000" ky="200000" algn="tl" rotWithShape="0">
              <a:srgbClr val="000000">
                <a:alpha val="30000"/>
              </a:srgbClr>
            </a:outerShdw>
          </a:effectLst>
          <a:scene3d>
            <a:camera prst="perspectiveRelaxed">
              <a:rot lat="19800000" lon="1200000" rev="20820000"/>
            </a:camera>
            <a:lightRig rig="threePt" dir="t"/>
          </a:scene3d>
          <a:sp3d contourW="6350" prstMaterial="matte">
            <a:bevelT w="101600" h="101600"/>
            <a:contourClr>
              <a:srgbClr val="969696"/>
            </a:contourClr>
          </a:sp3d>
        </p:spPr>
      </p:pic>
      <p:pic>
        <p:nvPicPr>
          <p:cNvPr id="6" name="صورة 5"/>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526280" y="4599019"/>
            <a:ext cx="2377440" cy="1128363"/>
          </a:xfrm>
          <a:prstGeom prst="rect">
            <a:avLst/>
          </a:prstGeom>
        </p:spPr>
      </p:pic>
    </p:spTree>
    <p:extLst>
      <p:ext uri="{BB962C8B-B14F-4D97-AF65-F5344CB8AC3E}">
        <p14:creationId xmlns:p14="http://schemas.microsoft.com/office/powerpoint/2010/main" val="3582489714"/>
      </p:ext>
    </p:extLst>
  </p:cSld>
  <p:clrMapOvr>
    <a:masterClrMapping/>
  </p:clrMapOvr>
  <mc:AlternateContent xmlns:mc="http://schemas.openxmlformats.org/markup-compatibility/2006" xmlns:p14="http://schemas.microsoft.com/office/powerpoint/2010/main">
    <mc:Choice Requires="p14">
      <p:transition spd="slow" p14:dur="2500">
        <p14:ferris dir="l"/>
      </p:transition>
    </mc:Choice>
    <mc:Fallback xmlns="">
      <p:transition spd="slow">
        <p:fade/>
      </p:transition>
    </mc:Fallback>
  </mc:AlternateContent>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عنوان 1"/>
          <p:cNvSpPr>
            <a:spLocks noGrp="1"/>
          </p:cNvSpPr>
          <p:nvPr>
            <p:ph type="ctrTitle"/>
          </p:nvPr>
        </p:nvSpPr>
        <p:spPr>
          <a:xfrm>
            <a:off x="441429" y="3213553"/>
            <a:ext cx="11342134" cy="2590800"/>
          </a:xfrm>
          <a:solidFill>
            <a:schemeClr val="bg1"/>
          </a:solidFill>
          <a:ln w="57150">
            <a:noFill/>
          </a:ln>
        </p:spPr>
        <p:style>
          <a:lnRef idx="2">
            <a:schemeClr val="accent5"/>
          </a:lnRef>
          <a:fillRef idx="1">
            <a:schemeClr val="lt1"/>
          </a:fillRef>
          <a:effectRef idx="0">
            <a:schemeClr val="accent5"/>
          </a:effectRef>
          <a:fontRef idx="minor">
            <a:schemeClr val="dk1"/>
          </a:fontRef>
        </p:style>
        <p:txBody>
          <a:bodyPr>
            <a:normAutofit fontScale="90000"/>
          </a:bodyPr>
          <a:lstStyle/>
          <a:p>
            <a:pPr algn="ctr"/>
            <a:r>
              <a:rPr lang="ar-SA" b="1" dirty="0">
                <a:ln>
                  <a:solidFill>
                    <a:schemeClr val="tx1"/>
                  </a:solidFill>
                </a:ln>
                <a:solidFill>
                  <a:schemeClr val="accent1">
                    <a:lumMod val="75000"/>
                  </a:schemeClr>
                </a:solidFill>
              </a:rPr>
              <a:t>ماهي عقوبة الطالبة في حالة التصوير </a:t>
            </a:r>
            <a:br>
              <a:rPr lang="ar-SA" b="1" dirty="0">
                <a:ln>
                  <a:solidFill>
                    <a:schemeClr val="tx1"/>
                  </a:solidFill>
                </a:ln>
                <a:solidFill>
                  <a:schemeClr val="accent1">
                    <a:lumMod val="75000"/>
                  </a:schemeClr>
                </a:solidFill>
              </a:rPr>
            </a:br>
            <a:r>
              <a:rPr lang="ar-SA" b="1" dirty="0">
                <a:ln>
                  <a:solidFill>
                    <a:schemeClr val="tx1"/>
                  </a:solidFill>
                </a:ln>
                <a:solidFill>
                  <a:schemeClr val="accent1">
                    <a:lumMod val="75000"/>
                  </a:schemeClr>
                </a:solidFill>
              </a:rPr>
              <a:t>حسب لائحة المواظبة والسلوك ؟</a:t>
            </a:r>
          </a:p>
        </p:txBody>
      </p:sp>
      <p:pic>
        <p:nvPicPr>
          <p:cNvPr id="3076" name="Picture 4" descr="نتيجة بحث الصور عن ‫استفهام png‬‎"/>
          <p:cNvPicPr>
            <a:picLocks noChangeAspect="1" noChangeArrowheads="1"/>
          </p:cNvPicPr>
          <p:nvPr/>
        </p:nvPicPr>
        <p:blipFill rotWithShape="1">
          <a:blip r:embed="rId2">
            <a:extLst>
              <a:ext uri="{28A0092B-C50C-407E-A947-70E740481C1C}">
                <a14:useLocalDpi xmlns:a14="http://schemas.microsoft.com/office/drawing/2010/main" val="0"/>
              </a:ext>
            </a:extLst>
          </a:blip>
          <a:srcRect l="16660" t="5882" r="15086" b="6372"/>
          <a:stretch/>
        </p:blipFill>
        <p:spPr bwMode="auto">
          <a:xfrm>
            <a:off x="378367" y="134319"/>
            <a:ext cx="2743205" cy="3507516"/>
          </a:xfrm>
          <a:prstGeom prst="rect">
            <a:avLst/>
          </a:prstGeom>
          <a:noFill/>
          <a:extLst>
            <a:ext uri="{909E8E84-426E-40DD-AFC4-6F175D3DCCD1}">
              <a14:hiddenFill xmlns:a14="http://schemas.microsoft.com/office/drawing/2010/main">
                <a:solidFill>
                  <a:srgbClr val="FFFFFF"/>
                </a:solidFill>
              </a14:hiddenFill>
            </a:ext>
          </a:extLst>
        </p:spPr>
      </p:pic>
      <p:pic>
        <p:nvPicPr>
          <p:cNvPr id="3" name="صورة 2"/>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122920" y="983875"/>
            <a:ext cx="2945130" cy="1808404"/>
          </a:xfrm>
          <a:prstGeom prst="rect">
            <a:avLst/>
          </a:prstGeom>
        </p:spPr>
      </p:pic>
      <p:pic>
        <p:nvPicPr>
          <p:cNvPr id="4" name="صورة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816792" y="1188721"/>
            <a:ext cx="2009775" cy="1448194"/>
          </a:xfrm>
          <a:prstGeom prst="roundRect">
            <a:avLst>
              <a:gd name="adj" fmla="val 16667"/>
            </a:avLst>
          </a:prstGeom>
          <a:ln>
            <a:noFill/>
          </a:ln>
          <a:effectLst>
            <a:outerShdw blurRad="152400" dist="12000" dir="900000" sy="98000" kx="110000" ky="200000" algn="tl" rotWithShape="0">
              <a:srgbClr val="000000">
                <a:alpha val="30000"/>
              </a:srgbClr>
            </a:outerShdw>
          </a:effectLst>
          <a:scene3d>
            <a:camera prst="perspectiveRelaxed">
              <a:rot lat="19800000" lon="1200000" rev="20820000"/>
            </a:camera>
            <a:lightRig rig="threePt" dir="t"/>
          </a:scene3d>
          <a:sp3d contourW="6350" prstMaterial="matte">
            <a:bevelT w="101600" h="101600"/>
            <a:contourClr>
              <a:srgbClr val="969696"/>
            </a:contourClr>
          </a:sp3d>
        </p:spPr>
      </p:pic>
    </p:spTree>
    <p:extLst>
      <p:ext uri="{BB962C8B-B14F-4D97-AF65-F5344CB8AC3E}">
        <p14:creationId xmlns:p14="http://schemas.microsoft.com/office/powerpoint/2010/main" val="3146668970"/>
      </p:ext>
    </p:extLst>
  </p:cSld>
  <p:clrMapOvr>
    <a:masterClrMapping/>
  </p:clrMapOvr>
  <mc:AlternateContent xmlns:mc="http://schemas.openxmlformats.org/markup-compatibility/2006" xmlns:p14="http://schemas.microsoft.com/office/powerpoint/2010/main">
    <mc:Choice Requires="p14">
      <p:transition spd="slow" p14:dur="2500">
        <p14:conveyor dir="l"/>
      </p:transition>
    </mc:Choice>
    <mc:Fallback xmlns="">
      <p:transition spd="slow">
        <p:fade/>
      </p:transition>
    </mc:Fallback>
  </mc:AlternateContent>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2" descr="نتيجة بحث الصور عن ‫استفهام png‬‎"/>
          <p:cNvPicPr>
            <a:picLocks noChangeAspect="1" noChangeArrowheads="1"/>
          </p:cNvPicPr>
          <p:nvPr/>
        </p:nvPicPr>
        <p:blipFill>
          <a:blip r:embed="rId2">
            <a:duotone>
              <a:schemeClr val="accent1">
                <a:shade val="45000"/>
                <a:satMod val="135000"/>
              </a:schemeClr>
              <a:prstClr val="white"/>
            </a:duotone>
            <a:extLst>
              <a:ext uri="{28A0092B-C50C-407E-A947-70E740481C1C}">
                <a14:useLocalDpi xmlns:a14="http://schemas.microsoft.com/office/drawing/2010/main" val="0"/>
              </a:ext>
            </a:extLst>
          </a:blip>
          <a:srcRect/>
          <a:stretch>
            <a:fillRect/>
          </a:stretch>
        </p:blipFill>
        <p:spPr bwMode="auto">
          <a:xfrm>
            <a:off x="47298" y="110359"/>
            <a:ext cx="4457700" cy="5943600"/>
          </a:xfrm>
          <a:prstGeom prst="rect">
            <a:avLst/>
          </a:prstGeom>
          <a:noFill/>
          <a:extLst>
            <a:ext uri="{909E8E84-426E-40DD-AFC4-6F175D3DCCD1}">
              <a14:hiddenFill xmlns:a14="http://schemas.microsoft.com/office/drawing/2010/main">
                <a:solidFill>
                  <a:srgbClr val="FFFFFF"/>
                </a:solidFill>
              </a14:hiddenFill>
            </a:ext>
          </a:extLst>
        </p:spPr>
      </p:pic>
      <p:sp>
        <p:nvSpPr>
          <p:cNvPr id="2" name="عنوان 1"/>
          <p:cNvSpPr>
            <a:spLocks noGrp="1"/>
          </p:cNvSpPr>
          <p:nvPr>
            <p:ph type="ctrTitle"/>
          </p:nvPr>
        </p:nvSpPr>
        <p:spPr>
          <a:xfrm>
            <a:off x="3562985" y="2772114"/>
            <a:ext cx="7840716" cy="2590800"/>
          </a:xfrm>
          <a:ln w="57150">
            <a:noFill/>
          </a:ln>
        </p:spPr>
        <p:style>
          <a:lnRef idx="2">
            <a:schemeClr val="accent5"/>
          </a:lnRef>
          <a:fillRef idx="1">
            <a:schemeClr val="lt1"/>
          </a:fillRef>
          <a:effectRef idx="0">
            <a:schemeClr val="accent5"/>
          </a:effectRef>
          <a:fontRef idx="minor">
            <a:schemeClr val="dk1"/>
          </a:fontRef>
        </p:style>
        <p:txBody>
          <a:bodyPr>
            <a:normAutofit/>
          </a:bodyPr>
          <a:lstStyle/>
          <a:p>
            <a:pPr algn="ctr"/>
            <a:r>
              <a:rPr lang="ar-SA" sz="8000" b="1" dirty="0">
                <a:ln>
                  <a:solidFill>
                    <a:schemeClr val="tx1"/>
                  </a:solidFill>
                </a:ln>
                <a:solidFill>
                  <a:schemeClr val="accent1">
                    <a:lumMod val="75000"/>
                  </a:schemeClr>
                </a:solidFill>
              </a:rPr>
              <a:t>هل تعلم الطالبة العقوبة القضائية في المحكمة ؟</a:t>
            </a:r>
          </a:p>
        </p:txBody>
      </p:sp>
      <p:pic>
        <p:nvPicPr>
          <p:cNvPr id="3" name="صورة 2"/>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519161" y="1114424"/>
            <a:ext cx="2514600" cy="1657690"/>
          </a:xfrm>
          <a:prstGeom prst="rect">
            <a:avLst/>
          </a:prstGeom>
          <a:solidFill>
            <a:srgbClr val="FFFFFF">
              <a:shade val="85000"/>
            </a:srgbClr>
          </a:solidFill>
          <a:ln w="101600" cap="sq">
            <a:solidFill>
              <a:srgbClr val="FDFDFD"/>
            </a:solidFill>
            <a:miter lim="800000"/>
          </a:ln>
          <a:effectLst>
            <a:outerShdw blurRad="57150" dist="37500" dir="7560000" sy="98000" kx="110000" ky="200000" algn="tl" rotWithShape="0">
              <a:srgbClr val="000000">
                <a:alpha val="20000"/>
              </a:srgbClr>
            </a:outerShdw>
          </a:effectLst>
          <a:scene3d>
            <a:camera prst="perspectiveRelaxed">
              <a:rot lat="18960000" lon="0" rev="0"/>
            </a:camera>
            <a:lightRig rig="twoPt" dir="t">
              <a:rot lat="0" lon="0" rev="7200000"/>
            </a:lightRig>
          </a:scene3d>
          <a:sp3d prstMaterial="matte">
            <a:bevelT w="22860" h="12700"/>
            <a:contourClr>
              <a:srgbClr val="FFFFFF"/>
            </a:contourClr>
          </a:sp3d>
        </p:spPr>
      </p:pic>
      <p:pic>
        <p:nvPicPr>
          <p:cNvPr id="4" name="صورة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076825" y="1247773"/>
            <a:ext cx="2038350" cy="1209675"/>
          </a:xfrm>
          <a:prstGeom prst="rect">
            <a:avLst/>
          </a:prstGeom>
          <a:ln>
            <a:noFill/>
          </a:ln>
          <a:effectLst>
            <a:reflection blurRad="12700" stA="30000" endPos="30000" dist="5000" dir="5400000" sy="-100000" algn="bl" rotWithShape="0"/>
          </a:effectLst>
          <a:scene3d>
            <a:camera prst="perspectiveContrastingLeftFacing">
              <a:rot lat="300000" lon="19800000" rev="0"/>
            </a:camera>
            <a:lightRig rig="threePt" dir="t">
              <a:rot lat="0" lon="0" rev="2700000"/>
            </a:lightRig>
          </a:scene3d>
          <a:sp3d>
            <a:bevelT w="63500" h="50800"/>
          </a:sp3d>
        </p:spPr>
      </p:pic>
    </p:spTree>
    <p:extLst>
      <p:ext uri="{BB962C8B-B14F-4D97-AF65-F5344CB8AC3E}">
        <p14:creationId xmlns:p14="http://schemas.microsoft.com/office/powerpoint/2010/main" val="1103581151"/>
      </p:ext>
    </p:extLst>
  </p:cSld>
  <p:clrMapOvr>
    <a:masterClrMapping/>
  </p:clrMapOvr>
  <mc:AlternateContent xmlns:mc="http://schemas.openxmlformats.org/markup-compatibility/2006" xmlns:p14="http://schemas.microsoft.com/office/powerpoint/2010/main">
    <mc:Choice Requires="p14">
      <p:transition spd="slow" p14:dur="2500">
        <p14:warp/>
      </p:transition>
    </mc:Choice>
    <mc:Fallback xmlns="">
      <p:transition spd="slow">
        <p:fade/>
      </p:transition>
    </mc:Fallback>
  </mc:AlternateContent>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عنوان 1"/>
          <p:cNvSpPr>
            <a:spLocks noGrp="1"/>
          </p:cNvSpPr>
          <p:nvPr>
            <p:ph type="title"/>
          </p:nvPr>
        </p:nvSpPr>
        <p:spPr/>
        <p:txBody>
          <a:bodyPr/>
          <a:lstStyle/>
          <a:p>
            <a:endParaRPr lang="ar-SA"/>
          </a:p>
        </p:txBody>
      </p:sp>
      <p:pic>
        <p:nvPicPr>
          <p:cNvPr id="4" name="عنصر نائب للمحتوى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2006600" y="1952625"/>
            <a:ext cx="8509000" cy="3810000"/>
          </a:xfrm>
        </p:spPr>
      </p:pic>
    </p:spTree>
    <p:extLst>
      <p:ext uri="{BB962C8B-B14F-4D97-AF65-F5344CB8AC3E}">
        <p14:creationId xmlns:p14="http://schemas.microsoft.com/office/powerpoint/2010/main" val="4239669752"/>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عنوان 1"/>
          <p:cNvSpPr>
            <a:spLocks noGrp="1"/>
          </p:cNvSpPr>
          <p:nvPr>
            <p:ph type="title"/>
          </p:nvPr>
        </p:nvSpPr>
        <p:spPr/>
        <p:txBody>
          <a:bodyPr/>
          <a:lstStyle/>
          <a:p>
            <a:pPr algn="ctr"/>
            <a:r>
              <a:rPr lang="ar-SA" b="1" dirty="0"/>
              <a:t>النهاية</a:t>
            </a:r>
          </a:p>
        </p:txBody>
      </p:sp>
      <p:pic>
        <p:nvPicPr>
          <p:cNvPr id="4" name="عنصر نائب للمحتوى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605472" y="2092960"/>
            <a:ext cx="3443288" cy="3571875"/>
          </a:xfrm>
        </p:spPr>
      </p:pic>
      <p:sp>
        <p:nvSpPr>
          <p:cNvPr id="5" name="مربع نص 4"/>
          <p:cNvSpPr txBox="1"/>
          <p:nvPr/>
        </p:nvSpPr>
        <p:spPr>
          <a:xfrm>
            <a:off x="5660315" y="2293303"/>
            <a:ext cx="5721909" cy="4278094"/>
          </a:xfrm>
          <a:prstGeom prst="rect">
            <a:avLst/>
          </a:prstGeom>
          <a:noFill/>
        </p:spPr>
        <p:txBody>
          <a:bodyPr wrap="square" rtlCol="1">
            <a:spAutoFit/>
          </a:bodyPr>
          <a:lstStyle/>
          <a:p>
            <a:pPr algn="ctr"/>
            <a:r>
              <a:rPr lang="ar-SA" sz="3600" b="1" dirty="0">
                <a:latin typeface="Aldhabi" panose="01000000000000000000" pitchFamily="2" charset="-78"/>
                <a:cs typeface="Bold Italic Art" panose="02010400000000000000" pitchFamily="2" charset="-78"/>
              </a:rPr>
              <a:t>اعداد وتنفيذ</a:t>
            </a:r>
          </a:p>
          <a:p>
            <a:pPr algn="ctr"/>
            <a:r>
              <a:rPr lang="ar-SA" sz="2400" b="1" dirty="0">
                <a:latin typeface="Aldhabi" panose="01000000000000000000" pitchFamily="2" charset="-78"/>
                <a:cs typeface="Bold Italic Art" panose="02010400000000000000" pitchFamily="2" charset="-78"/>
              </a:rPr>
              <a:t> </a:t>
            </a:r>
            <a:endParaRPr lang="ar-SA" sz="4000" b="1" dirty="0">
              <a:latin typeface="Aldhabi" panose="01000000000000000000" pitchFamily="2" charset="-78"/>
              <a:cs typeface="Bold Italic Art" panose="02010400000000000000" pitchFamily="2" charset="-78"/>
            </a:endParaRPr>
          </a:p>
          <a:p>
            <a:pPr algn="ctr"/>
            <a:r>
              <a:rPr lang="ar-SA" sz="4000" dirty="0">
                <a:cs typeface="PT Bold Heading" panose="02010400000000000000" pitchFamily="2" charset="-78"/>
              </a:rPr>
              <a:t>مشرفات التوجيه والإرشاد </a:t>
            </a:r>
          </a:p>
          <a:p>
            <a:pPr algn="ctr"/>
            <a:r>
              <a:rPr lang="ar-SA" sz="2800" dirty="0">
                <a:cs typeface="PT Bold Heading" panose="02010400000000000000" pitchFamily="2" charset="-78"/>
              </a:rPr>
              <a:t> </a:t>
            </a:r>
          </a:p>
          <a:p>
            <a:pPr algn="ctr"/>
            <a:r>
              <a:rPr lang="ar-SA" sz="3600" dirty="0">
                <a:cs typeface="PT Bold Heading" panose="02010400000000000000" pitchFamily="2" charset="-78"/>
              </a:rPr>
              <a:t>مكتب الروابي</a:t>
            </a:r>
          </a:p>
          <a:p>
            <a:pPr algn="ctr"/>
            <a:r>
              <a:rPr lang="ar-SA" sz="3600" dirty="0">
                <a:cs typeface="PT Bold Heading" panose="02010400000000000000" pitchFamily="2" charset="-78"/>
              </a:rPr>
              <a:t>تم الاستفادة من الورشة</a:t>
            </a:r>
          </a:p>
          <a:p>
            <a:pPr algn="ctr"/>
            <a:r>
              <a:rPr lang="ar-SA" sz="3600">
                <a:cs typeface="PT Bold Heading" panose="02010400000000000000" pitchFamily="2" charset="-78"/>
              </a:rPr>
              <a:t> </a:t>
            </a:r>
            <a:r>
              <a:rPr lang="ar-SA" sz="3600" dirty="0">
                <a:cs typeface="PT Bold Heading" panose="02010400000000000000" pitchFamily="2" charset="-78"/>
              </a:rPr>
              <a:t>الوكيلة </a:t>
            </a:r>
            <a:r>
              <a:rPr lang="ar-SA" sz="3600">
                <a:cs typeface="PT Bold Heading" panose="02010400000000000000" pitchFamily="2" charset="-78"/>
              </a:rPr>
              <a:t>الطلابية :فاطمة </a:t>
            </a:r>
            <a:r>
              <a:rPr lang="ar-SA" sz="3600" dirty="0">
                <a:cs typeface="PT Bold Heading" panose="02010400000000000000" pitchFamily="2" charset="-78"/>
              </a:rPr>
              <a:t>عسيري </a:t>
            </a:r>
          </a:p>
          <a:p>
            <a:pPr algn="ctr"/>
            <a:endParaRPr lang="ar-SA" dirty="0"/>
          </a:p>
          <a:p>
            <a:pPr algn="ctr"/>
            <a:endParaRPr lang="ar-SA" dirty="0"/>
          </a:p>
        </p:txBody>
      </p:sp>
    </p:spTree>
    <p:extLst>
      <p:ext uri="{BB962C8B-B14F-4D97-AF65-F5344CB8AC3E}">
        <p14:creationId xmlns:p14="http://schemas.microsoft.com/office/powerpoint/2010/main" val="1074685123"/>
      </p:ext>
    </p:extLst>
  </p:cSld>
  <p:clrMapOvr>
    <a:masterClrMapping/>
  </p:clrMapOvr>
</p:sld>
</file>

<file path=ppt/theme/theme1.xml><?xml version="1.0" encoding="utf-8"?>
<a:theme xmlns:a="http://schemas.openxmlformats.org/drawingml/2006/main" name="أثر رجعي">
  <a:themeElements>
    <a:clrScheme name="أثر رجعي">
      <a:dk1>
        <a:sysClr val="windowText" lastClr="000000"/>
      </a:dk1>
      <a:lt1>
        <a:sysClr val="window" lastClr="FFFFFF"/>
      </a:lt1>
      <a:dk2>
        <a:srgbClr val="455F51"/>
      </a:dk2>
      <a:lt2>
        <a:srgbClr val="E2DFCC"/>
      </a:lt2>
      <a:accent1>
        <a:srgbClr val="99CB38"/>
      </a:accent1>
      <a:accent2>
        <a:srgbClr val="63A537"/>
      </a:accent2>
      <a:accent3>
        <a:srgbClr val="37A76F"/>
      </a:accent3>
      <a:accent4>
        <a:srgbClr val="44C1A3"/>
      </a:accent4>
      <a:accent5>
        <a:srgbClr val="4EB3CF"/>
      </a:accent5>
      <a:accent6>
        <a:srgbClr val="51C3F9"/>
      </a:accent6>
      <a:hlink>
        <a:srgbClr val="6B9F25"/>
      </a:hlink>
      <a:folHlink>
        <a:srgbClr val="B26B02"/>
      </a:folHlink>
    </a:clrScheme>
    <a:fontScheme name="أساسية">
      <a:majorFont>
        <a:latin typeface="Arial Black"/>
        <a:ea typeface=""/>
        <a:cs typeface=""/>
        <a:font script="Jpan" typeface="ＭＳ Ｐゴシック"/>
        <a:font script="Hang" typeface="HY견고딕"/>
        <a:font script="Hans" typeface="微软雅黑"/>
        <a:font script="Hant" typeface="微軟正黑體"/>
        <a:font script="Arab" typeface="Tahoma"/>
        <a:font script="Hebr" typeface="Tahoma"/>
        <a:font script="Thai" typeface="Tahoma"/>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돋움"/>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BlackTie">
      <a:fillStyleLst>
        <a:solidFill>
          <a:schemeClr val="phClr"/>
        </a:solidFill>
        <a:gradFill rotWithShape="1">
          <a:gsLst>
            <a:gs pos="0">
              <a:schemeClr val="phClr">
                <a:tint val="45000"/>
                <a:satMod val="220000"/>
              </a:schemeClr>
            </a:gs>
            <a:gs pos="30000">
              <a:schemeClr val="phClr">
                <a:tint val="61000"/>
                <a:satMod val="220000"/>
              </a:schemeClr>
            </a:gs>
            <a:gs pos="45000">
              <a:schemeClr val="phClr">
                <a:tint val="66000"/>
                <a:satMod val="240000"/>
              </a:schemeClr>
            </a:gs>
            <a:gs pos="55000">
              <a:schemeClr val="phClr">
                <a:tint val="66000"/>
                <a:satMod val="220000"/>
              </a:schemeClr>
            </a:gs>
            <a:gs pos="73000">
              <a:schemeClr val="phClr">
                <a:tint val="61000"/>
                <a:satMod val="220000"/>
              </a:schemeClr>
            </a:gs>
            <a:gs pos="100000">
              <a:schemeClr val="phClr">
                <a:tint val="45000"/>
                <a:satMod val="220000"/>
              </a:schemeClr>
            </a:gs>
          </a:gsLst>
          <a:lin ang="950000" scaled="1"/>
        </a:gradFill>
        <a:gradFill rotWithShape="1">
          <a:gsLst>
            <a:gs pos="0">
              <a:schemeClr val="phClr">
                <a:shade val="63000"/>
                <a:satMod val="110000"/>
              </a:schemeClr>
            </a:gs>
            <a:gs pos="30000">
              <a:schemeClr val="phClr">
                <a:shade val="90000"/>
                <a:satMod val="120000"/>
              </a:schemeClr>
            </a:gs>
            <a:gs pos="45000">
              <a:schemeClr val="phClr">
                <a:shade val="100000"/>
                <a:satMod val="128000"/>
              </a:schemeClr>
            </a:gs>
            <a:gs pos="55000">
              <a:schemeClr val="phClr">
                <a:shade val="100000"/>
                <a:satMod val="128000"/>
              </a:schemeClr>
            </a:gs>
            <a:gs pos="73000">
              <a:schemeClr val="phClr">
                <a:shade val="90000"/>
                <a:satMod val="120000"/>
              </a:schemeClr>
            </a:gs>
            <a:gs pos="100000">
              <a:schemeClr val="phClr">
                <a:shade val="63000"/>
                <a:satMod val="110000"/>
              </a:schemeClr>
            </a:gs>
          </a:gsLst>
          <a:lin ang="950000" scaled="1"/>
        </a:gradFill>
      </a:fillStyleLst>
      <a:lnStyleLst>
        <a:ln w="9525" cap="flat" cmpd="sng" algn="ctr">
          <a:solidFill>
            <a:schemeClr val="phClr"/>
          </a:solidFill>
          <a:prstDash val="solid"/>
        </a:ln>
        <a:ln w="19050" cap="flat" cmpd="sng" algn="ctr">
          <a:solidFill>
            <a:schemeClr val="phClr"/>
          </a:solidFill>
          <a:prstDash val="solid"/>
        </a:ln>
        <a:ln w="53975" cap="flat" cmpd="dbl" algn="ctr">
          <a:solidFill>
            <a:schemeClr val="phClr"/>
          </a:solidFill>
          <a:prstDash val="solid"/>
        </a:ln>
      </a:lnStyleLst>
      <a:effectStyleLst>
        <a:effectStyle>
          <a:effectLst>
            <a:outerShdw blurRad="38100" dist="25400" dir="5400000" rotWithShape="0">
              <a:srgbClr val="000000">
                <a:alpha val="40000"/>
              </a:srgbClr>
            </a:outerShdw>
          </a:effectLst>
        </a:effectStyle>
        <a:effectStyle>
          <a:effectLst>
            <a:outerShdw blurRad="50800" dist="41909" dir="5400000" rotWithShape="0">
              <a:srgbClr val="000000">
                <a:alpha val="40000"/>
              </a:srgbClr>
            </a:outerShdw>
          </a:effectLst>
        </a:effectStyle>
        <a:effectStyle>
          <a:effectLst>
            <a:outerShdw blurRad="57150" dist="38100" dir="5400000" algn="br" rotWithShape="0">
              <a:srgbClr val="000000">
                <a:alpha val="57000"/>
              </a:srgbClr>
            </a:outerShdw>
          </a:effectLst>
          <a:scene3d>
            <a:camera prst="orthographicFront">
              <a:rot lat="0" lon="0" rev="0"/>
            </a:camera>
            <a:lightRig rig="twoPt" dir="t">
              <a:rot lat="0" lon="0" rev="1800000"/>
            </a:lightRig>
          </a:scene3d>
          <a:sp3d>
            <a:bevelT w="44450" h="31750" prst="coolSlant"/>
          </a:sp3d>
        </a:effectStyle>
      </a:effectStyleLst>
      <a:bgFillStyleLst>
        <a:solidFill>
          <a:schemeClr val="phClr"/>
        </a:solidFill>
        <a:solidFill>
          <a:schemeClr val="phClr">
            <a:tint val="90000"/>
            <a:shade val="97000"/>
            <a:satMod val="130000"/>
          </a:schemeClr>
        </a:solidFill>
        <a:gradFill rotWithShape="1">
          <a:gsLst>
            <a:gs pos="0">
              <a:schemeClr val="phClr">
                <a:tint val="96000"/>
                <a:shade val="99000"/>
                <a:satMod val="140000"/>
              </a:schemeClr>
            </a:gs>
            <a:gs pos="65000">
              <a:schemeClr val="phClr">
                <a:tint val="100000"/>
                <a:shade val="80000"/>
                <a:satMod val="130000"/>
              </a:schemeClr>
            </a:gs>
            <a:gs pos="100000">
              <a:schemeClr val="phClr">
                <a:tint val="100000"/>
                <a:shade val="48000"/>
                <a:satMod val="120000"/>
              </a:schemeClr>
            </a:gs>
          </a:gsLst>
          <a:lin ang="16200000" scaled="0"/>
        </a:gradFill>
      </a:bgFillStyleLst>
    </a:fmtScheme>
  </a:themeElements>
  <a:objectDefaults>
    <a:lnDef>
      <a:spPr>
        <a:ln w="76200">
          <a:solidFill>
            <a:schemeClr val="bg1"/>
          </a:solidFill>
        </a:ln>
      </a:spPr>
      <a:bodyPr/>
      <a:lstStyle/>
      <a:style>
        <a:lnRef idx="1">
          <a:schemeClr val="accent1"/>
        </a:lnRef>
        <a:fillRef idx="0">
          <a:schemeClr val="accent1"/>
        </a:fillRef>
        <a:effectRef idx="0">
          <a:schemeClr val="accent1"/>
        </a:effectRef>
        <a:fontRef idx="minor">
          <a:schemeClr val="tx1"/>
        </a:fontRef>
      </a:style>
    </a:lnDef>
  </a:objectDefaults>
  <a:extraClrSchemeLst/>
  <a:extLst>
    <a:ext uri="{05A4C25C-085E-4340-85A3-A5531E510DB2}">
      <thm15:themeFamily xmlns:thm15="http://schemas.microsoft.com/office/thememl/2012/main" name="Retrospect" id="{5F128B03-DCCA-4EEB-AB3B-CF2899314A46}" vid="{D26EA377-59BD-4C9C-9D94-EE8416EE4C79}"/>
    </a:ext>
  </a:extLst>
</a:theme>
</file>

<file path=ppt/theme/theme2.xml><?xml version="1.0" encoding="utf-8"?>
<a:theme xmlns:a="http://schemas.openxmlformats.org/drawingml/2006/main" name="نسق Offic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Retrospect</Template>
  <TotalTime>1721</TotalTime>
  <Words>936</Words>
  <Application>Microsoft Office PowerPoint</Application>
  <PresentationFormat>شاشة عريضة</PresentationFormat>
  <Paragraphs>104</Paragraphs>
  <Slides>39</Slides>
  <Notes>1</Notes>
  <HiddenSlides>0</HiddenSlides>
  <MMClips>0</MMClips>
  <ScaleCrop>false</ScaleCrop>
  <HeadingPairs>
    <vt:vector size="4" baseType="variant">
      <vt:variant>
        <vt:lpstr>نسق</vt:lpstr>
      </vt:variant>
      <vt:variant>
        <vt:i4>1</vt:i4>
      </vt:variant>
      <vt:variant>
        <vt:lpstr>عناوين الشرائح</vt:lpstr>
      </vt:variant>
      <vt:variant>
        <vt:i4>39</vt:i4>
      </vt:variant>
    </vt:vector>
  </HeadingPairs>
  <TitlesOfParts>
    <vt:vector size="40" baseType="lpstr">
      <vt:lpstr>أثر رجعي</vt:lpstr>
      <vt:lpstr>عرض تقديمي في PowerPoint</vt:lpstr>
      <vt:lpstr>عرض تقديمي في PowerPoint</vt:lpstr>
      <vt:lpstr>عرض تقديمي في PowerPoint</vt:lpstr>
      <vt:lpstr>الإنتمـــــــاء للوطن </vt:lpstr>
      <vt:lpstr>موقف وتعليق </vt:lpstr>
      <vt:lpstr>تساؤلات ؟</vt:lpstr>
      <vt:lpstr>عرض تقديمي في PowerPoint</vt:lpstr>
      <vt:lpstr>عرض تقديمي في PowerPoint</vt:lpstr>
      <vt:lpstr>عرض تقديمي في PowerPoint</vt:lpstr>
      <vt:lpstr>الإيجابيات </vt:lpstr>
      <vt:lpstr>السلبيات :0 </vt:lpstr>
      <vt:lpstr>موقف وتحليل :</vt:lpstr>
      <vt:lpstr>تســــــاؤلات ؟</vt:lpstr>
      <vt:lpstr>عرض تقديمي في PowerPoint</vt:lpstr>
      <vt:lpstr>عرض تقديمي في PowerPoint</vt:lpstr>
      <vt:lpstr>عرض تقديمي في PowerPoint</vt:lpstr>
      <vt:lpstr>عرض تقديمي في PowerPoint</vt:lpstr>
      <vt:lpstr>الإيجابيات </vt:lpstr>
      <vt:lpstr>عرض تقديمي في PowerPoint</vt:lpstr>
      <vt:lpstr>« مشهد «</vt:lpstr>
      <vt:lpstr>عرض تقديمي في PowerPoint</vt:lpstr>
      <vt:lpstr>عرض تقديمي في PowerPoint</vt:lpstr>
      <vt:lpstr>عرض تقديمي في PowerPoint</vt:lpstr>
      <vt:lpstr>عرض تقديمي في PowerPoint</vt:lpstr>
      <vt:lpstr>عرض تقديمي في PowerPoint</vt:lpstr>
      <vt:lpstr>عرض تقديمي في PowerPoint</vt:lpstr>
      <vt:lpstr>عرض تقديمي في PowerPoint</vt:lpstr>
      <vt:lpstr>عرض تقديمي في PowerPoint</vt:lpstr>
      <vt:lpstr>ماهي عقوبة الطالبة في حالة الشجار  حسب لائحة المواظبة والسلوك ؟</vt:lpstr>
      <vt:lpstr>عرض تقديمي في PowerPoint</vt:lpstr>
      <vt:lpstr>حضرت الوكيلة مع الإداريات وتم تفتيش الطالبات وتم العثور على الجوال بحوزة نوره وتم فتحه وثبت تصويرها للمعلمة وإرسالها للقروب فعلاً؟  انكرت جميع الطالبات علاقتهن بالتصوير فردت المعلمة على الفور   انا برفع شكوى في المحكمة</vt:lpstr>
      <vt:lpstr>عرض تقديمي في PowerPoint</vt:lpstr>
      <vt:lpstr>عرض تقديمي في PowerPoint</vt:lpstr>
      <vt:lpstr>عرض تقديمي في PowerPoint</vt:lpstr>
      <vt:lpstr>عرض تقديمي في PowerPoint</vt:lpstr>
      <vt:lpstr>ماهي عقوبة الطالبة في حالة التصوير  حسب لائحة المواظبة والسلوك ؟</vt:lpstr>
      <vt:lpstr>هل تعلم الطالبة العقوبة القضائية في المحكمة ؟</vt:lpstr>
      <vt:lpstr>عرض تقديمي في PowerPoint</vt:lpstr>
      <vt:lpstr>النهاية</vt:lpstr>
    </vt:vector>
  </TitlesOfParts>
  <Company>Microsoft</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عرض تقديمي في PowerPoint</dc:title>
  <dc:creator>user</dc:creator>
  <cp:lastModifiedBy>فاطمة العسيري</cp:lastModifiedBy>
  <cp:revision>107</cp:revision>
  <dcterms:created xsi:type="dcterms:W3CDTF">2016-11-02T17:36:24Z</dcterms:created>
  <dcterms:modified xsi:type="dcterms:W3CDTF">2025-02-11T16:08:33Z</dcterms:modified>
</cp:coreProperties>
</file>