
<file path=[Content_Types].xml><?xml version="1.0" encoding="utf-8"?>
<Types xmlns="http://schemas.openxmlformats.org/package/2006/content-types">
  <Default Extension="fntdata" ContentType="application/x-fontdata"/>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63" r:id="rId1"/>
  </p:sldMasterIdLst>
  <p:notesMasterIdLst>
    <p:notesMasterId r:id="rId95"/>
  </p:notesMasterIdLst>
  <p:sldIdLst>
    <p:sldId id="303" r:id="rId2"/>
    <p:sldId id="389" r:id="rId3"/>
    <p:sldId id="256" r:id="rId4"/>
    <p:sldId id="301" r:id="rId5"/>
    <p:sldId id="313" r:id="rId6"/>
    <p:sldId id="314" r:id="rId7"/>
    <p:sldId id="382" r:id="rId8"/>
    <p:sldId id="383" r:id="rId9"/>
    <p:sldId id="384" r:id="rId10"/>
    <p:sldId id="385" r:id="rId11"/>
    <p:sldId id="387" r:id="rId12"/>
    <p:sldId id="386" r:id="rId13"/>
    <p:sldId id="381" r:id="rId14"/>
    <p:sldId id="324" r:id="rId15"/>
    <p:sldId id="323" r:id="rId16"/>
    <p:sldId id="359" r:id="rId17"/>
    <p:sldId id="360" r:id="rId18"/>
    <p:sldId id="321" r:id="rId19"/>
    <p:sldId id="322" r:id="rId20"/>
    <p:sldId id="315" r:id="rId21"/>
    <p:sldId id="332" r:id="rId22"/>
    <p:sldId id="261" r:id="rId23"/>
    <p:sldId id="345" r:id="rId24"/>
    <p:sldId id="346" r:id="rId25"/>
    <p:sldId id="264" r:id="rId26"/>
    <p:sldId id="347" r:id="rId27"/>
    <p:sldId id="325" r:id="rId28"/>
    <p:sldId id="326" r:id="rId29"/>
    <p:sldId id="267" r:id="rId30"/>
    <p:sldId id="259" r:id="rId31"/>
    <p:sldId id="320" r:id="rId32"/>
    <p:sldId id="316" r:id="rId33"/>
    <p:sldId id="319" r:id="rId34"/>
    <p:sldId id="361" r:id="rId35"/>
    <p:sldId id="317" r:id="rId36"/>
    <p:sldId id="318" r:id="rId37"/>
    <p:sldId id="333" r:id="rId38"/>
    <p:sldId id="334" r:id="rId39"/>
    <p:sldId id="339" r:id="rId40"/>
    <p:sldId id="335" r:id="rId41"/>
    <p:sldId id="336" r:id="rId42"/>
    <p:sldId id="340" r:id="rId43"/>
    <p:sldId id="341" r:id="rId44"/>
    <p:sldId id="342" r:id="rId45"/>
    <p:sldId id="343" r:id="rId46"/>
    <p:sldId id="337" r:id="rId47"/>
    <p:sldId id="377" r:id="rId48"/>
    <p:sldId id="378" r:id="rId49"/>
    <p:sldId id="327" r:id="rId50"/>
    <p:sldId id="329" r:id="rId51"/>
    <p:sldId id="330" r:id="rId52"/>
    <p:sldId id="331" r:id="rId53"/>
    <p:sldId id="379" r:id="rId54"/>
    <p:sldId id="302" r:id="rId55"/>
    <p:sldId id="257" r:id="rId56"/>
    <p:sldId id="304" r:id="rId57"/>
    <p:sldId id="305" r:id="rId58"/>
    <p:sldId id="306" r:id="rId59"/>
    <p:sldId id="307" r:id="rId60"/>
    <p:sldId id="308" r:id="rId61"/>
    <p:sldId id="309" r:id="rId62"/>
    <p:sldId id="310" r:id="rId63"/>
    <p:sldId id="262" r:id="rId64"/>
    <p:sldId id="311" r:id="rId65"/>
    <p:sldId id="312" r:id="rId66"/>
    <p:sldId id="376" r:id="rId67"/>
    <p:sldId id="380" r:id="rId68"/>
    <p:sldId id="362" r:id="rId69"/>
    <p:sldId id="363" r:id="rId70"/>
    <p:sldId id="364" r:id="rId71"/>
    <p:sldId id="365" r:id="rId72"/>
    <p:sldId id="366" r:id="rId73"/>
    <p:sldId id="367" r:id="rId74"/>
    <p:sldId id="368" r:id="rId75"/>
    <p:sldId id="369" r:id="rId76"/>
    <p:sldId id="370" r:id="rId77"/>
    <p:sldId id="371" r:id="rId78"/>
    <p:sldId id="372" r:id="rId79"/>
    <p:sldId id="373" r:id="rId80"/>
    <p:sldId id="374" r:id="rId81"/>
    <p:sldId id="388" r:id="rId82"/>
    <p:sldId id="348" r:id="rId83"/>
    <p:sldId id="349" r:id="rId84"/>
    <p:sldId id="350" r:id="rId85"/>
    <p:sldId id="351" r:id="rId86"/>
    <p:sldId id="352" r:id="rId87"/>
    <p:sldId id="353" r:id="rId88"/>
    <p:sldId id="260" r:id="rId89"/>
    <p:sldId id="354" r:id="rId90"/>
    <p:sldId id="355" r:id="rId91"/>
    <p:sldId id="356" r:id="rId92"/>
    <p:sldId id="265" r:id="rId93"/>
    <p:sldId id="358" r:id="rId94"/>
  </p:sldIdLst>
  <p:sldSz cx="7559675" cy="10691813"/>
  <p:notesSz cx="6858000" cy="9144000"/>
  <p:embeddedFontLst>
    <p:embeddedFont>
      <p:font typeface="Calibri" panose="020F0502020204030204" pitchFamily="34" charset="0"/>
      <p:regular r:id="rId96"/>
      <p:bold r:id="rId97"/>
      <p:italic r:id="rId98"/>
      <p:boldItalic r:id="rId99"/>
    </p:embeddedFont>
    <p:embeddedFont>
      <p:font typeface="Comic Sans MS" panose="030F0702030302020204" pitchFamily="66" charset="0"/>
      <p:regular r:id="rId100"/>
      <p:bold r:id="rId101"/>
      <p:italic r:id="rId102"/>
      <p:boldItalic r:id="rId103"/>
    </p:embeddedFont>
    <p:embeddedFont>
      <p:font typeface="Dubai" panose="020B0503030403030204" pitchFamily="34" charset="-78"/>
      <p:regular r:id="rId104"/>
      <p:bold r:id="rId105"/>
      <p:italic r:id="rId106"/>
      <p:boldItalic r:id="rId107"/>
    </p:embeddedFont>
    <p:embeddedFont>
      <p:font typeface="Dubai Light" panose="020B0303030403030204" pitchFamily="34" charset="-78"/>
      <p:regular r:id="rId108"/>
      <p:italic r:id="rId109"/>
    </p:embeddedFont>
    <p:embeddedFont>
      <p:font typeface="Dubai Medium" panose="020B0603030403030204" pitchFamily="34" charset="-78"/>
      <p:regular r:id="rId110"/>
      <p:italic r:id="rId111"/>
    </p:embeddedFont>
    <p:embeddedFont>
      <p:font typeface="Gaegu" pitchFamily="2" charset="0"/>
      <p:regular r:id="rId112"/>
      <p:bold r:id="rId113"/>
    </p:embeddedFont>
    <p:embeddedFont>
      <p:font typeface="Quicksand Medium" panose="020B0604020202020204" charset="0"/>
      <p:regular r:id="rId114"/>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4AA0D9"/>
    <a:srgbClr val="FF9300"/>
    <a:srgbClr val="A4F2FF"/>
    <a:srgbClr val="FF40FF"/>
    <a:srgbClr val="945200"/>
    <a:srgbClr val="FF8AD8"/>
    <a:srgbClr val="412118"/>
    <a:srgbClr val="CAD9FF"/>
    <a:srgbClr val="CAE1B0"/>
    <a:srgbClr val="FDF2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967EA639-CA62-459F-B04E-BD14513888DD}">
  <a:tblStyle styleId="{967EA639-CA62-459F-B04E-BD14513888DD}"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8641"/>
    <p:restoredTop sz="94580"/>
  </p:normalViewPr>
  <p:slideViewPr>
    <p:cSldViewPr snapToGrid="0">
      <p:cViewPr>
        <p:scale>
          <a:sx n="78" d="100"/>
          <a:sy n="78" d="100"/>
        </p:scale>
        <p:origin x="2484" y="-52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117" Type="http://schemas.openxmlformats.org/officeDocument/2006/relationships/theme" Target="theme/theme1.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slide" Target="slides/slide88.xml"/><Relationship Id="rId112" Type="http://schemas.openxmlformats.org/officeDocument/2006/relationships/font" Target="fonts/font17.fntdata"/><Relationship Id="rId16" Type="http://schemas.openxmlformats.org/officeDocument/2006/relationships/slide" Target="slides/slide15.xml"/><Relationship Id="rId107" Type="http://schemas.openxmlformats.org/officeDocument/2006/relationships/font" Target="fonts/font12.fntdata"/><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102" Type="http://schemas.openxmlformats.org/officeDocument/2006/relationships/font" Target="fonts/font7.fntdata"/><Relationship Id="rId5" Type="http://schemas.openxmlformats.org/officeDocument/2006/relationships/slide" Target="slides/slide4.xml"/><Relationship Id="rId90" Type="http://schemas.openxmlformats.org/officeDocument/2006/relationships/slide" Target="slides/slide89.xml"/><Relationship Id="rId95" Type="http://schemas.openxmlformats.org/officeDocument/2006/relationships/notesMaster" Target="notesMasters/notesMaster1.xml"/><Relationship Id="rId22" Type="http://schemas.openxmlformats.org/officeDocument/2006/relationships/slide" Target="slides/slide21.xml"/><Relationship Id="rId27" Type="http://schemas.openxmlformats.org/officeDocument/2006/relationships/slide" Target="slides/slide26.xml"/><Relationship Id="rId43" Type="http://schemas.openxmlformats.org/officeDocument/2006/relationships/slide" Target="slides/slide42.xml"/><Relationship Id="rId48" Type="http://schemas.openxmlformats.org/officeDocument/2006/relationships/slide" Target="slides/slide47.xml"/><Relationship Id="rId64" Type="http://schemas.openxmlformats.org/officeDocument/2006/relationships/slide" Target="slides/slide63.xml"/><Relationship Id="rId69" Type="http://schemas.openxmlformats.org/officeDocument/2006/relationships/slide" Target="slides/slide68.xml"/><Relationship Id="rId113" Type="http://schemas.openxmlformats.org/officeDocument/2006/relationships/font" Target="fonts/font18.fntdata"/><Relationship Id="rId118" Type="http://schemas.openxmlformats.org/officeDocument/2006/relationships/tableStyles" Target="tableStyles.xml"/><Relationship Id="rId80" Type="http://schemas.openxmlformats.org/officeDocument/2006/relationships/slide" Target="slides/slide79.xml"/><Relationship Id="rId85" Type="http://schemas.openxmlformats.org/officeDocument/2006/relationships/slide" Target="slides/slide84.xml"/><Relationship Id="rId12" Type="http://schemas.openxmlformats.org/officeDocument/2006/relationships/slide" Target="slides/slide11.xml"/><Relationship Id="rId17" Type="http://schemas.openxmlformats.org/officeDocument/2006/relationships/slide" Target="slides/slide16.xml"/><Relationship Id="rId33" Type="http://schemas.openxmlformats.org/officeDocument/2006/relationships/slide" Target="slides/slide32.xml"/><Relationship Id="rId38" Type="http://schemas.openxmlformats.org/officeDocument/2006/relationships/slide" Target="slides/slide37.xml"/><Relationship Id="rId59" Type="http://schemas.openxmlformats.org/officeDocument/2006/relationships/slide" Target="slides/slide58.xml"/><Relationship Id="rId103" Type="http://schemas.openxmlformats.org/officeDocument/2006/relationships/font" Target="fonts/font8.fntdata"/><Relationship Id="rId108" Type="http://schemas.openxmlformats.org/officeDocument/2006/relationships/font" Target="fonts/font13.fntdata"/><Relationship Id="rId54" Type="http://schemas.openxmlformats.org/officeDocument/2006/relationships/slide" Target="slides/slide53.xml"/><Relationship Id="rId70" Type="http://schemas.openxmlformats.org/officeDocument/2006/relationships/slide" Target="slides/slide69.xml"/><Relationship Id="rId75" Type="http://schemas.openxmlformats.org/officeDocument/2006/relationships/slide" Target="slides/slide74.xml"/><Relationship Id="rId91" Type="http://schemas.openxmlformats.org/officeDocument/2006/relationships/slide" Target="slides/slide90.xml"/><Relationship Id="rId96" Type="http://schemas.openxmlformats.org/officeDocument/2006/relationships/font" Target="fonts/font1.fntdata"/><Relationship Id="rId1" Type="http://schemas.openxmlformats.org/officeDocument/2006/relationships/slideMaster" Target="slideMasters/slideMaster1.xml"/><Relationship Id="rId6" Type="http://schemas.openxmlformats.org/officeDocument/2006/relationships/slide" Target="slides/slide5.xml"/><Relationship Id="rId23" Type="http://schemas.openxmlformats.org/officeDocument/2006/relationships/slide" Target="slides/slide22.xml"/><Relationship Id="rId28" Type="http://schemas.openxmlformats.org/officeDocument/2006/relationships/slide" Target="slides/slide27.xml"/><Relationship Id="rId49" Type="http://schemas.openxmlformats.org/officeDocument/2006/relationships/slide" Target="slides/slide48.xml"/><Relationship Id="rId114" Type="http://schemas.openxmlformats.org/officeDocument/2006/relationships/font" Target="fonts/font19.fntdata"/><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slide" Target="slides/slide93.xml"/><Relationship Id="rId99" Type="http://schemas.openxmlformats.org/officeDocument/2006/relationships/font" Target="fonts/font4.fntdata"/><Relationship Id="rId101" Type="http://schemas.openxmlformats.org/officeDocument/2006/relationships/font" Target="fonts/font6.fntdata"/><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109" Type="http://schemas.openxmlformats.org/officeDocument/2006/relationships/font" Target="fonts/font14.fntdata"/><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97" Type="http://schemas.openxmlformats.org/officeDocument/2006/relationships/font" Target="fonts/font2.fntdata"/><Relationship Id="rId104" Type="http://schemas.openxmlformats.org/officeDocument/2006/relationships/font" Target="fonts/font9.fntdata"/><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slide" Target="slides/slide91.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slide" Target="slides/slide86.xml"/><Relationship Id="rId110" Type="http://schemas.openxmlformats.org/officeDocument/2006/relationships/font" Target="fonts/font15.fntdata"/><Relationship Id="rId115" Type="http://schemas.openxmlformats.org/officeDocument/2006/relationships/presProps" Target="presProps.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 Id="rId14" Type="http://schemas.openxmlformats.org/officeDocument/2006/relationships/slide" Target="slides/slide13.xml"/><Relationship Id="rId30" Type="http://schemas.openxmlformats.org/officeDocument/2006/relationships/slide" Target="slides/slide29.xml"/><Relationship Id="rId35" Type="http://schemas.openxmlformats.org/officeDocument/2006/relationships/slide" Target="slides/slide34.xml"/><Relationship Id="rId56" Type="http://schemas.openxmlformats.org/officeDocument/2006/relationships/slide" Target="slides/slide55.xml"/><Relationship Id="rId77" Type="http://schemas.openxmlformats.org/officeDocument/2006/relationships/slide" Target="slides/slide76.xml"/><Relationship Id="rId100" Type="http://schemas.openxmlformats.org/officeDocument/2006/relationships/font" Target="fonts/font5.fntdata"/><Relationship Id="rId105" Type="http://schemas.openxmlformats.org/officeDocument/2006/relationships/font" Target="fonts/font10.fntdata"/><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93" Type="http://schemas.openxmlformats.org/officeDocument/2006/relationships/slide" Target="slides/slide92.xml"/><Relationship Id="rId98" Type="http://schemas.openxmlformats.org/officeDocument/2006/relationships/font" Target="fonts/font3.fntdata"/><Relationship Id="rId3" Type="http://schemas.openxmlformats.org/officeDocument/2006/relationships/slide" Target="slides/slide2.xml"/><Relationship Id="rId25" Type="http://schemas.openxmlformats.org/officeDocument/2006/relationships/slide" Target="slides/slide24.xml"/><Relationship Id="rId46" Type="http://schemas.openxmlformats.org/officeDocument/2006/relationships/slide" Target="slides/slide45.xml"/><Relationship Id="rId67" Type="http://schemas.openxmlformats.org/officeDocument/2006/relationships/slide" Target="slides/slide66.xml"/><Relationship Id="rId116"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 Id="rId62" Type="http://schemas.openxmlformats.org/officeDocument/2006/relationships/slide" Target="slides/slide61.xml"/><Relationship Id="rId83" Type="http://schemas.openxmlformats.org/officeDocument/2006/relationships/slide" Target="slides/slide82.xml"/><Relationship Id="rId88" Type="http://schemas.openxmlformats.org/officeDocument/2006/relationships/slide" Target="slides/slide87.xml"/><Relationship Id="rId111" Type="http://schemas.openxmlformats.org/officeDocument/2006/relationships/font" Target="fonts/font16.fntdata"/><Relationship Id="rId15" Type="http://schemas.openxmlformats.org/officeDocument/2006/relationships/slide" Target="slides/slide14.xml"/><Relationship Id="rId36" Type="http://schemas.openxmlformats.org/officeDocument/2006/relationships/slide" Target="slides/slide35.xml"/><Relationship Id="rId57" Type="http://schemas.openxmlformats.org/officeDocument/2006/relationships/slide" Target="slides/slide56.xml"/><Relationship Id="rId106" Type="http://schemas.openxmlformats.org/officeDocument/2006/relationships/font" Target="fonts/font11.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2217050" y="685800"/>
            <a:ext cx="2424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7"/>
        <p:cNvGrpSpPr/>
        <p:nvPr/>
      </p:nvGrpSpPr>
      <p:grpSpPr>
        <a:xfrm>
          <a:off x="0" y="0"/>
          <a:ext cx="0" cy="0"/>
          <a:chOff x="0" y="0"/>
          <a:chExt cx="0" cy="0"/>
        </a:xfrm>
      </p:grpSpPr>
      <p:sp>
        <p:nvSpPr>
          <p:cNvPr id="188" name="Google Shape;188;g121433f35c1_0_1027: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9" name="Google Shape;189;g121433f35c1_0_102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5474200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a:rPr lang="cs-CZ"/>
              <a:t>1.7.2013</a:t>
            </a:r>
          </a:p>
        </p:txBody>
      </p:sp>
      <p:sp>
        <p:nvSpPr>
          <p:cNvPr id="4" name="Slide Image Placeholder 3"/>
          <p:cNvSpPr>
            <a:spLocks noGrp="1" noRot="1" noChangeAspect="1"/>
          </p:cNvSpPr>
          <p:nvPr>
            <p:ph type="sldImg" idx="2"/>
          </p:nvPr>
        </p:nvSpPr>
        <p:spPr>
          <a:xfrm>
            <a:off x="3663950" y="512763"/>
            <a:ext cx="1816100" cy="2566987"/>
          </a:xfrm>
          <a:prstGeom prst="rect">
            <a:avLst/>
          </a:prstGeom>
          <a:noFill/>
          <a:ln w="12700">
            <a:solidFill>
              <a:prstClr val="black"/>
            </a:solidFill>
          </a:ln>
        </p:spPr>
        <p:txBody>
          <a:bodyPr vert="horz" lIns="91440" tIns="45720" rIns="91440" bIns="45720" rtlCol="0" anchor="ctr"/>
          <a:lstStyle/>
          <a:p>
            <a:endParaRPr/>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endParaRPr lang="en-US"/>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a:endParaRPr/>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a:rPr lang="cs-CZ"/>
              <a:t>‹#›</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
        <p:cNvGrpSpPr/>
        <p:nvPr/>
      </p:nvGrpSpPr>
      <p:grpSpPr>
        <a:xfrm>
          <a:off x="0" y="0"/>
          <a:ext cx="0" cy="0"/>
          <a:chOff x="0" y="0"/>
          <a:chExt cx="0" cy="0"/>
        </a:xfrm>
      </p:grpSpPr>
      <p:sp>
        <p:nvSpPr>
          <p:cNvPr id="64" name="Google Shape;64;p: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5" name="Google Shape;65;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
        <p:cNvGrpSpPr/>
        <p:nvPr/>
      </p:nvGrpSpPr>
      <p:grpSpPr>
        <a:xfrm>
          <a:off x="0" y="0"/>
          <a:ext cx="0" cy="0"/>
          <a:chOff x="0" y="0"/>
          <a:chExt cx="0" cy="0"/>
        </a:xfrm>
      </p:grpSpPr>
      <p:sp>
        <p:nvSpPr>
          <p:cNvPr id="64" name="Google Shape;64;p: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5" name="Google Shape;65;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81788807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3"/>
        <p:cNvGrpSpPr/>
        <p:nvPr/>
      </p:nvGrpSpPr>
      <p:grpSpPr>
        <a:xfrm>
          <a:off x="0" y="0"/>
          <a:ext cx="0" cy="0"/>
          <a:chOff x="0" y="0"/>
          <a:chExt cx="0" cy="0"/>
        </a:xfrm>
      </p:grpSpPr>
      <p:sp>
        <p:nvSpPr>
          <p:cNvPr id="1304" name="Google Shape;1304;g12191cceae5_0_1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05" name="Google Shape;1305;g12191cceae5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24667775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3"/>
        <p:cNvGrpSpPr/>
        <p:nvPr/>
      </p:nvGrpSpPr>
      <p:grpSpPr>
        <a:xfrm>
          <a:off x="0" y="0"/>
          <a:ext cx="0" cy="0"/>
          <a:chOff x="0" y="0"/>
          <a:chExt cx="0" cy="0"/>
        </a:xfrm>
      </p:grpSpPr>
      <p:sp>
        <p:nvSpPr>
          <p:cNvPr id="1304" name="Google Shape;1304;g12191cceae5_0_1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05" name="Google Shape;1305;g12191cceae5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r" rtl="1">
              <a:lnSpc>
                <a:spcPct val="100000"/>
              </a:lnSpc>
              <a:spcBef>
                <a:spcPts val="0"/>
              </a:spcBef>
              <a:spcAft>
                <a:spcPts val="0"/>
              </a:spcAft>
              <a:buClr>
                <a:srgbClr val="000000"/>
              </a:buClr>
              <a:buSzPts val="1100"/>
              <a:buFont typeface="Arial"/>
              <a:buNone/>
            </a:pPr>
            <a:endParaRPr dirty="0"/>
          </a:p>
        </p:txBody>
      </p:sp>
    </p:spTree>
    <p:extLst>
      <p:ext uri="{BB962C8B-B14F-4D97-AF65-F5344CB8AC3E}">
        <p14:creationId xmlns:p14="http://schemas.microsoft.com/office/powerpoint/2010/main" val="266891371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3"/>
        <p:cNvGrpSpPr/>
        <p:nvPr/>
      </p:nvGrpSpPr>
      <p:grpSpPr>
        <a:xfrm>
          <a:off x="0" y="0"/>
          <a:ext cx="0" cy="0"/>
          <a:chOff x="0" y="0"/>
          <a:chExt cx="0" cy="0"/>
        </a:xfrm>
      </p:grpSpPr>
      <p:sp>
        <p:nvSpPr>
          <p:cNvPr id="1304" name="Google Shape;1304;g12191cceae5_0_1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05" name="Google Shape;1305;g12191cceae5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18815358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74"/>
        <p:cNvGrpSpPr/>
        <p:nvPr/>
      </p:nvGrpSpPr>
      <p:grpSpPr>
        <a:xfrm>
          <a:off x="0" y="0"/>
          <a:ext cx="0" cy="0"/>
          <a:chOff x="0" y="0"/>
          <a:chExt cx="0" cy="0"/>
        </a:xfrm>
      </p:grpSpPr>
      <p:sp>
        <p:nvSpPr>
          <p:cNvPr id="1775" name="Google Shape;1775;g12191cceae5_0_2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76" name="Google Shape;1776;g12191cceae5_0_2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09820601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3"/>
        <p:cNvGrpSpPr/>
        <p:nvPr/>
      </p:nvGrpSpPr>
      <p:grpSpPr>
        <a:xfrm>
          <a:off x="0" y="0"/>
          <a:ext cx="0" cy="0"/>
          <a:chOff x="0" y="0"/>
          <a:chExt cx="0" cy="0"/>
        </a:xfrm>
      </p:grpSpPr>
      <p:sp>
        <p:nvSpPr>
          <p:cNvPr id="1744" name="Google Shape;1744;g12191cceae5_0_2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5" name="Google Shape;1745;g12191cceae5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13374045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76"/>
        <p:cNvGrpSpPr/>
        <p:nvPr/>
      </p:nvGrpSpPr>
      <p:grpSpPr>
        <a:xfrm>
          <a:off x="0" y="0"/>
          <a:ext cx="0" cy="0"/>
          <a:chOff x="0" y="0"/>
          <a:chExt cx="0" cy="0"/>
        </a:xfrm>
      </p:grpSpPr>
      <p:sp>
        <p:nvSpPr>
          <p:cNvPr id="3677" name="Google Shape;3677;g121433f35c1_0_2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78" name="Google Shape;3678;g121433f35c1_0_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38529366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76"/>
        <p:cNvGrpSpPr/>
        <p:nvPr/>
      </p:nvGrpSpPr>
      <p:grpSpPr>
        <a:xfrm>
          <a:off x="0" y="0"/>
          <a:ext cx="0" cy="0"/>
          <a:chOff x="0" y="0"/>
          <a:chExt cx="0" cy="0"/>
        </a:xfrm>
      </p:grpSpPr>
      <p:sp>
        <p:nvSpPr>
          <p:cNvPr id="3677" name="Google Shape;3677;g121433f35c1_0_2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78" name="Google Shape;3678;g121433f35c1_0_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1759682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76"/>
        <p:cNvGrpSpPr/>
        <p:nvPr/>
      </p:nvGrpSpPr>
      <p:grpSpPr>
        <a:xfrm>
          <a:off x="0" y="0"/>
          <a:ext cx="0" cy="0"/>
          <a:chOff x="0" y="0"/>
          <a:chExt cx="0" cy="0"/>
        </a:xfrm>
      </p:grpSpPr>
      <p:sp>
        <p:nvSpPr>
          <p:cNvPr id="3677" name="Google Shape;3677;g121433f35c1_0_2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78" name="Google Shape;3678;g121433f35c1_0_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61004231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76"/>
        <p:cNvGrpSpPr/>
        <p:nvPr/>
      </p:nvGrpSpPr>
      <p:grpSpPr>
        <a:xfrm>
          <a:off x="0" y="0"/>
          <a:ext cx="0" cy="0"/>
          <a:chOff x="0" y="0"/>
          <a:chExt cx="0" cy="0"/>
        </a:xfrm>
      </p:grpSpPr>
      <p:sp>
        <p:nvSpPr>
          <p:cNvPr id="3677" name="Google Shape;3677;g121433f35c1_0_2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78" name="Google Shape;3678;g121433f35c1_0_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713040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5616101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58970578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71783382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0163269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5"/>
        <p:cNvGrpSpPr/>
        <p:nvPr/>
      </p:nvGrpSpPr>
      <p:grpSpPr>
        <a:xfrm>
          <a:off x="0" y="0"/>
          <a:ext cx="0" cy="0"/>
          <a:chOff x="0" y="0"/>
          <a:chExt cx="0" cy="0"/>
        </a:xfrm>
      </p:grpSpPr>
      <p:sp>
        <p:nvSpPr>
          <p:cNvPr id="556" name="Google Shape;556;g12191cceae5_0_0: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57" name="Google Shape;557;g12191cceae5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5"/>
        <p:cNvGrpSpPr/>
        <p:nvPr/>
      </p:nvGrpSpPr>
      <p:grpSpPr>
        <a:xfrm>
          <a:off x="0" y="0"/>
          <a:ext cx="0" cy="0"/>
          <a:chOff x="0" y="0"/>
          <a:chExt cx="0" cy="0"/>
        </a:xfrm>
      </p:grpSpPr>
      <p:sp>
        <p:nvSpPr>
          <p:cNvPr id="556" name="Google Shape;556;g12191cceae5_0_0: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57" name="Google Shape;557;g12191cceae5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7677316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5"/>
        <p:cNvGrpSpPr/>
        <p:nvPr/>
      </p:nvGrpSpPr>
      <p:grpSpPr>
        <a:xfrm>
          <a:off x="0" y="0"/>
          <a:ext cx="0" cy="0"/>
          <a:chOff x="0" y="0"/>
          <a:chExt cx="0" cy="0"/>
        </a:xfrm>
      </p:grpSpPr>
      <p:sp>
        <p:nvSpPr>
          <p:cNvPr id="556" name="Google Shape;556;g12191cceae5_0_0: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57" name="Google Shape;557;g12191cceae5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2720045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7"/>
        <p:cNvGrpSpPr/>
        <p:nvPr/>
      </p:nvGrpSpPr>
      <p:grpSpPr>
        <a:xfrm>
          <a:off x="0" y="0"/>
          <a:ext cx="0" cy="0"/>
          <a:chOff x="0" y="0"/>
          <a:chExt cx="0" cy="0"/>
        </a:xfrm>
      </p:grpSpPr>
      <p:sp>
        <p:nvSpPr>
          <p:cNvPr id="1098" name="Google Shape;1098;g12191cceae5_0_12: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99" name="Google Shape;1099;g12191cceae5_0_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13753622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3511392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53708196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3"/>
        <p:cNvGrpSpPr/>
        <p:nvPr/>
      </p:nvGrpSpPr>
      <p:grpSpPr>
        <a:xfrm>
          <a:off x="0" y="0"/>
          <a:ext cx="0" cy="0"/>
          <a:chOff x="0" y="0"/>
          <a:chExt cx="0" cy="0"/>
        </a:xfrm>
      </p:grpSpPr>
      <p:sp>
        <p:nvSpPr>
          <p:cNvPr id="1744" name="Google Shape;1744;g12191cceae5_0_2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5" name="Google Shape;1745;g12191cceae5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7591278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52622121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57364557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56998362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65589705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27109423"/>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173004622"/>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284914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322275665"/>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2237213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94339986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r" rtl="1">
              <a:lnSpc>
                <a:spcPct val="100000"/>
              </a:lnSpc>
              <a:spcBef>
                <a:spcPts val="0"/>
              </a:spcBef>
              <a:spcAft>
                <a:spcPts val="0"/>
              </a:spcAft>
              <a:buClr>
                <a:srgbClr val="000000"/>
              </a:buClr>
              <a:buSzPts val="1100"/>
              <a:buFont typeface="Arial"/>
              <a:buNone/>
            </a:pPr>
            <a:endParaRPr dirty="0"/>
          </a:p>
        </p:txBody>
      </p:sp>
    </p:spTree>
    <p:extLst>
      <p:ext uri="{BB962C8B-B14F-4D97-AF65-F5344CB8AC3E}">
        <p14:creationId xmlns:p14="http://schemas.microsoft.com/office/powerpoint/2010/main" val="64646046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92553569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846182304"/>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22952185"/>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08019095"/>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5104948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542539866"/>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3"/>
        <p:cNvGrpSpPr/>
        <p:nvPr/>
      </p:nvGrpSpPr>
      <p:grpSpPr>
        <a:xfrm>
          <a:off x="0" y="0"/>
          <a:ext cx="0" cy="0"/>
          <a:chOff x="0" y="0"/>
          <a:chExt cx="0" cy="0"/>
        </a:xfrm>
      </p:grpSpPr>
      <p:sp>
        <p:nvSpPr>
          <p:cNvPr id="1744" name="Google Shape;1744;g12191cceae5_0_2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5" name="Google Shape;1745;g12191cceae5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161389079"/>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9642168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54665861"/>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89107881"/>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4"/>
        <p:cNvGrpSpPr/>
        <p:nvPr/>
      </p:nvGrpSpPr>
      <p:grpSpPr>
        <a:xfrm>
          <a:off x="0" y="0"/>
          <a:ext cx="0" cy="0"/>
          <a:chOff x="0" y="0"/>
          <a:chExt cx="0" cy="0"/>
        </a:xfrm>
      </p:grpSpPr>
      <p:sp>
        <p:nvSpPr>
          <p:cNvPr id="905" name="Google Shape;905;g12191cceae5_0_8: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6" name="Google Shape;906;g12191cceae5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63992099"/>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3"/>
        <p:cNvGrpSpPr/>
        <p:nvPr/>
      </p:nvGrpSpPr>
      <p:grpSpPr>
        <a:xfrm>
          <a:off x="0" y="0"/>
          <a:ext cx="0" cy="0"/>
          <a:chOff x="0" y="0"/>
          <a:chExt cx="0" cy="0"/>
        </a:xfrm>
      </p:grpSpPr>
      <p:sp>
        <p:nvSpPr>
          <p:cNvPr id="1744" name="Google Shape;1744;g12191cceae5_0_2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5" name="Google Shape;1745;g12191cceae5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63284488"/>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97994685"/>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424548450"/>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266405949"/>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060349442"/>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26476754"/>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584252454"/>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0992828"/>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121433f35c1_0_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2" name="Google Shape;162;g121433f35c1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347091881"/>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19"/>
        <p:cNvGrpSpPr/>
        <p:nvPr/>
      </p:nvGrpSpPr>
      <p:grpSpPr>
        <a:xfrm>
          <a:off x="0" y="0"/>
          <a:ext cx="0" cy="0"/>
          <a:chOff x="0" y="0"/>
          <a:chExt cx="0" cy="0"/>
        </a:xfrm>
      </p:grpSpPr>
      <p:sp>
        <p:nvSpPr>
          <p:cNvPr id="720" name="Google Shape;720;g12191cceae5_0_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21" name="Google Shape;721;g12191cceae5_0_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19"/>
        <p:cNvGrpSpPr/>
        <p:nvPr/>
      </p:nvGrpSpPr>
      <p:grpSpPr>
        <a:xfrm>
          <a:off x="0" y="0"/>
          <a:ext cx="0" cy="0"/>
          <a:chOff x="0" y="0"/>
          <a:chExt cx="0" cy="0"/>
        </a:xfrm>
      </p:grpSpPr>
      <p:sp>
        <p:nvSpPr>
          <p:cNvPr id="720" name="Google Shape;720;g12191cceae5_0_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21" name="Google Shape;721;g12191cceae5_0_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979075066"/>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19"/>
        <p:cNvGrpSpPr/>
        <p:nvPr/>
      </p:nvGrpSpPr>
      <p:grpSpPr>
        <a:xfrm>
          <a:off x="0" y="0"/>
          <a:ext cx="0" cy="0"/>
          <a:chOff x="0" y="0"/>
          <a:chExt cx="0" cy="0"/>
        </a:xfrm>
      </p:grpSpPr>
      <p:sp>
        <p:nvSpPr>
          <p:cNvPr id="720" name="Google Shape;720;g12191cceae5_0_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21" name="Google Shape;721;g12191cceae5_0_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224110251"/>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3"/>
        <p:cNvGrpSpPr/>
        <p:nvPr/>
      </p:nvGrpSpPr>
      <p:grpSpPr>
        <a:xfrm>
          <a:off x="0" y="0"/>
          <a:ext cx="0" cy="0"/>
          <a:chOff x="0" y="0"/>
          <a:chExt cx="0" cy="0"/>
        </a:xfrm>
      </p:grpSpPr>
      <p:sp>
        <p:nvSpPr>
          <p:cNvPr id="1744" name="Google Shape;1744;g12191cceae5_0_2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5" name="Google Shape;1745;g12191cceae5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047586959"/>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664539069"/>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0665760"/>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911218621"/>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519328275"/>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60"/>
        <p:cNvGrpSpPr/>
        <p:nvPr/>
      </p:nvGrpSpPr>
      <p:grpSpPr>
        <a:xfrm>
          <a:off x="0" y="0"/>
          <a:ext cx="0" cy="0"/>
          <a:chOff x="0" y="0"/>
          <a:chExt cx="0" cy="0"/>
        </a:xfrm>
      </p:grpSpPr>
      <p:sp>
        <p:nvSpPr>
          <p:cNvPr id="361" name="Google Shape;361;g121433f35c1_0_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2" name="Google Shape;362;g121433f35c1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67541046"/>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43"/>
        <p:cNvGrpSpPr/>
        <p:nvPr/>
      </p:nvGrpSpPr>
      <p:grpSpPr>
        <a:xfrm>
          <a:off x="0" y="0"/>
          <a:ext cx="0" cy="0"/>
          <a:chOff x="0" y="0"/>
          <a:chExt cx="0" cy="0"/>
        </a:xfrm>
      </p:grpSpPr>
      <p:sp>
        <p:nvSpPr>
          <p:cNvPr id="1744" name="Google Shape;1744;g12191cceae5_0_24: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5" name="Google Shape;1745;g12191cceae5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5795423"/>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99984167"/>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16684735"/>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581998511"/>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57735571"/>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139835322"/>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1"/>
        <p:cNvGrpSpPr/>
        <p:nvPr/>
      </p:nvGrpSpPr>
      <p:grpSpPr>
        <a:xfrm>
          <a:off x="0" y="0"/>
          <a:ext cx="0" cy="0"/>
          <a:chOff x="0" y="0"/>
          <a:chExt cx="0" cy="0"/>
        </a:xfrm>
      </p:grpSpPr>
      <p:sp>
        <p:nvSpPr>
          <p:cNvPr id="452" name="Google Shape;452;g121433f35c1_0_11: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53" name="Google Shape;453;g121433f35c1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901483042"/>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3"/>
        <p:cNvGrpSpPr/>
        <p:nvPr/>
      </p:nvGrpSpPr>
      <p:grpSpPr>
        <a:xfrm>
          <a:off x="0" y="0"/>
          <a:ext cx="0" cy="0"/>
          <a:chOff x="0" y="0"/>
          <a:chExt cx="0" cy="0"/>
        </a:xfrm>
      </p:grpSpPr>
      <p:sp>
        <p:nvSpPr>
          <p:cNvPr id="1304" name="Google Shape;1304;g12191cceae5_0_1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05" name="Google Shape;1305;g12191cceae5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3"/>
        <p:cNvGrpSpPr/>
        <p:nvPr/>
      </p:nvGrpSpPr>
      <p:grpSpPr>
        <a:xfrm>
          <a:off x="0" y="0"/>
          <a:ext cx="0" cy="0"/>
          <a:chOff x="0" y="0"/>
          <a:chExt cx="0" cy="0"/>
        </a:xfrm>
      </p:grpSpPr>
      <p:sp>
        <p:nvSpPr>
          <p:cNvPr id="1304" name="Google Shape;1304;g12191cceae5_0_16:notes"/>
          <p:cNvSpPr>
            <a:spLocks noGrp="1" noRot="1" noChangeAspect="1"/>
          </p:cNvSpPr>
          <p:nvPr>
            <p:ph type="sldImg" idx="2"/>
          </p:nvPr>
        </p:nvSpPr>
        <p:spPr>
          <a:xfrm>
            <a:off x="2217738" y="685800"/>
            <a:ext cx="242411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05" name="Google Shape;1305;g12191cceae5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4756681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8"/>
        <p:cNvGrpSpPr/>
        <p:nvPr/>
      </p:nvGrpSpPr>
      <p:grpSpPr>
        <a:xfrm>
          <a:off x="0" y="0"/>
          <a:ext cx="0" cy="0"/>
          <a:chOff x="0" y="0"/>
          <a:chExt cx="0" cy="0"/>
        </a:xfrm>
      </p:grpSpPr>
      <p:sp>
        <p:nvSpPr>
          <p:cNvPr id="9" name="Google Shape;9;p2"/>
          <p:cNvSpPr txBox="1">
            <a:spLocks noGrp="1"/>
          </p:cNvSpPr>
          <p:nvPr>
            <p:ph type="ctrTitle"/>
          </p:nvPr>
        </p:nvSpPr>
        <p:spPr>
          <a:xfrm>
            <a:off x="855525" y="2142525"/>
            <a:ext cx="5849100" cy="2470200"/>
          </a:xfrm>
          <a:prstGeom prst="rect">
            <a:avLst/>
          </a:prstGeom>
        </p:spPr>
        <p:txBody>
          <a:bodyPr spcFirstLastPara="1" wrap="square" lIns="91425" tIns="91425" rIns="91425" bIns="91425" anchor="b" anchorCtr="0">
            <a:no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a:endParaRPr/>
          </a:p>
        </p:txBody>
      </p:sp>
      <p:sp>
        <p:nvSpPr>
          <p:cNvPr id="10" name="Google Shape;10;p2"/>
          <p:cNvSpPr txBox="1">
            <a:spLocks noGrp="1"/>
          </p:cNvSpPr>
          <p:nvPr>
            <p:ph type="subTitle" idx="1"/>
          </p:nvPr>
        </p:nvSpPr>
        <p:spPr>
          <a:xfrm>
            <a:off x="1618725" y="5033625"/>
            <a:ext cx="4322400" cy="4161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800"/>
              <a:buNone/>
              <a:defRPr sz="1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a:endParaRPr/>
          </a:p>
        </p:txBody>
      </p:sp>
      <p:sp>
        <p:nvSpPr>
          <p:cNvPr id="11" name="Google Shape;11;p2"/>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2"/>
        <p:cNvGrpSpPr/>
        <p:nvPr/>
      </p:nvGrpSpPr>
      <p:grpSpPr>
        <a:xfrm>
          <a:off x="0" y="0"/>
          <a:ext cx="0" cy="0"/>
          <a:chOff x="0" y="0"/>
          <a:chExt cx="0" cy="0"/>
        </a:xfrm>
      </p:grpSpPr>
      <p:sp>
        <p:nvSpPr>
          <p:cNvPr id="13" name="Google Shape;13;p3"/>
          <p:cNvSpPr txBox="1">
            <a:spLocks noGrp="1"/>
          </p:cNvSpPr>
          <p:nvPr>
            <p:ph type="title"/>
          </p:nvPr>
        </p:nvSpPr>
        <p:spPr>
          <a:xfrm>
            <a:off x="1020851" y="4471050"/>
            <a:ext cx="5518200" cy="1749900"/>
          </a:xfrm>
          <a:prstGeom prst="rect">
            <a:avLst/>
          </a:prstGeom>
        </p:spPr>
        <p:txBody>
          <a:bodyPr spcFirstLastPara="1" wrap="square" lIns="91425" tIns="91425" rIns="91425" bIns="91425" anchor="ctr" anchorCtr="0">
            <a:no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4" name="Google Shape;14;p3"/>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5"/>
        <p:cNvGrpSpPr/>
        <p:nvPr/>
      </p:nvGrpSpPr>
      <p:grpSpPr>
        <a:xfrm>
          <a:off x="0" y="0"/>
          <a:ext cx="0" cy="0"/>
          <a:chOff x="0" y="0"/>
          <a:chExt cx="0" cy="0"/>
        </a:xfrm>
      </p:grpSpPr>
      <p:sp>
        <p:nvSpPr>
          <p:cNvPr id="16" name="Google Shape;16;p4"/>
          <p:cNvSpPr txBox="1">
            <a:spLocks noGrp="1"/>
          </p:cNvSpPr>
          <p:nvPr>
            <p:ph type="title"/>
          </p:nvPr>
        </p:nvSpPr>
        <p:spPr>
          <a:xfrm>
            <a:off x="685801" y="467900"/>
            <a:ext cx="6188400" cy="1190400"/>
          </a:xfrm>
          <a:prstGeom prst="rect">
            <a:avLst/>
          </a:prstGeom>
        </p:spPr>
        <p:txBody>
          <a:bodyPr spcFirstLastPara="1" wrap="square" lIns="91425" tIns="91425" rIns="91425" bIns="91425" anchor="t" anchorCtr="0">
            <a:noAutofit/>
          </a:bodyPr>
          <a:lstStyle>
            <a:lvl1pPr lvl="0">
              <a:spcBef>
                <a:spcPts val="0"/>
              </a:spcBef>
              <a:spcAft>
                <a:spcPts val="0"/>
              </a:spcAft>
              <a:buSzPts val="5000"/>
              <a:buNone/>
              <a:defRPr/>
            </a:lvl1pPr>
            <a:lvl2pPr lvl="1">
              <a:spcBef>
                <a:spcPts val="0"/>
              </a:spcBef>
              <a:spcAft>
                <a:spcPts val="0"/>
              </a:spcAft>
              <a:buSzPts val="5000"/>
              <a:buNone/>
              <a:defRPr/>
            </a:lvl2pPr>
            <a:lvl3pPr lvl="2">
              <a:spcBef>
                <a:spcPts val="0"/>
              </a:spcBef>
              <a:spcAft>
                <a:spcPts val="0"/>
              </a:spcAft>
              <a:buSzPts val="5000"/>
              <a:buNone/>
              <a:defRPr/>
            </a:lvl3pPr>
            <a:lvl4pPr lvl="3">
              <a:spcBef>
                <a:spcPts val="0"/>
              </a:spcBef>
              <a:spcAft>
                <a:spcPts val="0"/>
              </a:spcAft>
              <a:buSzPts val="5000"/>
              <a:buNone/>
              <a:defRPr/>
            </a:lvl4pPr>
            <a:lvl5pPr lvl="4">
              <a:spcBef>
                <a:spcPts val="0"/>
              </a:spcBef>
              <a:spcAft>
                <a:spcPts val="0"/>
              </a:spcAft>
              <a:buSzPts val="5000"/>
              <a:buNone/>
              <a:defRPr/>
            </a:lvl5pPr>
            <a:lvl6pPr lvl="5">
              <a:spcBef>
                <a:spcPts val="0"/>
              </a:spcBef>
              <a:spcAft>
                <a:spcPts val="0"/>
              </a:spcAft>
              <a:buSzPts val="5000"/>
              <a:buNone/>
              <a:defRPr/>
            </a:lvl6pPr>
            <a:lvl7pPr lvl="6">
              <a:spcBef>
                <a:spcPts val="0"/>
              </a:spcBef>
              <a:spcAft>
                <a:spcPts val="0"/>
              </a:spcAft>
              <a:buSzPts val="5000"/>
              <a:buNone/>
              <a:defRPr/>
            </a:lvl7pPr>
            <a:lvl8pPr lvl="7">
              <a:spcBef>
                <a:spcPts val="0"/>
              </a:spcBef>
              <a:spcAft>
                <a:spcPts val="0"/>
              </a:spcAft>
              <a:buSzPts val="5000"/>
              <a:buNone/>
              <a:defRPr/>
            </a:lvl8pPr>
            <a:lvl9pPr lvl="8">
              <a:spcBef>
                <a:spcPts val="0"/>
              </a:spcBef>
              <a:spcAft>
                <a:spcPts val="0"/>
              </a:spcAft>
              <a:buSzPts val="5000"/>
              <a:buNone/>
              <a:defRPr/>
            </a:lvl9pPr>
          </a:lstStyle>
          <a:p>
            <a:endParaRPr/>
          </a:p>
        </p:txBody>
      </p:sp>
      <p:sp>
        <p:nvSpPr>
          <p:cNvPr id="17" name="Google Shape;17;p4"/>
          <p:cNvSpPr txBox="1">
            <a:spLocks noGrp="1"/>
          </p:cNvSpPr>
          <p:nvPr>
            <p:ph type="body" idx="1"/>
          </p:nvPr>
        </p:nvSpPr>
        <p:spPr>
          <a:xfrm>
            <a:off x="685801" y="2395704"/>
            <a:ext cx="6188400" cy="7101900"/>
          </a:xfrm>
          <a:prstGeom prst="rect">
            <a:avLst/>
          </a:prstGeom>
        </p:spPr>
        <p:txBody>
          <a:bodyPr spcFirstLastPara="1" wrap="square" lIns="91425" tIns="91425" rIns="91425" bIns="91425" anchor="t" anchorCtr="0">
            <a:noAutofit/>
          </a:bodyPr>
          <a:lstStyle>
            <a:lvl1pPr marL="457200" lvl="0" indent="-330200">
              <a:spcBef>
                <a:spcPts val="0"/>
              </a:spcBef>
              <a:spcAft>
                <a:spcPts val="0"/>
              </a:spcAft>
              <a:buSzPts val="1600"/>
              <a:buChar char="●"/>
              <a:defRPr/>
            </a:lvl1pPr>
            <a:lvl2pPr marL="914400" lvl="1" indent="-330200">
              <a:spcBef>
                <a:spcPts val="0"/>
              </a:spcBef>
              <a:spcAft>
                <a:spcPts val="0"/>
              </a:spcAft>
              <a:buSzPts val="1600"/>
              <a:buChar char="○"/>
              <a:defRPr/>
            </a:lvl2pPr>
            <a:lvl3pPr marL="1371600" lvl="2" indent="-330200">
              <a:spcBef>
                <a:spcPts val="0"/>
              </a:spcBef>
              <a:spcAft>
                <a:spcPts val="0"/>
              </a:spcAft>
              <a:buSzPts val="1600"/>
              <a:buChar char="■"/>
              <a:defRPr/>
            </a:lvl3pPr>
            <a:lvl4pPr marL="1828800" lvl="3" indent="-330200">
              <a:spcBef>
                <a:spcPts val="0"/>
              </a:spcBef>
              <a:spcAft>
                <a:spcPts val="0"/>
              </a:spcAft>
              <a:buSzPts val="1600"/>
              <a:buChar char="●"/>
              <a:defRPr/>
            </a:lvl4pPr>
            <a:lvl5pPr marL="2286000" lvl="4" indent="-330200">
              <a:spcBef>
                <a:spcPts val="0"/>
              </a:spcBef>
              <a:spcAft>
                <a:spcPts val="0"/>
              </a:spcAft>
              <a:buSzPts val="1600"/>
              <a:buChar char="○"/>
              <a:defRPr/>
            </a:lvl5pPr>
            <a:lvl6pPr marL="2743200" lvl="5" indent="-330200">
              <a:spcBef>
                <a:spcPts val="0"/>
              </a:spcBef>
              <a:spcAft>
                <a:spcPts val="0"/>
              </a:spcAft>
              <a:buSzPts val="1600"/>
              <a:buChar char="■"/>
              <a:defRPr/>
            </a:lvl6pPr>
            <a:lvl7pPr marL="3200400" lvl="6" indent="-330200">
              <a:spcBef>
                <a:spcPts val="0"/>
              </a:spcBef>
              <a:spcAft>
                <a:spcPts val="0"/>
              </a:spcAft>
              <a:buSzPts val="1600"/>
              <a:buChar char="●"/>
              <a:defRPr/>
            </a:lvl7pPr>
            <a:lvl8pPr marL="3657600" lvl="7" indent="-330200">
              <a:spcBef>
                <a:spcPts val="0"/>
              </a:spcBef>
              <a:spcAft>
                <a:spcPts val="0"/>
              </a:spcAft>
              <a:buSzPts val="1600"/>
              <a:buChar char="○"/>
              <a:defRPr/>
            </a:lvl8pPr>
            <a:lvl9pPr marL="4114800" lvl="8" indent="-330200">
              <a:spcBef>
                <a:spcPts val="0"/>
              </a:spcBef>
              <a:spcAft>
                <a:spcPts val="0"/>
              </a:spcAft>
              <a:buSzPts val="1600"/>
              <a:buChar char="■"/>
              <a:defRPr/>
            </a:lvl9pPr>
          </a:lstStyle>
          <a:p>
            <a:endParaRPr/>
          </a:p>
        </p:txBody>
      </p:sp>
      <p:sp>
        <p:nvSpPr>
          <p:cNvPr id="18" name="Google Shape;18;p4"/>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19"/>
        <p:cNvGrpSpPr/>
        <p:nvPr/>
      </p:nvGrpSpPr>
      <p:grpSpPr>
        <a:xfrm>
          <a:off x="0" y="0"/>
          <a:ext cx="0" cy="0"/>
          <a:chOff x="0" y="0"/>
          <a:chExt cx="0" cy="0"/>
        </a:xfrm>
      </p:grpSpPr>
      <p:sp>
        <p:nvSpPr>
          <p:cNvPr id="20" name="Google Shape;20;p5"/>
          <p:cNvSpPr txBox="1">
            <a:spLocks noGrp="1"/>
          </p:cNvSpPr>
          <p:nvPr>
            <p:ph type="title"/>
          </p:nvPr>
        </p:nvSpPr>
        <p:spPr>
          <a:xfrm>
            <a:off x="685801" y="467900"/>
            <a:ext cx="6188400" cy="1190400"/>
          </a:xfrm>
          <a:prstGeom prst="rect">
            <a:avLst/>
          </a:prstGeom>
        </p:spPr>
        <p:txBody>
          <a:bodyPr spcFirstLastPara="1" wrap="square" lIns="91425" tIns="91425" rIns="91425" bIns="91425" anchor="t" anchorCtr="0">
            <a:noAutofit/>
          </a:bodyPr>
          <a:lstStyle>
            <a:lvl1pPr lvl="0">
              <a:spcBef>
                <a:spcPts val="0"/>
              </a:spcBef>
              <a:spcAft>
                <a:spcPts val="0"/>
              </a:spcAft>
              <a:buSzPts val="5000"/>
              <a:buNone/>
              <a:defRPr/>
            </a:lvl1pPr>
            <a:lvl2pPr lvl="1">
              <a:spcBef>
                <a:spcPts val="0"/>
              </a:spcBef>
              <a:spcAft>
                <a:spcPts val="0"/>
              </a:spcAft>
              <a:buSzPts val="5000"/>
              <a:buNone/>
              <a:defRPr/>
            </a:lvl2pPr>
            <a:lvl3pPr lvl="2">
              <a:spcBef>
                <a:spcPts val="0"/>
              </a:spcBef>
              <a:spcAft>
                <a:spcPts val="0"/>
              </a:spcAft>
              <a:buSzPts val="5000"/>
              <a:buNone/>
              <a:defRPr/>
            </a:lvl3pPr>
            <a:lvl4pPr lvl="3">
              <a:spcBef>
                <a:spcPts val="0"/>
              </a:spcBef>
              <a:spcAft>
                <a:spcPts val="0"/>
              </a:spcAft>
              <a:buSzPts val="5000"/>
              <a:buNone/>
              <a:defRPr/>
            </a:lvl4pPr>
            <a:lvl5pPr lvl="4">
              <a:spcBef>
                <a:spcPts val="0"/>
              </a:spcBef>
              <a:spcAft>
                <a:spcPts val="0"/>
              </a:spcAft>
              <a:buSzPts val="5000"/>
              <a:buNone/>
              <a:defRPr/>
            </a:lvl5pPr>
            <a:lvl6pPr lvl="5">
              <a:spcBef>
                <a:spcPts val="0"/>
              </a:spcBef>
              <a:spcAft>
                <a:spcPts val="0"/>
              </a:spcAft>
              <a:buSzPts val="5000"/>
              <a:buNone/>
              <a:defRPr/>
            </a:lvl6pPr>
            <a:lvl7pPr lvl="6">
              <a:spcBef>
                <a:spcPts val="0"/>
              </a:spcBef>
              <a:spcAft>
                <a:spcPts val="0"/>
              </a:spcAft>
              <a:buSzPts val="5000"/>
              <a:buNone/>
              <a:defRPr/>
            </a:lvl7pPr>
            <a:lvl8pPr lvl="7">
              <a:spcBef>
                <a:spcPts val="0"/>
              </a:spcBef>
              <a:spcAft>
                <a:spcPts val="0"/>
              </a:spcAft>
              <a:buSzPts val="5000"/>
              <a:buNone/>
              <a:defRPr/>
            </a:lvl8pPr>
            <a:lvl9pPr lvl="8">
              <a:spcBef>
                <a:spcPts val="0"/>
              </a:spcBef>
              <a:spcAft>
                <a:spcPts val="0"/>
              </a:spcAft>
              <a:buSzPts val="5000"/>
              <a:buNone/>
              <a:defRPr/>
            </a:lvl9pPr>
          </a:lstStyle>
          <a:p>
            <a:endParaRPr/>
          </a:p>
        </p:txBody>
      </p:sp>
      <p:sp>
        <p:nvSpPr>
          <p:cNvPr id="21" name="Google Shape;21;p5"/>
          <p:cNvSpPr txBox="1">
            <a:spLocks noGrp="1"/>
          </p:cNvSpPr>
          <p:nvPr>
            <p:ph type="body" idx="1"/>
          </p:nvPr>
        </p:nvSpPr>
        <p:spPr>
          <a:xfrm>
            <a:off x="685750" y="2395700"/>
            <a:ext cx="2904900" cy="71019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sz="1200"/>
            </a:lvl2pPr>
            <a:lvl3pPr marL="1371600" lvl="2" indent="-304800">
              <a:spcBef>
                <a:spcPts val="0"/>
              </a:spcBef>
              <a:spcAft>
                <a:spcPts val="0"/>
              </a:spcAft>
              <a:buSzPts val="1200"/>
              <a:buChar char="■"/>
              <a:defRPr sz="1200"/>
            </a:lvl3pPr>
            <a:lvl4pPr marL="1828800" lvl="3" indent="-304800">
              <a:spcBef>
                <a:spcPts val="0"/>
              </a:spcBef>
              <a:spcAft>
                <a:spcPts val="0"/>
              </a:spcAft>
              <a:buSzPts val="1200"/>
              <a:buChar char="●"/>
              <a:defRPr sz="1200"/>
            </a:lvl4pPr>
            <a:lvl5pPr marL="2286000" lvl="4" indent="-304800">
              <a:spcBef>
                <a:spcPts val="0"/>
              </a:spcBef>
              <a:spcAft>
                <a:spcPts val="0"/>
              </a:spcAft>
              <a:buSzPts val="1200"/>
              <a:buChar char="○"/>
              <a:defRPr sz="1200"/>
            </a:lvl5pPr>
            <a:lvl6pPr marL="2743200" lvl="5" indent="-304800">
              <a:spcBef>
                <a:spcPts val="0"/>
              </a:spcBef>
              <a:spcAft>
                <a:spcPts val="0"/>
              </a:spcAft>
              <a:buSzPts val="1200"/>
              <a:buChar char="■"/>
              <a:defRPr sz="1200"/>
            </a:lvl6pPr>
            <a:lvl7pPr marL="3200400" lvl="6" indent="-304800">
              <a:spcBef>
                <a:spcPts val="0"/>
              </a:spcBef>
              <a:spcAft>
                <a:spcPts val="0"/>
              </a:spcAft>
              <a:buSzPts val="1200"/>
              <a:buChar char="●"/>
              <a:defRPr sz="1200"/>
            </a:lvl7pPr>
            <a:lvl8pPr marL="3657600" lvl="7" indent="-304800">
              <a:spcBef>
                <a:spcPts val="0"/>
              </a:spcBef>
              <a:spcAft>
                <a:spcPts val="0"/>
              </a:spcAft>
              <a:buSzPts val="1200"/>
              <a:buChar char="○"/>
              <a:defRPr sz="1200"/>
            </a:lvl8pPr>
            <a:lvl9pPr marL="4114800" lvl="8" indent="-304800">
              <a:spcBef>
                <a:spcPts val="0"/>
              </a:spcBef>
              <a:spcAft>
                <a:spcPts val="0"/>
              </a:spcAft>
              <a:buSzPts val="1200"/>
              <a:buChar char="■"/>
              <a:defRPr sz="1200"/>
            </a:lvl9pPr>
          </a:lstStyle>
          <a:p>
            <a:endParaRPr/>
          </a:p>
        </p:txBody>
      </p:sp>
      <p:sp>
        <p:nvSpPr>
          <p:cNvPr id="22" name="Google Shape;22;p5"/>
          <p:cNvSpPr txBox="1">
            <a:spLocks noGrp="1"/>
          </p:cNvSpPr>
          <p:nvPr>
            <p:ph type="body" idx="2"/>
          </p:nvPr>
        </p:nvSpPr>
        <p:spPr>
          <a:xfrm>
            <a:off x="3969123" y="2395700"/>
            <a:ext cx="2904900" cy="71019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sz="1200"/>
            </a:lvl2pPr>
            <a:lvl3pPr marL="1371600" lvl="2" indent="-304800">
              <a:spcBef>
                <a:spcPts val="0"/>
              </a:spcBef>
              <a:spcAft>
                <a:spcPts val="0"/>
              </a:spcAft>
              <a:buSzPts val="1200"/>
              <a:buChar char="■"/>
              <a:defRPr sz="1200"/>
            </a:lvl3pPr>
            <a:lvl4pPr marL="1828800" lvl="3" indent="-304800">
              <a:spcBef>
                <a:spcPts val="0"/>
              </a:spcBef>
              <a:spcAft>
                <a:spcPts val="0"/>
              </a:spcAft>
              <a:buSzPts val="1200"/>
              <a:buChar char="●"/>
              <a:defRPr sz="1200"/>
            </a:lvl4pPr>
            <a:lvl5pPr marL="2286000" lvl="4" indent="-304800">
              <a:spcBef>
                <a:spcPts val="0"/>
              </a:spcBef>
              <a:spcAft>
                <a:spcPts val="0"/>
              </a:spcAft>
              <a:buSzPts val="1200"/>
              <a:buChar char="○"/>
              <a:defRPr sz="1200"/>
            </a:lvl5pPr>
            <a:lvl6pPr marL="2743200" lvl="5" indent="-304800">
              <a:spcBef>
                <a:spcPts val="0"/>
              </a:spcBef>
              <a:spcAft>
                <a:spcPts val="0"/>
              </a:spcAft>
              <a:buSzPts val="1200"/>
              <a:buChar char="■"/>
              <a:defRPr sz="1200"/>
            </a:lvl6pPr>
            <a:lvl7pPr marL="3200400" lvl="6" indent="-304800">
              <a:spcBef>
                <a:spcPts val="0"/>
              </a:spcBef>
              <a:spcAft>
                <a:spcPts val="0"/>
              </a:spcAft>
              <a:buSzPts val="1200"/>
              <a:buChar char="●"/>
              <a:defRPr sz="1200"/>
            </a:lvl7pPr>
            <a:lvl8pPr marL="3657600" lvl="7" indent="-304800">
              <a:spcBef>
                <a:spcPts val="0"/>
              </a:spcBef>
              <a:spcAft>
                <a:spcPts val="0"/>
              </a:spcAft>
              <a:buSzPts val="1200"/>
              <a:buChar char="○"/>
              <a:defRPr sz="1200"/>
            </a:lvl8pPr>
            <a:lvl9pPr marL="4114800" lvl="8" indent="-304800">
              <a:spcBef>
                <a:spcPts val="0"/>
              </a:spcBef>
              <a:spcAft>
                <a:spcPts val="0"/>
              </a:spcAft>
              <a:buSzPts val="1200"/>
              <a:buChar char="■"/>
              <a:defRPr sz="1200"/>
            </a:lvl9pPr>
          </a:lstStyle>
          <a:p>
            <a:endParaRPr/>
          </a:p>
        </p:txBody>
      </p:sp>
      <p:sp>
        <p:nvSpPr>
          <p:cNvPr id="23" name="Google Shape;23;p5"/>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4"/>
        <p:cNvGrpSpPr/>
        <p:nvPr/>
      </p:nvGrpSpPr>
      <p:grpSpPr>
        <a:xfrm>
          <a:off x="0" y="0"/>
          <a:ext cx="0" cy="0"/>
          <a:chOff x="0" y="0"/>
          <a:chExt cx="0" cy="0"/>
        </a:xfrm>
      </p:grpSpPr>
      <p:sp>
        <p:nvSpPr>
          <p:cNvPr id="25" name="Google Shape;25;p6"/>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
        <p:nvSpPr>
          <p:cNvPr id="26" name="Google Shape;26;p6"/>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lvl1pPr lvl="0" algn="ctr">
              <a:spcBef>
                <a:spcPts val="0"/>
              </a:spcBef>
              <a:spcAft>
                <a:spcPts val="0"/>
              </a:spcAft>
              <a:buSzPts val="5000"/>
              <a:buNone/>
              <a:defRPr/>
            </a:lvl1pPr>
            <a:lvl2pPr lvl="1">
              <a:spcBef>
                <a:spcPts val="0"/>
              </a:spcBef>
              <a:spcAft>
                <a:spcPts val="0"/>
              </a:spcAft>
              <a:buSzPts val="5000"/>
              <a:buNone/>
              <a:defRPr/>
            </a:lvl2pPr>
            <a:lvl3pPr lvl="2">
              <a:spcBef>
                <a:spcPts val="0"/>
              </a:spcBef>
              <a:spcAft>
                <a:spcPts val="0"/>
              </a:spcAft>
              <a:buSzPts val="5000"/>
              <a:buNone/>
              <a:defRPr/>
            </a:lvl3pPr>
            <a:lvl4pPr lvl="3">
              <a:spcBef>
                <a:spcPts val="0"/>
              </a:spcBef>
              <a:spcAft>
                <a:spcPts val="0"/>
              </a:spcAft>
              <a:buSzPts val="5000"/>
              <a:buNone/>
              <a:defRPr/>
            </a:lvl4pPr>
            <a:lvl5pPr lvl="4">
              <a:spcBef>
                <a:spcPts val="0"/>
              </a:spcBef>
              <a:spcAft>
                <a:spcPts val="0"/>
              </a:spcAft>
              <a:buSzPts val="5000"/>
              <a:buNone/>
              <a:defRPr/>
            </a:lvl5pPr>
            <a:lvl6pPr lvl="5">
              <a:spcBef>
                <a:spcPts val="0"/>
              </a:spcBef>
              <a:spcAft>
                <a:spcPts val="0"/>
              </a:spcAft>
              <a:buSzPts val="5000"/>
              <a:buNone/>
              <a:defRPr/>
            </a:lvl6pPr>
            <a:lvl7pPr lvl="6">
              <a:spcBef>
                <a:spcPts val="0"/>
              </a:spcBef>
              <a:spcAft>
                <a:spcPts val="0"/>
              </a:spcAft>
              <a:buSzPts val="5000"/>
              <a:buNone/>
              <a:defRPr/>
            </a:lvl7pPr>
            <a:lvl8pPr lvl="7">
              <a:spcBef>
                <a:spcPts val="0"/>
              </a:spcBef>
              <a:spcAft>
                <a:spcPts val="0"/>
              </a:spcAft>
              <a:buSzPts val="5000"/>
              <a:buNone/>
              <a:defRPr/>
            </a:lvl8pPr>
            <a:lvl9pPr lvl="8">
              <a:spcBef>
                <a:spcPts val="0"/>
              </a:spcBef>
              <a:spcAft>
                <a:spcPts val="0"/>
              </a:spcAft>
              <a:buSzPts val="5000"/>
              <a:buNone/>
              <a:defRPr/>
            </a:lvl9p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27"/>
        <p:cNvGrpSpPr/>
        <p:nvPr/>
      </p:nvGrpSpPr>
      <p:grpSpPr>
        <a:xfrm>
          <a:off x="0" y="0"/>
          <a:ext cx="0" cy="0"/>
          <a:chOff x="0" y="0"/>
          <a:chExt cx="0" cy="0"/>
        </a:xfrm>
      </p:grpSpPr>
      <p:sp>
        <p:nvSpPr>
          <p:cNvPr id="28" name="Google Shape;28;p7"/>
          <p:cNvSpPr txBox="1">
            <a:spLocks noGrp="1"/>
          </p:cNvSpPr>
          <p:nvPr>
            <p:ph type="title"/>
          </p:nvPr>
        </p:nvSpPr>
        <p:spPr>
          <a:xfrm>
            <a:off x="992855" y="1154948"/>
            <a:ext cx="2321700" cy="15708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29" name="Google Shape;29;p7"/>
          <p:cNvSpPr txBox="1">
            <a:spLocks noGrp="1"/>
          </p:cNvSpPr>
          <p:nvPr>
            <p:ph type="body" idx="1"/>
          </p:nvPr>
        </p:nvSpPr>
        <p:spPr>
          <a:xfrm>
            <a:off x="992855" y="2888617"/>
            <a:ext cx="2321700" cy="66090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sz="1200"/>
            </a:lvl1pPr>
            <a:lvl2pPr marL="914400" lvl="1" indent="-304800">
              <a:spcBef>
                <a:spcPts val="0"/>
              </a:spcBef>
              <a:spcAft>
                <a:spcPts val="0"/>
              </a:spcAft>
              <a:buSzPts val="1200"/>
              <a:buChar char="○"/>
              <a:defRPr sz="1200"/>
            </a:lvl2pPr>
            <a:lvl3pPr marL="1371600" lvl="2" indent="-304800">
              <a:spcBef>
                <a:spcPts val="0"/>
              </a:spcBef>
              <a:spcAft>
                <a:spcPts val="0"/>
              </a:spcAft>
              <a:buSzPts val="1200"/>
              <a:buChar char="■"/>
              <a:defRPr sz="1200"/>
            </a:lvl3pPr>
            <a:lvl4pPr marL="1828800" lvl="3" indent="-304800">
              <a:spcBef>
                <a:spcPts val="0"/>
              </a:spcBef>
              <a:spcAft>
                <a:spcPts val="0"/>
              </a:spcAft>
              <a:buSzPts val="1200"/>
              <a:buChar char="●"/>
              <a:defRPr sz="1200"/>
            </a:lvl4pPr>
            <a:lvl5pPr marL="2286000" lvl="4" indent="-304800">
              <a:spcBef>
                <a:spcPts val="0"/>
              </a:spcBef>
              <a:spcAft>
                <a:spcPts val="0"/>
              </a:spcAft>
              <a:buSzPts val="1200"/>
              <a:buChar char="○"/>
              <a:defRPr sz="1200"/>
            </a:lvl5pPr>
            <a:lvl6pPr marL="2743200" lvl="5" indent="-304800">
              <a:spcBef>
                <a:spcPts val="0"/>
              </a:spcBef>
              <a:spcAft>
                <a:spcPts val="0"/>
              </a:spcAft>
              <a:buSzPts val="1200"/>
              <a:buChar char="■"/>
              <a:defRPr sz="1200"/>
            </a:lvl6pPr>
            <a:lvl7pPr marL="3200400" lvl="6" indent="-304800">
              <a:spcBef>
                <a:spcPts val="0"/>
              </a:spcBef>
              <a:spcAft>
                <a:spcPts val="0"/>
              </a:spcAft>
              <a:buSzPts val="1200"/>
              <a:buChar char="●"/>
              <a:defRPr sz="1200"/>
            </a:lvl7pPr>
            <a:lvl8pPr marL="3657600" lvl="7" indent="-304800">
              <a:spcBef>
                <a:spcPts val="0"/>
              </a:spcBef>
              <a:spcAft>
                <a:spcPts val="0"/>
              </a:spcAft>
              <a:buSzPts val="1200"/>
              <a:buChar char="○"/>
              <a:defRPr sz="1200"/>
            </a:lvl8pPr>
            <a:lvl9pPr marL="4114800" lvl="8" indent="-304800">
              <a:spcBef>
                <a:spcPts val="0"/>
              </a:spcBef>
              <a:spcAft>
                <a:spcPts val="0"/>
              </a:spcAft>
              <a:buSzPts val="1200"/>
              <a:buChar char="■"/>
              <a:defRPr sz="1200"/>
            </a:lvl9pPr>
          </a:lstStyle>
          <a:p>
            <a:endParaRPr/>
          </a:p>
        </p:txBody>
      </p:sp>
      <p:sp>
        <p:nvSpPr>
          <p:cNvPr id="30" name="Google Shape;30;p7"/>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31"/>
        <p:cNvGrpSpPr/>
        <p:nvPr/>
      </p:nvGrpSpPr>
      <p:grpSpPr>
        <a:xfrm>
          <a:off x="0" y="0"/>
          <a:ext cx="0" cy="0"/>
          <a:chOff x="0" y="0"/>
          <a:chExt cx="0" cy="0"/>
        </a:xfrm>
      </p:grpSpPr>
      <p:sp>
        <p:nvSpPr>
          <p:cNvPr id="32" name="Google Shape;32;p8"/>
          <p:cNvSpPr txBox="1">
            <a:spLocks noGrp="1"/>
          </p:cNvSpPr>
          <p:nvPr>
            <p:ph type="title"/>
          </p:nvPr>
        </p:nvSpPr>
        <p:spPr>
          <a:xfrm>
            <a:off x="1147650" y="935745"/>
            <a:ext cx="5264700" cy="8503800"/>
          </a:xfrm>
          <a:prstGeom prst="rect">
            <a:avLst/>
          </a:prstGeom>
        </p:spPr>
        <p:txBody>
          <a:bodyPr spcFirstLastPara="1" wrap="square" lIns="91425" tIns="91425" rIns="91425" bIns="91425" anchor="ctr" anchorCtr="0">
            <a:no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a:endParaRPr/>
          </a:p>
        </p:txBody>
      </p:sp>
      <p:sp>
        <p:nvSpPr>
          <p:cNvPr id="33" name="Google Shape;33;p8"/>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4"/>
        <p:cNvGrpSpPr/>
        <p:nvPr/>
      </p:nvGrpSpPr>
      <p:grpSpPr>
        <a:xfrm>
          <a:off x="0" y="0"/>
          <a:ext cx="0" cy="0"/>
          <a:chOff x="0" y="0"/>
          <a:chExt cx="0" cy="0"/>
        </a:xfrm>
      </p:grpSpPr>
      <p:sp>
        <p:nvSpPr>
          <p:cNvPr id="35" name="Google Shape;35;p9"/>
          <p:cNvSpPr txBox="1">
            <a:spLocks noGrp="1"/>
          </p:cNvSpPr>
          <p:nvPr>
            <p:ph type="title"/>
          </p:nvPr>
        </p:nvSpPr>
        <p:spPr>
          <a:xfrm>
            <a:off x="2107808" y="2563450"/>
            <a:ext cx="3344400" cy="3081300"/>
          </a:xfrm>
          <a:prstGeom prst="rect">
            <a:avLst/>
          </a:prstGeom>
        </p:spPr>
        <p:txBody>
          <a:bodyPr spcFirstLastPara="1" wrap="square" lIns="91425" tIns="91425" rIns="91425" bIns="91425" anchor="b" anchorCtr="0">
            <a:no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36" name="Google Shape;36;p9"/>
          <p:cNvSpPr txBox="1">
            <a:spLocks noGrp="1"/>
          </p:cNvSpPr>
          <p:nvPr>
            <p:ph type="subTitle" idx="1"/>
          </p:nvPr>
        </p:nvSpPr>
        <p:spPr>
          <a:xfrm>
            <a:off x="2107808" y="5826865"/>
            <a:ext cx="3344400" cy="2567400"/>
          </a:xfrm>
          <a:prstGeom prst="rect">
            <a:avLst/>
          </a:prstGeom>
        </p:spPr>
        <p:txBody>
          <a:bodyPr spcFirstLastPara="1" wrap="square" lIns="91425" tIns="91425" rIns="91425" bIns="91425" anchor="t" anchorCtr="0">
            <a:no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37" name="Google Shape;37;p9"/>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38"/>
        <p:cNvGrpSpPr/>
        <p:nvPr/>
      </p:nvGrpSpPr>
      <p:grpSpPr>
        <a:xfrm>
          <a:off x="0" y="0"/>
          <a:ext cx="0" cy="0"/>
          <a:chOff x="0" y="0"/>
          <a:chExt cx="0" cy="0"/>
        </a:xfrm>
      </p:grpSpPr>
      <p:sp>
        <p:nvSpPr>
          <p:cNvPr id="39" name="Google Shape;39;p10"/>
          <p:cNvSpPr txBox="1">
            <a:spLocks noGrp="1"/>
          </p:cNvSpPr>
          <p:nvPr>
            <p:ph type="body" idx="1"/>
          </p:nvPr>
        </p:nvSpPr>
        <p:spPr>
          <a:xfrm>
            <a:off x="1304142" y="4717041"/>
            <a:ext cx="4959600" cy="1257900"/>
          </a:xfrm>
          <a:prstGeom prst="rect">
            <a:avLst/>
          </a:prstGeom>
        </p:spPr>
        <p:txBody>
          <a:bodyPr spcFirstLastPara="1" wrap="square" lIns="91425" tIns="91425" rIns="91425" bIns="91425" anchor="ctr" anchorCtr="0">
            <a:noAutofit/>
          </a:bodyPr>
          <a:lstStyle>
            <a:lvl1pPr marL="457200" lvl="0" indent="-228600" algn="ctr">
              <a:lnSpc>
                <a:spcPct val="100000"/>
              </a:lnSpc>
              <a:spcBef>
                <a:spcPts val="0"/>
              </a:spcBef>
              <a:spcAft>
                <a:spcPts val="0"/>
              </a:spcAft>
              <a:buSzPts val="1600"/>
              <a:buNone/>
              <a:defRPr/>
            </a:lvl1pPr>
          </a:lstStyle>
          <a:p>
            <a:endParaRPr/>
          </a:p>
        </p:txBody>
      </p:sp>
      <p:sp>
        <p:nvSpPr>
          <p:cNvPr id="40" name="Google Shape;40;p10"/>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1"/>
        <p:cNvGrpSpPr/>
        <p:nvPr/>
      </p:nvGrpSpPr>
      <p:grpSpPr>
        <a:xfrm>
          <a:off x="0" y="0"/>
          <a:ext cx="0" cy="0"/>
          <a:chOff x="0" y="0"/>
          <a:chExt cx="0" cy="0"/>
        </a:xfrm>
      </p:grpSpPr>
      <p:sp>
        <p:nvSpPr>
          <p:cNvPr id="42" name="Google Shape;42;p11"/>
          <p:cNvSpPr txBox="1">
            <a:spLocks noGrp="1"/>
          </p:cNvSpPr>
          <p:nvPr>
            <p:ph type="title" hasCustomPrompt="1"/>
          </p:nvPr>
        </p:nvSpPr>
        <p:spPr>
          <a:xfrm>
            <a:off x="257705" y="2299346"/>
            <a:ext cx="7044600" cy="4081500"/>
          </a:xfrm>
          <a:prstGeom prst="rect">
            <a:avLst/>
          </a:prstGeom>
        </p:spPr>
        <p:txBody>
          <a:bodyPr spcFirstLastPara="1" wrap="square" lIns="91425" tIns="91425" rIns="91425" bIns="91425" anchor="b" anchorCtr="0">
            <a:no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3" name="Google Shape;43;p11"/>
          <p:cNvSpPr txBox="1">
            <a:spLocks noGrp="1"/>
          </p:cNvSpPr>
          <p:nvPr>
            <p:ph type="body" idx="1"/>
          </p:nvPr>
        </p:nvSpPr>
        <p:spPr>
          <a:xfrm>
            <a:off x="257705" y="6552657"/>
            <a:ext cx="7044600" cy="2703900"/>
          </a:xfrm>
          <a:prstGeom prst="rect">
            <a:avLst/>
          </a:prstGeom>
        </p:spPr>
        <p:txBody>
          <a:bodyPr spcFirstLastPara="1" wrap="square" lIns="91425" tIns="91425" rIns="91425" bIns="91425" anchor="t" anchorCtr="0">
            <a:noAutofit/>
          </a:bodyPr>
          <a:lstStyle>
            <a:lvl1pPr marL="457200" lvl="0" indent="-330200" algn="ctr">
              <a:spcBef>
                <a:spcPts val="0"/>
              </a:spcBef>
              <a:spcAft>
                <a:spcPts val="0"/>
              </a:spcAft>
              <a:buSzPts val="1600"/>
              <a:buChar char="●"/>
              <a:defRPr/>
            </a:lvl1pPr>
            <a:lvl2pPr marL="914400" lvl="1" indent="-330200" algn="ctr">
              <a:spcBef>
                <a:spcPts val="0"/>
              </a:spcBef>
              <a:spcAft>
                <a:spcPts val="0"/>
              </a:spcAft>
              <a:buSzPts val="1600"/>
              <a:buChar char="○"/>
              <a:defRPr/>
            </a:lvl2pPr>
            <a:lvl3pPr marL="1371600" lvl="2" indent="-330200" algn="ctr">
              <a:spcBef>
                <a:spcPts val="0"/>
              </a:spcBef>
              <a:spcAft>
                <a:spcPts val="0"/>
              </a:spcAft>
              <a:buSzPts val="1600"/>
              <a:buChar char="■"/>
              <a:defRPr/>
            </a:lvl3pPr>
            <a:lvl4pPr marL="1828800" lvl="3" indent="-330200" algn="ctr">
              <a:spcBef>
                <a:spcPts val="0"/>
              </a:spcBef>
              <a:spcAft>
                <a:spcPts val="0"/>
              </a:spcAft>
              <a:buSzPts val="1600"/>
              <a:buChar char="●"/>
              <a:defRPr/>
            </a:lvl4pPr>
            <a:lvl5pPr marL="2286000" lvl="4" indent="-330200" algn="ctr">
              <a:spcBef>
                <a:spcPts val="0"/>
              </a:spcBef>
              <a:spcAft>
                <a:spcPts val="0"/>
              </a:spcAft>
              <a:buSzPts val="1600"/>
              <a:buChar char="○"/>
              <a:defRPr/>
            </a:lvl5pPr>
            <a:lvl6pPr marL="2743200" lvl="5" indent="-330200" algn="ctr">
              <a:spcBef>
                <a:spcPts val="0"/>
              </a:spcBef>
              <a:spcAft>
                <a:spcPts val="0"/>
              </a:spcAft>
              <a:buSzPts val="1600"/>
              <a:buChar char="■"/>
              <a:defRPr/>
            </a:lvl6pPr>
            <a:lvl7pPr marL="3200400" lvl="6" indent="-330200" algn="ctr">
              <a:spcBef>
                <a:spcPts val="0"/>
              </a:spcBef>
              <a:spcAft>
                <a:spcPts val="0"/>
              </a:spcAft>
              <a:buSzPts val="1600"/>
              <a:buChar char="●"/>
              <a:defRPr/>
            </a:lvl7pPr>
            <a:lvl8pPr marL="3657600" lvl="7" indent="-330200" algn="ctr">
              <a:spcBef>
                <a:spcPts val="0"/>
              </a:spcBef>
              <a:spcAft>
                <a:spcPts val="0"/>
              </a:spcAft>
              <a:buSzPts val="1600"/>
              <a:buChar char="○"/>
              <a:defRPr/>
            </a:lvl8pPr>
            <a:lvl9pPr marL="4114800" lvl="8" indent="-330200" algn="ctr">
              <a:spcBef>
                <a:spcPts val="0"/>
              </a:spcBef>
              <a:spcAft>
                <a:spcPts val="0"/>
              </a:spcAft>
              <a:buSzPts val="1600"/>
              <a:buChar char="■"/>
              <a:defRPr/>
            </a:lvl9pPr>
          </a:lstStyle>
          <a:p>
            <a:endParaRPr/>
          </a:p>
        </p:txBody>
      </p:sp>
      <p:sp>
        <p:nvSpPr>
          <p:cNvPr id="44" name="Google Shape;44;p11"/>
          <p:cNvSpPr/>
          <p:nvPr/>
        </p:nvSpPr>
        <p:spPr>
          <a:xfrm>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5"/>
        <p:cNvGrpSpPr/>
        <p:nvPr/>
      </p:nvGrpSpPr>
      <p:grpSpPr>
        <a:xfrm>
          <a:off x="0" y="0"/>
          <a:ext cx="0" cy="0"/>
          <a:chOff x="0" y="0"/>
          <a:chExt cx="0" cy="0"/>
        </a:xfrm>
      </p:grpSpPr>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only 1">
  <p:cSld name="TITLE_ONLY_1">
    <p:spTree>
      <p:nvGrpSpPr>
        <p:cNvPr id="1" name="Shape 46"/>
        <p:cNvGrpSpPr/>
        <p:nvPr/>
      </p:nvGrpSpPr>
      <p:grpSpPr>
        <a:xfrm>
          <a:off x="0" y="0"/>
          <a:ext cx="0" cy="0"/>
          <a:chOff x="0" y="0"/>
          <a:chExt cx="0" cy="0"/>
        </a:xfrm>
      </p:grpSpPr>
      <p:sp>
        <p:nvSpPr>
          <p:cNvPr id="47" name="Google Shape;47;p13"/>
          <p:cNvSpPr/>
          <p:nvPr/>
        </p:nvSpPr>
        <p:spPr>
          <a:xfrm flipH="1">
            <a:off x="437150" y="371650"/>
            <a:ext cx="6693575" cy="9951000"/>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sp>
      <p:sp>
        <p:nvSpPr>
          <p:cNvPr id="48" name="Google Shape;48;p13"/>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5000"/>
              <a:buNone/>
              <a:defRPr/>
            </a:lvl1pPr>
            <a:lvl2pPr lvl="1" rtl="0">
              <a:spcBef>
                <a:spcPts val="0"/>
              </a:spcBef>
              <a:spcAft>
                <a:spcPts val="0"/>
              </a:spcAft>
              <a:buSzPts val="5000"/>
              <a:buNone/>
              <a:defRPr/>
            </a:lvl2pPr>
            <a:lvl3pPr lvl="2" rtl="0">
              <a:spcBef>
                <a:spcPts val="0"/>
              </a:spcBef>
              <a:spcAft>
                <a:spcPts val="0"/>
              </a:spcAft>
              <a:buSzPts val="5000"/>
              <a:buNone/>
              <a:defRPr/>
            </a:lvl3pPr>
            <a:lvl4pPr lvl="3" rtl="0">
              <a:spcBef>
                <a:spcPts val="0"/>
              </a:spcBef>
              <a:spcAft>
                <a:spcPts val="0"/>
              </a:spcAft>
              <a:buSzPts val="5000"/>
              <a:buNone/>
              <a:defRPr/>
            </a:lvl4pPr>
            <a:lvl5pPr lvl="4" rtl="0">
              <a:spcBef>
                <a:spcPts val="0"/>
              </a:spcBef>
              <a:spcAft>
                <a:spcPts val="0"/>
              </a:spcAft>
              <a:buSzPts val="5000"/>
              <a:buNone/>
              <a:defRPr/>
            </a:lvl5pPr>
            <a:lvl6pPr lvl="5" rtl="0">
              <a:spcBef>
                <a:spcPts val="0"/>
              </a:spcBef>
              <a:spcAft>
                <a:spcPts val="0"/>
              </a:spcAft>
              <a:buSzPts val="5000"/>
              <a:buNone/>
              <a:defRPr/>
            </a:lvl6pPr>
            <a:lvl7pPr lvl="6" rtl="0">
              <a:spcBef>
                <a:spcPts val="0"/>
              </a:spcBef>
              <a:spcAft>
                <a:spcPts val="0"/>
              </a:spcAft>
              <a:buSzPts val="5000"/>
              <a:buNone/>
              <a:defRPr/>
            </a:lvl7pPr>
            <a:lvl8pPr lvl="7" rtl="0">
              <a:spcBef>
                <a:spcPts val="0"/>
              </a:spcBef>
              <a:spcAft>
                <a:spcPts val="0"/>
              </a:spcAft>
              <a:buSzPts val="5000"/>
              <a:buNone/>
              <a:defRPr/>
            </a:lvl8pPr>
            <a:lvl9pPr lvl="8" rtl="0">
              <a:spcBef>
                <a:spcPts val="0"/>
              </a:spcBef>
              <a:spcAft>
                <a:spcPts val="0"/>
              </a:spcAft>
              <a:buSzPts val="5000"/>
              <a:buNone/>
              <a:defRPr/>
            </a:lvl9pPr>
          </a:lstStyle>
          <a:p>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685801" y="467900"/>
            <a:ext cx="6188400" cy="11904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1pPr>
            <a:lvl2pPr lvl="1">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2pPr>
            <a:lvl3pPr lvl="2">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3pPr>
            <a:lvl4pPr lvl="3">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4pPr>
            <a:lvl5pPr lvl="4">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5pPr>
            <a:lvl6pPr lvl="5">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6pPr>
            <a:lvl7pPr lvl="6">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7pPr>
            <a:lvl8pPr lvl="7">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8pPr>
            <a:lvl9pPr lvl="8">
              <a:spcBef>
                <a:spcPts val="0"/>
              </a:spcBef>
              <a:spcAft>
                <a:spcPts val="0"/>
              </a:spcAft>
              <a:buClr>
                <a:schemeClr val="dk1"/>
              </a:buClr>
              <a:buSzPts val="5000"/>
              <a:buFont typeface="Gaegu"/>
              <a:buNone/>
              <a:defRPr sz="5000" b="1">
                <a:solidFill>
                  <a:schemeClr val="dk1"/>
                </a:solidFill>
                <a:latin typeface="Gaegu"/>
                <a:ea typeface="Gaegu"/>
                <a:cs typeface="Gaegu"/>
                <a:sym typeface="Gaegu"/>
              </a:defRPr>
            </a:lvl9pPr>
          </a:lstStyle>
          <a:p>
            <a:endParaRPr/>
          </a:p>
        </p:txBody>
      </p:sp>
      <p:sp>
        <p:nvSpPr>
          <p:cNvPr id="7" name="Google Shape;7;p1"/>
          <p:cNvSpPr txBox="1">
            <a:spLocks noGrp="1"/>
          </p:cNvSpPr>
          <p:nvPr>
            <p:ph type="body" idx="1"/>
          </p:nvPr>
        </p:nvSpPr>
        <p:spPr>
          <a:xfrm>
            <a:off x="685801" y="2395704"/>
            <a:ext cx="6188400" cy="7101900"/>
          </a:xfrm>
          <a:prstGeom prst="rect">
            <a:avLst/>
          </a:prstGeom>
          <a:noFill/>
          <a:ln>
            <a:noFill/>
          </a:ln>
        </p:spPr>
        <p:txBody>
          <a:bodyPr spcFirstLastPara="1" wrap="square" lIns="91425" tIns="91425" rIns="91425" bIns="91425" anchor="t" anchorCtr="0">
            <a:noAutofit/>
          </a:bodyPr>
          <a:lstStyle>
            <a:lvl1pPr marL="457200" lvl="0"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1pPr>
            <a:lvl2pPr marL="914400" lvl="1"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2pPr>
            <a:lvl3pPr marL="1371600" lvl="2"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3pPr>
            <a:lvl4pPr marL="1828800" lvl="3"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4pPr>
            <a:lvl5pPr marL="2286000" lvl="4"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5pPr>
            <a:lvl6pPr marL="2743200" lvl="5"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6pPr>
            <a:lvl7pPr marL="3200400" lvl="6"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7pPr>
            <a:lvl8pPr marL="3657600" lvl="7"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8pPr>
            <a:lvl9pPr marL="4114800" lvl="8" indent="-330200">
              <a:lnSpc>
                <a:spcPct val="100000"/>
              </a:lnSpc>
              <a:spcBef>
                <a:spcPts val="0"/>
              </a:spcBef>
              <a:spcAft>
                <a:spcPts val="0"/>
              </a:spcAft>
              <a:buClr>
                <a:schemeClr val="dk1"/>
              </a:buClr>
              <a:buSzPts val="1600"/>
              <a:buFont typeface="Quicksand Medium"/>
              <a:buChar char="■"/>
              <a:defRPr sz="1600">
                <a:solidFill>
                  <a:schemeClr val="dk1"/>
                </a:solidFill>
                <a:latin typeface="Quicksand Medium"/>
                <a:ea typeface="Quicksand Medium"/>
                <a:cs typeface="Quicksand Medium"/>
                <a:sym typeface="Quicksand Medium"/>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5.xml"/></Relationships>
</file>

<file path=ppt/slides/_rels/slide2.xml.rels><?xml version="1.0" encoding="UTF-8" standalone="yes"?>
<Relationships xmlns="http://schemas.openxmlformats.org/package/2006/relationships"><Relationship Id="rId8" Type="http://schemas.openxmlformats.org/officeDocument/2006/relationships/image" Target="../media/image6.png"/><Relationship Id="rId13" Type="http://schemas.openxmlformats.org/officeDocument/2006/relationships/image" Target="../media/image11.svg"/><Relationship Id="rId3" Type="http://schemas.openxmlformats.org/officeDocument/2006/relationships/image" Target="../media/image1.png"/><Relationship Id="rId7" Type="http://schemas.openxmlformats.org/officeDocument/2006/relationships/image" Target="../media/image5.png"/><Relationship Id="rId12" Type="http://schemas.openxmlformats.org/officeDocument/2006/relationships/image" Target="../media/image10.png"/><Relationship Id="rId2" Type="http://schemas.openxmlformats.org/officeDocument/2006/relationships/notesSlide" Target="../notesSlides/notesSlide2.xml"/><Relationship Id="rId1" Type="http://schemas.openxmlformats.org/officeDocument/2006/relationships/slideLayout" Target="../slideLayouts/slideLayout11.xml"/><Relationship Id="rId6" Type="http://schemas.openxmlformats.org/officeDocument/2006/relationships/image" Target="../media/image4.svg"/><Relationship Id="rId11" Type="http://schemas.openxmlformats.org/officeDocument/2006/relationships/image" Target="../media/image9.svg"/><Relationship Id="rId5" Type="http://schemas.openxmlformats.org/officeDocument/2006/relationships/image" Target="../media/image3.png"/><Relationship Id="rId10" Type="http://schemas.openxmlformats.org/officeDocument/2006/relationships/image" Target="../media/image8.png"/><Relationship Id="rId4" Type="http://schemas.openxmlformats.org/officeDocument/2006/relationships/image" Target="../media/image2.svg"/><Relationship Id="rId9" Type="http://schemas.openxmlformats.org/officeDocument/2006/relationships/image" Target="../media/image7.pn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3" Type="http://schemas.openxmlformats.org/officeDocument/2006/relationships/image" Target="../media/image14.jpeg"/><Relationship Id="rId7" Type="http://schemas.openxmlformats.org/officeDocument/2006/relationships/image" Target="../media/image18.jpeg"/><Relationship Id="rId2" Type="http://schemas.openxmlformats.org/officeDocument/2006/relationships/image" Target="../media/image13.png"/><Relationship Id="rId1" Type="http://schemas.openxmlformats.org/officeDocument/2006/relationships/slideLayout" Target="../slideLayouts/slideLayout12.xml"/><Relationship Id="rId6" Type="http://schemas.openxmlformats.org/officeDocument/2006/relationships/image" Target="../media/image17.gif"/><Relationship Id="rId5" Type="http://schemas.openxmlformats.org/officeDocument/2006/relationships/image" Target="../media/image16.jpeg"/><Relationship Id="rId4" Type="http://schemas.openxmlformats.org/officeDocument/2006/relationships/image" Target="../media/image15.png"/></Relationships>
</file>

<file path=ppt/slides/_rels/slide9.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21.png"/><Relationship Id="rId1" Type="http://schemas.openxmlformats.org/officeDocument/2006/relationships/slideLayout" Target="../slideLayouts/slideLayout12.xml"/><Relationship Id="rId5" Type="http://schemas.openxmlformats.org/officeDocument/2006/relationships/image" Target="../media/image24.png"/><Relationship Id="rId4" Type="http://schemas.openxmlformats.org/officeDocument/2006/relationships/image" Target="../media/image23.jpeg"/></Relationships>
</file>

<file path=ppt/slides/_rels/slide1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9.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10.xml"/><Relationship Id="rId1" Type="http://schemas.openxmlformats.org/officeDocument/2006/relationships/slideLayout" Target="../slideLayouts/slideLayout3.xml"/><Relationship Id="rId4" Type="http://schemas.openxmlformats.org/officeDocument/2006/relationships/image" Target="../media/image27.png"/></Relationships>
</file>

<file path=ppt/slides/_rels/slide15.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32.jpg"/><Relationship Id="rId2" Type="http://schemas.openxmlformats.org/officeDocument/2006/relationships/notesSlide" Target="../notesSlides/notesSlide18.xml"/><Relationship Id="rId1" Type="http://schemas.openxmlformats.org/officeDocument/2006/relationships/slideLayout" Target="../slideLayouts/slideLayout12.xml"/><Relationship Id="rId4" Type="http://schemas.openxmlformats.org/officeDocument/2006/relationships/image" Target="../media/image33.jpg"/></Relationships>
</file>

<file path=ppt/slides/_rels/slide23.xml.rels><?xml version="1.0" encoding="UTF-8" standalone="yes"?>
<Relationships xmlns="http://schemas.openxmlformats.org/package/2006/relationships"><Relationship Id="rId3" Type="http://schemas.openxmlformats.org/officeDocument/2006/relationships/image" Target="../media/image32.jpg"/><Relationship Id="rId2" Type="http://schemas.openxmlformats.org/officeDocument/2006/relationships/notesSlide" Target="../notesSlides/notesSlide19.xml"/><Relationship Id="rId1" Type="http://schemas.openxmlformats.org/officeDocument/2006/relationships/slideLayout" Target="../slideLayouts/slideLayout12.xml"/><Relationship Id="rId4" Type="http://schemas.openxmlformats.org/officeDocument/2006/relationships/image" Target="../media/image34.jpeg"/></Relationships>
</file>

<file path=ppt/slides/_rels/slide24.xml.rels><?xml version="1.0" encoding="UTF-8" standalone="yes"?>
<Relationships xmlns="http://schemas.openxmlformats.org/package/2006/relationships"><Relationship Id="rId3" Type="http://schemas.openxmlformats.org/officeDocument/2006/relationships/image" Target="../media/image32.jpg"/><Relationship Id="rId2" Type="http://schemas.openxmlformats.org/officeDocument/2006/relationships/notesSlide" Target="../notesSlides/notesSlide20.xml"/><Relationship Id="rId1" Type="http://schemas.openxmlformats.org/officeDocument/2006/relationships/slideLayout" Target="../slideLayouts/slideLayout12.xml"/><Relationship Id="rId5" Type="http://schemas.openxmlformats.org/officeDocument/2006/relationships/image" Target="../media/image34.jpeg"/><Relationship Id="rId4" Type="http://schemas.openxmlformats.org/officeDocument/2006/relationships/image" Target="../media/image33.jpg"/></Relationships>
</file>

<file path=ppt/slides/_rels/slide25.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21.xml"/><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22.xml"/><Relationship Id="rId1" Type="http://schemas.openxmlformats.org/officeDocument/2006/relationships/slideLayout" Target="../slideLayouts/slideLayout5.xml"/><Relationship Id="rId4" Type="http://schemas.openxmlformats.org/officeDocument/2006/relationships/image" Target="../media/image37.png"/></Relationships>
</file>

<file path=ppt/slides/_rels/slide27.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notesSlide" Target="../notesSlides/notesSlide23.xml"/><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2.xml"/></Relationships>
</file>

<file path=ppt/slides/_rels/slide34.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notesSlide" Target="../notesSlides/notesSlide30.xml"/><Relationship Id="rId1" Type="http://schemas.openxmlformats.org/officeDocument/2006/relationships/slideLayout" Target="../slideLayouts/slideLayout1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2.xml"/></Relationships>
</file>

<file path=ppt/slides/_rels/slide37.xml.rels><?xml version="1.0" encoding="UTF-8" standalone="yes"?>
<Relationships xmlns="http://schemas.openxmlformats.org/package/2006/relationships"><Relationship Id="rId8" Type="http://schemas.openxmlformats.org/officeDocument/2006/relationships/image" Target="../media/image47.png"/><Relationship Id="rId3" Type="http://schemas.openxmlformats.org/officeDocument/2006/relationships/image" Target="../media/image42.jpeg"/><Relationship Id="rId7" Type="http://schemas.openxmlformats.org/officeDocument/2006/relationships/image" Target="../media/image46.jpeg"/><Relationship Id="rId2" Type="http://schemas.openxmlformats.org/officeDocument/2006/relationships/notesSlide" Target="../notesSlides/notesSlide33.xml"/><Relationship Id="rId1" Type="http://schemas.openxmlformats.org/officeDocument/2006/relationships/slideLayout" Target="../slideLayouts/slideLayout12.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jpeg"/></Relationships>
</file>

<file path=ppt/slides/_rels/slide38.xml.rels><?xml version="1.0" encoding="UTF-8" standalone="yes"?>
<Relationships xmlns="http://schemas.openxmlformats.org/package/2006/relationships"><Relationship Id="rId8" Type="http://schemas.openxmlformats.org/officeDocument/2006/relationships/image" Target="../media/image53.png"/><Relationship Id="rId3" Type="http://schemas.openxmlformats.org/officeDocument/2006/relationships/image" Target="../media/image48.png"/><Relationship Id="rId7" Type="http://schemas.openxmlformats.org/officeDocument/2006/relationships/image" Target="../media/image52.png"/><Relationship Id="rId2" Type="http://schemas.openxmlformats.org/officeDocument/2006/relationships/notesSlide" Target="../notesSlides/notesSlide34.xml"/><Relationship Id="rId1" Type="http://schemas.openxmlformats.org/officeDocument/2006/relationships/slideLayout" Target="../slideLayouts/slideLayout12.xml"/><Relationship Id="rId6" Type="http://schemas.openxmlformats.org/officeDocument/2006/relationships/image" Target="../media/image51.png"/><Relationship Id="rId5" Type="http://schemas.openxmlformats.org/officeDocument/2006/relationships/image" Target="../media/image50.jpeg"/><Relationship Id="rId4" Type="http://schemas.openxmlformats.org/officeDocument/2006/relationships/image" Target="../media/image49.png"/></Relationships>
</file>

<file path=ppt/slides/_rels/slide39.xml.rels><?xml version="1.0" encoding="UTF-8" standalone="yes"?>
<Relationships xmlns="http://schemas.openxmlformats.org/package/2006/relationships"><Relationship Id="rId8" Type="http://schemas.openxmlformats.org/officeDocument/2006/relationships/image" Target="../media/image59.jpeg"/><Relationship Id="rId3" Type="http://schemas.openxmlformats.org/officeDocument/2006/relationships/image" Target="../media/image54.png"/><Relationship Id="rId7" Type="http://schemas.openxmlformats.org/officeDocument/2006/relationships/image" Target="../media/image58.png"/><Relationship Id="rId2" Type="http://schemas.openxmlformats.org/officeDocument/2006/relationships/notesSlide" Target="../notesSlides/notesSlide35.xml"/><Relationship Id="rId1" Type="http://schemas.openxmlformats.org/officeDocument/2006/relationships/slideLayout" Target="../slideLayouts/slideLayout12.xml"/><Relationship Id="rId6" Type="http://schemas.openxmlformats.org/officeDocument/2006/relationships/image" Target="../media/image57.jpeg"/><Relationship Id="rId5" Type="http://schemas.openxmlformats.org/officeDocument/2006/relationships/image" Target="../media/image56.jpeg"/><Relationship Id="rId4" Type="http://schemas.openxmlformats.org/officeDocument/2006/relationships/image" Target="../media/image55.png"/></Relationships>
</file>

<file path=ppt/slides/_rels/slide40.xml.rels><?xml version="1.0" encoding="UTF-8" standalone="yes"?>
<Relationships xmlns="http://schemas.openxmlformats.org/package/2006/relationships"><Relationship Id="rId8" Type="http://schemas.openxmlformats.org/officeDocument/2006/relationships/image" Target="../media/image65.png"/><Relationship Id="rId3" Type="http://schemas.openxmlformats.org/officeDocument/2006/relationships/image" Target="../media/image60.png"/><Relationship Id="rId7" Type="http://schemas.openxmlformats.org/officeDocument/2006/relationships/image" Target="../media/image64.jpeg"/><Relationship Id="rId2" Type="http://schemas.openxmlformats.org/officeDocument/2006/relationships/notesSlide" Target="../notesSlides/notesSlide36.xml"/><Relationship Id="rId1" Type="http://schemas.openxmlformats.org/officeDocument/2006/relationships/slideLayout" Target="../slideLayouts/slideLayout12.xml"/><Relationship Id="rId6" Type="http://schemas.openxmlformats.org/officeDocument/2006/relationships/image" Target="../media/image63.png"/><Relationship Id="rId5" Type="http://schemas.openxmlformats.org/officeDocument/2006/relationships/image" Target="../media/image62.jpeg"/><Relationship Id="rId4" Type="http://schemas.openxmlformats.org/officeDocument/2006/relationships/image" Target="../media/image61.png"/></Relationships>
</file>

<file path=ppt/slides/_rels/slide41.xml.rels><?xml version="1.0" encoding="UTF-8" standalone="yes"?>
<Relationships xmlns="http://schemas.openxmlformats.org/package/2006/relationships"><Relationship Id="rId8" Type="http://schemas.openxmlformats.org/officeDocument/2006/relationships/image" Target="../media/image71.jpeg"/><Relationship Id="rId3" Type="http://schemas.openxmlformats.org/officeDocument/2006/relationships/image" Target="../media/image66.png"/><Relationship Id="rId7" Type="http://schemas.openxmlformats.org/officeDocument/2006/relationships/image" Target="../media/image70.jpeg"/><Relationship Id="rId2" Type="http://schemas.openxmlformats.org/officeDocument/2006/relationships/notesSlide" Target="../notesSlides/notesSlide37.xml"/><Relationship Id="rId1" Type="http://schemas.openxmlformats.org/officeDocument/2006/relationships/slideLayout" Target="../slideLayouts/slideLayout12.xml"/><Relationship Id="rId6" Type="http://schemas.openxmlformats.org/officeDocument/2006/relationships/image" Target="../media/image69.jpeg"/><Relationship Id="rId5" Type="http://schemas.openxmlformats.org/officeDocument/2006/relationships/image" Target="../media/image68.jpeg"/><Relationship Id="rId4" Type="http://schemas.openxmlformats.org/officeDocument/2006/relationships/image" Target="../media/image67.png"/></Relationships>
</file>

<file path=ppt/slides/_rels/slide42.xml.rels><?xml version="1.0" encoding="UTF-8" standalone="yes"?>
<Relationships xmlns="http://schemas.openxmlformats.org/package/2006/relationships"><Relationship Id="rId8" Type="http://schemas.openxmlformats.org/officeDocument/2006/relationships/image" Target="../media/image77.png"/><Relationship Id="rId3" Type="http://schemas.openxmlformats.org/officeDocument/2006/relationships/image" Target="../media/image72.jpeg"/><Relationship Id="rId7" Type="http://schemas.openxmlformats.org/officeDocument/2006/relationships/image" Target="../media/image76.jpeg"/><Relationship Id="rId2" Type="http://schemas.openxmlformats.org/officeDocument/2006/relationships/notesSlide" Target="../notesSlides/notesSlide38.xml"/><Relationship Id="rId1" Type="http://schemas.openxmlformats.org/officeDocument/2006/relationships/slideLayout" Target="../slideLayouts/slideLayout12.xml"/><Relationship Id="rId6" Type="http://schemas.openxmlformats.org/officeDocument/2006/relationships/image" Target="../media/image75.png"/><Relationship Id="rId5" Type="http://schemas.openxmlformats.org/officeDocument/2006/relationships/image" Target="../media/image74.png"/><Relationship Id="rId4" Type="http://schemas.openxmlformats.org/officeDocument/2006/relationships/image" Target="../media/image73.jpeg"/></Relationships>
</file>

<file path=ppt/slides/_rels/slide43.xml.rels><?xml version="1.0" encoding="UTF-8" standalone="yes"?>
<Relationships xmlns="http://schemas.openxmlformats.org/package/2006/relationships"><Relationship Id="rId8" Type="http://schemas.openxmlformats.org/officeDocument/2006/relationships/image" Target="../media/image83.jpeg"/><Relationship Id="rId3" Type="http://schemas.openxmlformats.org/officeDocument/2006/relationships/image" Target="../media/image78.png"/><Relationship Id="rId7" Type="http://schemas.openxmlformats.org/officeDocument/2006/relationships/image" Target="../media/image82.png"/><Relationship Id="rId2" Type="http://schemas.openxmlformats.org/officeDocument/2006/relationships/notesSlide" Target="../notesSlides/notesSlide39.xml"/><Relationship Id="rId1" Type="http://schemas.openxmlformats.org/officeDocument/2006/relationships/slideLayout" Target="../slideLayouts/slideLayout12.xml"/><Relationship Id="rId6" Type="http://schemas.openxmlformats.org/officeDocument/2006/relationships/image" Target="../media/image81.png"/><Relationship Id="rId5" Type="http://schemas.openxmlformats.org/officeDocument/2006/relationships/image" Target="../media/image80.jpeg"/><Relationship Id="rId4" Type="http://schemas.openxmlformats.org/officeDocument/2006/relationships/image" Target="../media/image79.png"/></Relationships>
</file>

<file path=ppt/slides/_rels/slide44.xml.rels><?xml version="1.0" encoding="UTF-8" standalone="yes"?>
<Relationships xmlns="http://schemas.openxmlformats.org/package/2006/relationships"><Relationship Id="rId8" Type="http://schemas.openxmlformats.org/officeDocument/2006/relationships/image" Target="../media/image89.jpeg"/><Relationship Id="rId3" Type="http://schemas.openxmlformats.org/officeDocument/2006/relationships/image" Target="../media/image84.png"/><Relationship Id="rId7" Type="http://schemas.openxmlformats.org/officeDocument/2006/relationships/image" Target="../media/image88.gif"/><Relationship Id="rId2" Type="http://schemas.openxmlformats.org/officeDocument/2006/relationships/notesSlide" Target="../notesSlides/notesSlide40.xml"/><Relationship Id="rId1" Type="http://schemas.openxmlformats.org/officeDocument/2006/relationships/slideLayout" Target="../slideLayouts/slideLayout12.xml"/><Relationship Id="rId6" Type="http://schemas.openxmlformats.org/officeDocument/2006/relationships/image" Target="../media/image87.png"/><Relationship Id="rId5" Type="http://schemas.openxmlformats.org/officeDocument/2006/relationships/image" Target="../media/image86.jpeg"/><Relationship Id="rId4" Type="http://schemas.openxmlformats.org/officeDocument/2006/relationships/image" Target="../media/image85.png"/></Relationships>
</file>

<file path=ppt/slides/_rels/slide45.xml.rels><?xml version="1.0" encoding="UTF-8" standalone="yes"?>
<Relationships xmlns="http://schemas.openxmlformats.org/package/2006/relationships"><Relationship Id="rId8" Type="http://schemas.openxmlformats.org/officeDocument/2006/relationships/image" Target="../media/image95.png"/><Relationship Id="rId3" Type="http://schemas.openxmlformats.org/officeDocument/2006/relationships/image" Target="../media/image90.png"/><Relationship Id="rId7" Type="http://schemas.openxmlformats.org/officeDocument/2006/relationships/image" Target="../media/image94.png"/><Relationship Id="rId2" Type="http://schemas.openxmlformats.org/officeDocument/2006/relationships/notesSlide" Target="../notesSlides/notesSlide41.xml"/><Relationship Id="rId1" Type="http://schemas.openxmlformats.org/officeDocument/2006/relationships/slideLayout" Target="../slideLayouts/slideLayout12.xml"/><Relationship Id="rId6" Type="http://schemas.openxmlformats.org/officeDocument/2006/relationships/image" Target="../media/image93.png"/><Relationship Id="rId5" Type="http://schemas.openxmlformats.org/officeDocument/2006/relationships/image" Target="../media/image92.jpeg"/><Relationship Id="rId4" Type="http://schemas.openxmlformats.org/officeDocument/2006/relationships/image" Target="../media/image91.jpeg"/></Relationships>
</file>

<file path=ppt/slides/_rels/slide46.xml.rels><?xml version="1.0" encoding="UTF-8" standalone="yes"?>
<Relationships xmlns="http://schemas.openxmlformats.org/package/2006/relationships"><Relationship Id="rId8" Type="http://schemas.openxmlformats.org/officeDocument/2006/relationships/image" Target="../media/image101.png"/><Relationship Id="rId3" Type="http://schemas.openxmlformats.org/officeDocument/2006/relationships/image" Target="../media/image96.png"/><Relationship Id="rId7" Type="http://schemas.openxmlformats.org/officeDocument/2006/relationships/image" Target="../media/image100.png"/><Relationship Id="rId2" Type="http://schemas.openxmlformats.org/officeDocument/2006/relationships/notesSlide" Target="../notesSlides/notesSlide42.xml"/><Relationship Id="rId1" Type="http://schemas.openxmlformats.org/officeDocument/2006/relationships/slideLayout" Target="../slideLayouts/slideLayout12.xml"/><Relationship Id="rId6" Type="http://schemas.openxmlformats.org/officeDocument/2006/relationships/image" Target="../media/image99.png"/><Relationship Id="rId5" Type="http://schemas.openxmlformats.org/officeDocument/2006/relationships/image" Target="../media/image98.jpeg"/><Relationship Id="rId4" Type="http://schemas.openxmlformats.org/officeDocument/2006/relationships/image" Target="../media/image97.jpeg"/></Relationships>
</file>

<file path=ppt/slides/_rels/slide47.xml.rels><?xml version="1.0" encoding="UTF-8" standalone="yes"?>
<Relationships xmlns="http://schemas.openxmlformats.org/package/2006/relationships"><Relationship Id="rId3" Type="http://schemas.openxmlformats.org/officeDocument/2006/relationships/image" Target="../media/image102.jpeg"/><Relationship Id="rId2" Type="http://schemas.openxmlformats.org/officeDocument/2006/relationships/notesSlide" Target="../notesSlides/notesSlide43.xml"/><Relationship Id="rId1" Type="http://schemas.openxmlformats.org/officeDocument/2006/relationships/slideLayout" Target="../slideLayouts/slideLayout12.xml"/></Relationships>
</file>

<file path=ppt/slides/_rels/slide48.xml.rels><?xml version="1.0" encoding="UTF-8" standalone="yes"?>
<Relationships xmlns="http://schemas.openxmlformats.org/package/2006/relationships"><Relationship Id="rId2" Type="http://schemas.openxmlformats.org/officeDocument/2006/relationships/image" Target="../media/image103.png"/><Relationship Id="rId1" Type="http://schemas.openxmlformats.org/officeDocument/2006/relationships/slideLayout" Target="../slideLayouts/slideLayout12.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12.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12.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12.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12.xml"/></Relationships>
</file>

<file path=ppt/slides/_rels/slide53.xml.rels><?xml version="1.0" encoding="UTF-8" standalone="yes"?>
<Relationships xmlns="http://schemas.openxmlformats.org/package/2006/relationships"><Relationship Id="rId3" Type="http://schemas.openxmlformats.org/officeDocument/2006/relationships/image" Target="../media/image104.jpeg"/><Relationship Id="rId2" Type="http://schemas.openxmlformats.org/officeDocument/2006/relationships/notesSlide" Target="../notesSlides/notesSlide48.xml"/><Relationship Id="rId1" Type="http://schemas.openxmlformats.org/officeDocument/2006/relationships/slideLayout" Target="../slideLayouts/slideLayout12.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12.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12.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12.xml"/></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12.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12.xml"/></Relationships>
</file>

<file path=ppt/slides/_rels/slide59.xml.rels><?xml version="1.0" encoding="UTF-8" standalone="yes"?>
<Relationships xmlns="http://schemas.openxmlformats.org/package/2006/relationships"><Relationship Id="rId3" Type="http://schemas.openxmlformats.org/officeDocument/2006/relationships/image" Target="../media/image105.jpg"/><Relationship Id="rId2" Type="http://schemas.openxmlformats.org/officeDocument/2006/relationships/notesSlide" Target="../notesSlides/notesSlide54.xml"/><Relationship Id="rId1" Type="http://schemas.openxmlformats.org/officeDocument/2006/relationships/slideLayout" Target="../slideLayouts/slideLayout12.xml"/></Relationships>
</file>

<file path=ppt/slides/_rels/slide60.xml.rels><?xml version="1.0" encoding="UTF-8" standalone="yes"?>
<Relationships xmlns="http://schemas.openxmlformats.org/package/2006/relationships"><Relationship Id="rId3" Type="http://schemas.openxmlformats.org/officeDocument/2006/relationships/image" Target="../media/image106.jpg"/><Relationship Id="rId2" Type="http://schemas.openxmlformats.org/officeDocument/2006/relationships/notesSlide" Target="../notesSlides/notesSlide55.xml"/><Relationship Id="rId1" Type="http://schemas.openxmlformats.org/officeDocument/2006/relationships/slideLayout" Target="../slideLayouts/slideLayout12.xml"/></Relationships>
</file>

<file path=ppt/slides/_rels/slide61.xml.rels><?xml version="1.0" encoding="UTF-8" standalone="yes"?>
<Relationships xmlns="http://schemas.openxmlformats.org/package/2006/relationships"><Relationship Id="rId3" Type="http://schemas.openxmlformats.org/officeDocument/2006/relationships/image" Target="../media/image107.jpg"/><Relationship Id="rId2" Type="http://schemas.openxmlformats.org/officeDocument/2006/relationships/notesSlide" Target="../notesSlides/notesSlide56.xml"/><Relationship Id="rId1" Type="http://schemas.openxmlformats.org/officeDocument/2006/relationships/slideLayout" Target="../slideLayouts/slideLayout12.xml"/></Relationships>
</file>

<file path=ppt/slides/_rels/slide62.xml.rels><?xml version="1.0" encoding="UTF-8" standalone="yes"?>
<Relationships xmlns="http://schemas.openxmlformats.org/package/2006/relationships"><Relationship Id="rId3" Type="http://schemas.openxmlformats.org/officeDocument/2006/relationships/image" Target="../media/image108.jpg"/><Relationship Id="rId2" Type="http://schemas.openxmlformats.org/officeDocument/2006/relationships/notesSlide" Target="../notesSlides/notesSlide57.xml"/><Relationship Id="rId1" Type="http://schemas.openxmlformats.org/officeDocument/2006/relationships/slideLayout" Target="../slideLayouts/slideLayout12.xml"/></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58.xml"/><Relationship Id="rId1" Type="http://schemas.openxmlformats.org/officeDocument/2006/relationships/slideLayout" Target="../slideLayouts/slideLayout5.xml"/></Relationships>
</file>

<file path=ppt/slides/_rels/slide64.xml.rels><?xml version="1.0" encoding="UTF-8" standalone="yes"?>
<Relationships xmlns="http://schemas.openxmlformats.org/package/2006/relationships"><Relationship Id="rId2" Type="http://schemas.openxmlformats.org/officeDocument/2006/relationships/notesSlide" Target="../notesSlides/notesSlide59.xml"/><Relationship Id="rId1" Type="http://schemas.openxmlformats.org/officeDocument/2006/relationships/slideLayout" Target="../slideLayouts/slideLayout5.xml"/></Relationships>
</file>

<file path=ppt/slides/_rels/slide65.xml.rels><?xml version="1.0" encoding="UTF-8" standalone="yes"?>
<Relationships xmlns="http://schemas.openxmlformats.org/package/2006/relationships"><Relationship Id="rId2" Type="http://schemas.openxmlformats.org/officeDocument/2006/relationships/notesSlide" Target="../notesSlides/notesSlide60.xml"/><Relationship Id="rId1" Type="http://schemas.openxmlformats.org/officeDocument/2006/relationships/slideLayout" Target="../slideLayouts/slideLayout5.xml"/></Relationships>
</file>

<file path=ppt/slides/_rels/slide66.xml.rels><?xml version="1.0" encoding="UTF-8" standalone="yes"?>
<Relationships xmlns="http://schemas.openxmlformats.org/package/2006/relationships"><Relationship Id="rId2" Type="http://schemas.openxmlformats.org/officeDocument/2006/relationships/image" Target="../media/image109.jpeg"/><Relationship Id="rId1" Type="http://schemas.openxmlformats.org/officeDocument/2006/relationships/slideLayout" Target="../slideLayouts/slideLayout12.xml"/></Relationships>
</file>

<file path=ppt/slides/_rels/slide67.xml.rels><?xml version="1.0" encoding="UTF-8" standalone="yes"?>
<Relationships xmlns="http://schemas.openxmlformats.org/package/2006/relationships"><Relationship Id="rId3" Type="http://schemas.openxmlformats.org/officeDocument/2006/relationships/image" Target="../media/image110.jpeg"/><Relationship Id="rId2" Type="http://schemas.openxmlformats.org/officeDocument/2006/relationships/notesSlide" Target="../notesSlides/notesSlide61.xml"/><Relationship Id="rId1" Type="http://schemas.openxmlformats.org/officeDocument/2006/relationships/slideLayout" Target="../slideLayouts/slideLayout12.xml"/></Relationships>
</file>

<file path=ppt/slides/_rels/slide68.xml.rels><?xml version="1.0" encoding="UTF-8" standalone="yes"?>
<Relationships xmlns="http://schemas.openxmlformats.org/package/2006/relationships"><Relationship Id="rId3" Type="http://schemas.openxmlformats.org/officeDocument/2006/relationships/image" Target="../media/image111.png"/><Relationship Id="rId2" Type="http://schemas.openxmlformats.org/officeDocument/2006/relationships/notesSlide" Target="../notesSlides/notesSlide62.xml"/><Relationship Id="rId1" Type="http://schemas.openxmlformats.org/officeDocument/2006/relationships/slideLayout" Target="../slideLayouts/slideLayout12.xml"/></Relationships>
</file>

<file path=ppt/slides/_rels/slide69.xml.rels><?xml version="1.0" encoding="UTF-8" standalone="yes"?>
<Relationships xmlns="http://schemas.openxmlformats.org/package/2006/relationships"><Relationship Id="rId3" Type="http://schemas.openxmlformats.org/officeDocument/2006/relationships/image" Target="../media/image112.png"/><Relationship Id="rId2" Type="http://schemas.openxmlformats.org/officeDocument/2006/relationships/notesSlide" Target="../notesSlides/notesSlide63.xml"/><Relationship Id="rId1" Type="http://schemas.openxmlformats.org/officeDocument/2006/relationships/slideLayout" Target="../slideLayouts/slideLayout12.xml"/></Relationships>
</file>

<file path=ppt/slides/_rels/slide70.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64.xml"/><Relationship Id="rId1" Type="http://schemas.openxmlformats.org/officeDocument/2006/relationships/slideLayout" Target="../slideLayouts/slideLayout12.xml"/></Relationships>
</file>

<file path=ppt/slides/_rels/slide71.xml.rels><?xml version="1.0" encoding="UTF-8" standalone="yes"?>
<Relationships xmlns="http://schemas.openxmlformats.org/package/2006/relationships"><Relationship Id="rId3" Type="http://schemas.openxmlformats.org/officeDocument/2006/relationships/image" Target="../media/image114.png"/><Relationship Id="rId2" Type="http://schemas.openxmlformats.org/officeDocument/2006/relationships/notesSlide" Target="../notesSlides/notesSlide65.xml"/><Relationship Id="rId1" Type="http://schemas.openxmlformats.org/officeDocument/2006/relationships/slideLayout" Target="../slideLayouts/slideLayout12.xml"/></Relationships>
</file>

<file path=ppt/slides/_rels/slide72.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notesSlide" Target="../notesSlides/notesSlide66.xml"/><Relationship Id="rId1" Type="http://schemas.openxmlformats.org/officeDocument/2006/relationships/slideLayout" Target="../slideLayouts/slideLayout12.xml"/></Relationships>
</file>

<file path=ppt/slides/_rels/slide73.xml.rels><?xml version="1.0" encoding="UTF-8" standalone="yes"?>
<Relationships xmlns="http://schemas.openxmlformats.org/package/2006/relationships"><Relationship Id="rId2" Type="http://schemas.openxmlformats.org/officeDocument/2006/relationships/image" Target="../media/image116.png"/><Relationship Id="rId1" Type="http://schemas.openxmlformats.org/officeDocument/2006/relationships/slideLayout" Target="../slideLayouts/slideLayout12.xml"/></Relationships>
</file>

<file path=ppt/slides/_rels/slide74.xml.rels><?xml version="1.0" encoding="UTF-8" standalone="yes"?>
<Relationships xmlns="http://schemas.openxmlformats.org/package/2006/relationships"><Relationship Id="rId2" Type="http://schemas.openxmlformats.org/officeDocument/2006/relationships/image" Target="../media/image117.png"/><Relationship Id="rId1" Type="http://schemas.openxmlformats.org/officeDocument/2006/relationships/slideLayout" Target="../slideLayouts/slideLayout12.xml"/></Relationships>
</file>

<file path=ppt/slides/_rels/slide75.xml.rels><?xml version="1.0" encoding="UTF-8" standalone="yes"?>
<Relationships xmlns="http://schemas.openxmlformats.org/package/2006/relationships"><Relationship Id="rId2" Type="http://schemas.openxmlformats.org/officeDocument/2006/relationships/image" Target="../media/image118.png"/><Relationship Id="rId1" Type="http://schemas.openxmlformats.org/officeDocument/2006/relationships/slideLayout" Target="../slideLayouts/slideLayout12.xml"/></Relationships>
</file>

<file path=ppt/slides/_rels/slide76.xml.rels><?xml version="1.0" encoding="UTF-8" standalone="yes"?>
<Relationships xmlns="http://schemas.openxmlformats.org/package/2006/relationships"><Relationship Id="rId2" Type="http://schemas.openxmlformats.org/officeDocument/2006/relationships/image" Target="../media/image119.png"/><Relationship Id="rId1" Type="http://schemas.openxmlformats.org/officeDocument/2006/relationships/slideLayout" Target="../slideLayouts/slideLayout12.xml"/></Relationships>
</file>

<file path=ppt/slides/_rels/slide77.xml.rels><?xml version="1.0" encoding="UTF-8" standalone="yes"?>
<Relationships xmlns="http://schemas.openxmlformats.org/package/2006/relationships"><Relationship Id="rId3" Type="http://schemas.openxmlformats.org/officeDocument/2006/relationships/image" Target="../media/image121.png"/><Relationship Id="rId2" Type="http://schemas.openxmlformats.org/officeDocument/2006/relationships/image" Target="../media/image120.png"/><Relationship Id="rId1" Type="http://schemas.openxmlformats.org/officeDocument/2006/relationships/slideLayout" Target="../slideLayouts/slideLayout12.xml"/></Relationships>
</file>

<file path=ppt/slides/_rels/slide78.xml.rels><?xml version="1.0" encoding="UTF-8" standalone="yes"?>
<Relationships xmlns="http://schemas.openxmlformats.org/package/2006/relationships"><Relationship Id="rId2" Type="http://schemas.openxmlformats.org/officeDocument/2006/relationships/image" Target="../media/image122.png"/><Relationship Id="rId1" Type="http://schemas.openxmlformats.org/officeDocument/2006/relationships/slideLayout" Target="../slideLayouts/slideLayout12.xml"/></Relationships>
</file>

<file path=ppt/slides/_rels/slide79.xml.rels><?xml version="1.0" encoding="UTF-8" standalone="yes"?>
<Relationships xmlns="http://schemas.openxmlformats.org/package/2006/relationships"><Relationship Id="rId2" Type="http://schemas.openxmlformats.org/officeDocument/2006/relationships/image" Target="../media/image123.png"/><Relationship Id="rId1" Type="http://schemas.openxmlformats.org/officeDocument/2006/relationships/slideLayout" Target="../slideLayouts/slideLayout12.xml"/></Relationships>
</file>

<file path=ppt/slides/_rels/slide80.xml.rels><?xml version="1.0" encoding="UTF-8" standalone="yes"?>
<Relationships xmlns="http://schemas.openxmlformats.org/package/2006/relationships"><Relationship Id="rId2" Type="http://schemas.openxmlformats.org/officeDocument/2006/relationships/image" Target="../media/image124.jpeg"/><Relationship Id="rId1" Type="http://schemas.openxmlformats.org/officeDocument/2006/relationships/slideLayout" Target="../slideLayouts/slideLayout12.xml"/></Relationships>
</file>

<file path=ppt/slides/_rels/slide81.xml.rels><?xml version="1.0" encoding="UTF-8" standalone="yes"?>
<Relationships xmlns="http://schemas.openxmlformats.org/package/2006/relationships"><Relationship Id="rId3" Type="http://schemas.openxmlformats.org/officeDocument/2006/relationships/image" Target="../media/image125.jpeg"/><Relationship Id="rId2" Type="http://schemas.openxmlformats.org/officeDocument/2006/relationships/notesSlide" Target="../notesSlides/notesSlide67.xml"/><Relationship Id="rId1" Type="http://schemas.openxmlformats.org/officeDocument/2006/relationships/slideLayout" Target="../slideLayouts/slideLayout12.xml"/></Relationships>
</file>

<file path=ppt/slides/_rels/slide82.xml.rels><?xml version="1.0" encoding="UTF-8" standalone="yes"?>
<Relationships xmlns="http://schemas.openxmlformats.org/package/2006/relationships"><Relationship Id="rId3" Type="http://schemas.openxmlformats.org/officeDocument/2006/relationships/image" Target="../media/image126.jpeg"/><Relationship Id="rId2" Type="http://schemas.openxmlformats.org/officeDocument/2006/relationships/notesSlide" Target="../notesSlides/notesSlide68.xml"/><Relationship Id="rId1" Type="http://schemas.openxmlformats.org/officeDocument/2006/relationships/slideLayout" Target="../slideLayouts/slideLayout5.xml"/><Relationship Id="rId4" Type="http://schemas.openxmlformats.org/officeDocument/2006/relationships/image" Target="../media/image127.png"/></Relationships>
</file>

<file path=ppt/slides/_rels/slide83.xml.rels><?xml version="1.0" encoding="UTF-8" standalone="yes"?>
<Relationships xmlns="http://schemas.openxmlformats.org/package/2006/relationships"><Relationship Id="rId3" Type="http://schemas.openxmlformats.org/officeDocument/2006/relationships/image" Target="../media/image128.jpeg"/><Relationship Id="rId2" Type="http://schemas.openxmlformats.org/officeDocument/2006/relationships/notesSlide" Target="../notesSlides/notesSlide69.xml"/><Relationship Id="rId1" Type="http://schemas.openxmlformats.org/officeDocument/2006/relationships/slideLayout" Target="../slideLayouts/slideLayout5.xml"/><Relationship Id="rId4" Type="http://schemas.openxmlformats.org/officeDocument/2006/relationships/image" Target="../media/image129.jpeg"/></Relationships>
</file>

<file path=ppt/slides/_rels/slide84.xml.rels><?xml version="1.0" encoding="UTF-8" standalone="yes"?>
<Relationships xmlns="http://schemas.openxmlformats.org/package/2006/relationships"><Relationship Id="rId8" Type="http://schemas.openxmlformats.org/officeDocument/2006/relationships/image" Target="../media/image37.png"/><Relationship Id="rId3" Type="http://schemas.openxmlformats.org/officeDocument/2006/relationships/image" Target="../media/image128.jpeg"/><Relationship Id="rId7" Type="http://schemas.openxmlformats.org/officeDocument/2006/relationships/image" Target="../media/image36.jpeg"/><Relationship Id="rId2" Type="http://schemas.openxmlformats.org/officeDocument/2006/relationships/notesSlide" Target="../notesSlides/notesSlide70.xml"/><Relationship Id="rId1" Type="http://schemas.openxmlformats.org/officeDocument/2006/relationships/slideLayout" Target="../slideLayouts/slideLayout5.xml"/><Relationship Id="rId6" Type="http://schemas.openxmlformats.org/officeDocument/2006/relationships/image" Target="../media/image126.jpeg"/><Relationship Id="rId5" Type="http://schemas.openxmlformats.org/officeDocument/2006/relationships/image" Target="../media/image127.png"/><Relationship Id="rId4" Type="http://schemas.openxmlformats.org/officeDocument/2006/relationships/image" Target="../media/image129.jpeg"/></Relationships>
</file>

<file path=ppt/slides/_rels/slide85.xml.rels><?xml version="1.0" encoding="UTF-8" standalone="yes"?>
<Relationships xmlns="http://schemas.openxmlformats.org/package/2006/relationships"><Relationship Id="rId3" Type="http://schemas.openxmlformats.org/officeDocument/2006/relationships/image" Target="../media/image131.png"/><Relationship Id="rId2" Type="http://schemas.openxmlformats.org/officeDocument/2006/relationships/image" Target="../media/image130.png"/><Relationship Id="rId1" Type="http://schemas.openxmlformats.org/officeDocument/2006/relationships/slideLayout" Target="../slideLayouts/slideLayout5.xml"/></Relationships>
</file>

<file path=ppt/slides/_rels/slide86.xml.rels><?xml version="1.0" encoding="UTF-8" standalone="yes"?>
<Relationships xmlns="http://schemas.openxmlformats.org/package/2006/relationships"><Relationship Id="rId3" Type="http://schemas.openxmlformats.org/officeDocument/2006/relationships/image" Target="../media/image133.png"/><Relationship Id="rId2" Type="http://schemas.openxmlformats.org/officeDocument/2006/relationships/image" Target="../media/image132.jpg"/><Relationship Id="rId1" Type="http://schemas.openxmlformats.org/officeDocument/2006/relationships/slideLayout" Target="../slideLayouts/slideLayout5.xml"/></Relationships>
</file>

<file path=ppt/slides/_rels/slide87.xml.rels><?xml version="1.0" encoding="UTF-8" standalone="yes"?>
<Relationships xmlns="http://schemas.openxmlformats.org/package/2006/relationships"><Relationship Id="rId3" Type="http://schemas.openxmlformats.org/officeDocument/2006/relationships/image" Target="../media/image133.png"/><Relationship Id="rId2" Type="http://schemas.openxmlformats.org/officeDocument/2006/relationships/image" Target="../media/image132.jpg"/><Relationship Id="rId1" Type="http://schemas.openxmlformats.org/officeDocument/2006/relationships/slideLayout" Target="../slideLayouts/slideLayout5.xml"/><Relationship Id="rId5" Type="http://schemas.openxmlformats.org/officeDocument/2006/relationships/image" Target="../media/image131.png"/><Relationship Id="rId4" Type="http://schemas.openxmlformats.org/officeDocument/2006/relationships/image" Target="../media/image130.png"/></Relationships>
</file>

<file path=ppt/slides/_rels/slide88.xml.rels><?xml version="1.0" encoding="UTF-8" standalone="yes"?>
<Relationships xmlns="http://schemas.openxmlformats.org/package/2006/relationships"><Relationship Id="rId3" Type="http://schemas.openxmlformats.org/officeDocument/2006/relationships/image" Target="../media/image134.jpeg"/><Relationship Id="rId2" Type="http://schemas.openxmlformats.org/officeDocument/2006/relationships/notesSlide" Target="../notesSlides/notesSlide71.xml"/><Relationship Id="rId1" Type="http://schemas.openxmlformats.org/officeDocument/2006/relationships/slideLayout" Target="../slideLayouts/slideLayout5.xml"/><Relationship Id="rId5" Type="http://schemas.openxmlformats.org/officeDocument/2006/relationships/image" Target="../media/image136.jpeg"/><Relationship Id="rId4" Type="http://schemas.openxmlformats.org/officeDocument/2006/relationships/image" Target="../media/image135.jpeg"/></Relationships>
</file>

<file path=ppt/slides/_rels/slide89.xml.rels><?xml version="1.0" encoding="UTF-8" standalone="yes"?>
<Relationships xmlns="http://schemas.openxmlformats.org/package/2006/relationships"><Relationship Id="rId3" Type="http://schemas.openxmlformats.org/officeDocument/2006/relationships/image" Target="../media/image134.jpeg"/><Relationship Id="rId2" Type="http://schemas.openxmlformats.org/officeDocument/2006/relationships/notesSlide" Target="../notesSlides/notesSlide72.xml"/><Relationship Id="rId1" Type="http://schemas.openxmlformats.org/officeDocument/2006/relationships/slideLayout" Target="../slideLayouts/slideLayout5.xml"/><Relationship Id="rId5" Type="http://schemas.openxmlformats.org/officeDocument/2006/relationships/image" Target="../media/image136.jpeg"/><Relationship Id="rId4" Type="http://schemas.openxmlformats.org/officeDocument/2006/relationships/image" Target="../media/image135.jpeg"/></Relationships>
</file>

<file path=ppt/slides/_rels/slide90.xml.rels><?xml version="1.0" encoding="UTF-8" standalone="yes"?>
<Relationships xmlns="http://schemas.openxmlformats.org/package/2006/relationships"><Relationship Id="rId3" Type="http://schemas.openxmlformats.org/officeDocument/2006/relationships/image" Target="../media/image137.jpg"/><Relationship Id="rId2" Type="http://schemas.openxmlformats.org/officeDocument/2006/relationships/notesSlide" Target="../notesSlides/notesSlide73.xml"/><Relationship Id="rId1" Type="http://schemas.openxmlformats.org/officeDocument/2006/relationships/slideLayout" Target="../slideLayouts/slideLayout5.xml"/><Relationship Id="rId5" Type="http://schemas.openxmlformats.org/officeDocument/2006/relationships/image" Target="../media/image139.png"/><Relationship Id="rId4" Type="http://schemas.openxmlformats.org/officeDocument/2006/relationships/image" Target="../media/image138.jpg"/></Relationships>
</file>

<file path=ppt/slides/_rels/slide91.xml.rels><?xml version="1.0" encoding="UTF-8" standalone="yes"?>
<Relationships xmlns="http://schemas.openxmlformats.org/package/2006/relationships"><Relationship Id="rId3" Type="http://schemas.openxmlformats.org/officeDocument/2006/relationships/image" Target="../media/image137.jpg"/><Relationship Id="rId2" Type="http://schemas.openxmlformats.org/officeDocument/2006/relationships/notesSlide" Target="../notesSlides/notesSlide74.xml"/><Relationship Id="rId1" Type="http://schemas.openxmlformats.org/officeDocument/2006/relationships/slideLayout" Target="../slideLayouts/slideLayout5.xml"/><Relationship Id="rId5" Type="http://schemas.openxmlformats.org/officeDocument/2006/relationships/image" Target="../media/image139.png"/><Relationship Id="rId4" Type="http://schemas.openxmlformats.org/officeDocument/2006/relationships/image" Target="../media/image138.jpg"/></Relationships>
</file>

<file path=ppt/slides/_rels/slide92.xml.rels><?xml version="1.0" encoding="UTF-8" standalone="yes"?>
<Relationships xmlns="http://schemas.openxmlformats.org/package/2006/relationships"><Relationship Id="rId3" Type="http://schemas.openxmlformats.org/officeDocument/2006/relationships/image" Target="../media/image140.jpeg"/><Relationship Id="rId2" Type="http://schemas.openxmlformats.org/officeDocument/2006/relationships/notesSlide" Target="../notesSlides/notesSlide75.xml"/><Relationship Id="rId1" Type="http://schemas.openxmlformats.org/officeDocument/2006/relationships/slideLayout" Target="../slideLayouts/slideLayout12.xml"/></Relationships>
</file>

<file path=ppt/slides/_rels/slide93.xml.rels><?xml version="1.0" encoding="UTF-8" standalone="yes"?>
<Relationships xmlns="http://schemas.openxmlformats.org/package/2006/relationships"><Relationship Id="rId3" Type="http://schemas.openxmlformats.org/officeDocument/2006/relationships/image" Target="../media/image141.jpeg"/><Relationship Id="rId2" Type="http://schemas.openxmlformats.org/officeDocument/2006/relationships/notesSlide" Target="../notesSlides/notesSlide76.xm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90"/>
        <p:cNvGrpSpPr/>
        <p:nvPr/>
      </p:nvGrpSpPr>
      <p:grpSpPr>
        <a:xfrm>
          <a:off x="0" y="0"/>
          <a:ext cx="0" cy="0"/>
          <a:chOff x="0" y="0"/>
          <a:chExt cx="0" cy="0"/>
        </a:xfrm>
      </p:grpSpPr>
      <p:sp>
        <p:nvSpPr>
          <p:cNvPr id="8" name="TextBox 7">
            <a:extLst>
              <a:ext uri="{FF2B5EF4-FFF2-40B4-BE49-F238E27FC236}">
                <a16:creationId xmlns:a16="http://schemas.microsoft.com/office/drawing/2014/main" id="{5E54571E-FA39-973E-C88A-ACEEBD27F951}"/>
              </a:ext>
            </a:extLst>
          </p:cNvPr>
          <p:cNvSpPr txBox="1"/>
          <p:nvPr/>
        </p:nvSpPr>
        <p:spPr>
          <a:xfrm>
            <a:off x="-6712" y="1646292"/>
            <a:ext cx="7539951" cy="1569660"/>
          </a:xfrm>
          <a:prstGeom prst="rect">
            <a:avLst/>
          </a:prstGeom>
          <a:noFill/>
        </p:spPr>
        <p:txBody>
          <a:bodyPr wrap="square" rtlCol="0">
            <a:spAutoFit/>
          </a:bodyPr>
          <a:lstStyle/>
          <a:p>
            <a:pPr marR="0" algn="ctr" rtl="1">
              <a:lnSpc>
                <a:spcPct val="100000"/>
              </a:lnSpc>
              <a:spcBef>
                <a:spcPts val="0"/>
              </a:spcBef>
              <a:spcAft>
                <a:spcPts val="0"/>
              </a:spcAft>
              <a:buClr>
                <a:srgbClr val="000000"/>
              </a:buClr>
              <a:buFont typeface="Arial"/>
            </a:pPr>
            <a:r>
              <a:rPr lang="ar-AE" sz="4800" dirty="0">
                <a:solidFill>
                  <a:schemeClr val="tx1">
                    <a:lumMod val="95000"/>
                    <a:lumOff val="5000"/>
                  </a:schemeClr>
                </a:solidFill>
                <a:latin typeface="Dubai Medium" panose="020B0503030403030204" pitchFamily="34" charset="-78"/>
                <a:cs typeface="Dubai Medium" panose="020B0503030403030204" pitchFamily="34" charset="-78"/>
              </a:rPr>
              <a:t>الملف السري</a:t>
            </a:r>
            <a:endParaRPr lang="en-US" sz="4800" dirty="0">
              <a:solidFill>
                <a:schemeClr val="tx1">
                  <a:lumMod val="95000"/>
                  <a:lumOff val="5000"/>
                </a:schemeClr>
              </a:solidFill>
              <a:latin typeface="Dubai Medium" panose="020B0503030403030204" pitchFamily="34" charset="-78"/>
              <a:cs typeface="Dubai Medium" panose="020B0503030403030204" pitchFamily="34" charset="-78"/>
            </a:endParaRPr>
          </a:p>
          <a:p>
            <a:pPr marR="0" algn="ctr" rtl="1">
              <a:lnSpc>
                <a:spcPct val="100000"/>
              </a:lnSpc>
              <a:spcBef>
                <a:spcPts val="0"/>
              </a:spcBef>
              <a:spcAft>
                <a:spcPts val="0"/>
              </a:spcAft>
              <a:buClr>
                <a:srgbClr val="000000"/>
              </a:buClr>
              <a:buFont typeface="Arial"/>
            </a:pPr>
            <a:r>
              <a:rPr lang="ar-AE" sz="4800" dirty="0">
                <a:solidFill>
                  <a:schemeClr val="tx1">
                    <a:lumMod val="95000"/>
                    <a:lumOff val="5000"/>
                  </a:schemeClr>
                </a:solidFill>
                <a:latin typeface="Dubai Medium" panose="020B0503030403030204" pitchFamily="34" charset="-78"/>
                <a:cs typeface="Dubai Medium" panose="020B0503030403030204" pitchFamily="34" charset="-78"/>
              </a:rPr>
              <a:t> لدعم أطفال ذوي الهمم</a:t>
            </a:r>
            <a:endParaRPr lang="en-AE" sz="4800" dirty="0">
              <a:solidFill>
                <a:schemeClr val="tx1">
                  <a:lumMod val="95000"/>
                  <a:lumOff val="5000"/>
                </a:schemeClr>
              </a:solidFill>
              <a:latin typeface="Dubai Medium" panose="020B0503030403030204" pitchFamily="34" charset="-78"/>
              <a:cs typeface="Dubai Medium" panose="020B0503030403030204" pitchFamily="34" charset="-78"/>
            </a:endParaRPr>
          </a:p>
        </p:txBody>
      </p:sp>
      <p:sp>
        <p:nvSpPr>
          <p:cNvPr id="191" name="Google Shape;191;p20"/>
          <p:cNvSpPr txBox="1">
            <a:spLocks noGrp="1"/>
          </p:cNvSpPr>
          <p:nvPr>
            <p:ph type="title"/>
          </p:nvPr>
        </p:nvSpPr>
        <p:spPr>
          <a:xfrm>
            <a:off x="1514145" y="5654458"/>
            <a:ext cx="6019094" cy="1740900"/>
          </a:xfrm>
          <a:prstGeom prst="rect">
            <a:avLst/>
          </a:prstGeom>
        </p:spPr>
        <p:txBody>
          <a:bodyPr spcFirstLastPara="1" wrap="square" lIns="91425" tIns="91425" rIns="91425" bIns="91425" anchor="t" anchorCtr="0">
            <a:no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3600" b="0" i="0" u="none" strike="noStrike" cap="none" normalizeH="0" baseline="0" dirty="0">
                <a:ln>
                  <a:noFill/>
                </a:ln>
                <a:solidFill>
                  <a:srgbClr val="1F1F1F"/>
                </a:solidFill>
                <a:effectLst/>
                <a:latin typeface="Comic Sans MS" panose="030F0702030302020204" pitchFamily="66" charset="0"/>
              </a:rPr>
              <a:t>The secret file to support kids of determination</a:t>
            </a:r>
            <a:r>
              <a:rPr kumimoji="0" lang="en-US" altLang="en-US" sz="400" b="0" i="0" u="none" strike="noStrike" cap="none" normalizeH="0" baseline="0" dirty="0">
                <a:ln>
                  <a:noFill/>
                </a:ln>
                <a:solidFill>
                  <a:schemeClr val="tx1"/>
                </a:solidFill>
                <a:effectLst/>
                <a:latin typeface="Comic Sans MS" panose="030F0702030302020204" pitchFamily="66" charset="0"/>
              </a:rPr>
              <a:t> </a:t>
            </a:r>
            <a:endParaRPr kumimoji="0" lang="en-US" altLang="en-US" sz="2800" b="0" i="0" u="none" strike="noStrike" cap="none" normalizeH="0" baseline="0" dirty="0">
              <a:ln>
                <a:noFill/>
              </a:ln>
              <a:solidFill>
                <a:schemeClr val="tx1"/>
              </a:solidFill>
              <a:effectLst/>
              <a:latin typeface="Comic Sans MS" panose="030F0702030302020204" pitchFamily="66" charset="0"/>
            </a:endParaRPr>
          </a:p>
        </p:txBody>
      </p:sp>
      <p:sp>
        <p:nvSpPr>
          <p:cNvPr id="345" name="Google Shape;345;p20"/>
          <p:cNvSpPr/>
          <p:nvPr/>
        </p:nvSpPr>
        <p:spPr>
          <a:xfrm>
            <a:off x="6457000" y="467891"/>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FF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6" name="Google Shape;346;p20"/>
          <p:cNvSpPr/>
          <p:nvPr/>
        </p:nvSpPr>
        <p:spPr>
          <a:xfrm flipH="1">
            <a:off x="763393" y="3029052"/>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FF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rgbClr val="FFFF00"/>
              </a:solidFill>
            </a:endParaRPr>
          </a:p>
        </p:txBody>
      </p:sp>
      <p:grpSp>
        <p:nvGrpSpPr>
          <p:cNvPr id="347" name="Google Shape;347;p20"/>
          <p:cNvGrpSpPr/>
          <p:nvPr/>
        </p:nvGrpSpPr>
        <p:grpSpPr>
          <a:xfrm>
            <a:off x="-268803" y="6042118"/>
            <a:ext cx="1721727" cy="5570497"/>
            <a:chOff x="-268803" y="6042118"/>
            <a:chExt cx="1721727" cy="5570497"/>
          </a:xfrm>
        </p:grpSpPr>
        <p:sp>
          <p:nvSpPr>
            <p:cNvPr id="348" name="Google Shape;348;p20"/>
            <p:cNvSpPr/>
            <p:nvPr/>
          </p:nvSpPr>
          <p:spPr>
            <a:xfrm>
              <a:off x="427450" y="6464324"/>
              <a:ext cx="73600" cy="163850"/>
            </a:xfrm>
            <a:custGeom>
              <a:avLst/>
              <a:gdLst/>
              <a:ahLst/>
              <a:cxnLst/>
              <a:rect l="l" t="t" r="r" b="b"/>
              <a:pathLst>
                <a:path w="2944" h="6554" extrusionOk="0">
                  <a:moveTo>
                    <a:pt x="0" y="855"/>
                  </a:moveTo>
                  <a:lnTo>
                    <a:pt x="2659" y="0"/>
                  </a:lnTo>
                  <a:lnTo>
                    <a:pt x="2944" y="6554"/>
                  </a:lnTo>
                  <a:lnTo>
                    <a:pt x="95" y="6269"/>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349" name="Google Shape;349;p20"/>
            <p:cNvGrpSpPr/>
            <p:nvPr/>
          </p:nvGrpSpPr>
          <p:grpSpPr>
            <a:xfrm>
              <a:off x="-268803" y="6042118"/>
              <a:ext cx="1721727" cy="5570497"/>
              <a:chOff x="7998676" y="3308394"/>
              <a:chExt cx="647899" cy="2096221"/>
            </a:xfrm>
          </p:grpSpPr>
          <p:sp>
            <p:nvSpPr>
              <p:cNvPr id="350" name="Google Shape;350;p20"/>
              <p:cNvSpPr/>
              <p:nvPr/>
            </p:nvSpPr>
            <p:spPr>
              <a:xfrm>
                <a:off x="8448550" y="3389102"/>
                <a:ext cx="128706" cy="121374"/>
              </a:xfrm>
              <a:custGeom>
                <a:avLst/>
                <a:gdLst/>
                <a:ahLst/>
                <a:cxnLst/>
                <a:rect l="l" t="t" r="r" b="b"/>
                <a:pathLst>
                  <a:path w="2475" h="2334" extrusionOk="0">
                    <a:moveTo>
                      <a:pt x="1260" y="216"/>
                    </a:moveTo>
                    <a:cubicBezTo>
                      <a:pt x="1659" y="216"/>
                      <a:pt x="2044" y="512"/>
                      <a:pt x="2178" y="956"/>
                    </a:cubicBezTo>
                    <a:cubicBezTo>
                      <a:pt x="2238" y="1193"/>
                      <a:pt x="2208" y="1460"/>
                      <a:pt x="2074" y="1681"/>
                    </a:cubicBezTo>
                    <a:cubicBezTo>
                      <a:pt x="1941" y="1889"/>
                      <a:pt x="1719" y="2037"/>
                      <a:pt x="1467" y="2082"/>
                    </a:cubicBezTo>
                    <a:cubicBezTo>
                      <a:pt x="1392" y="2094"/>
                      <a:pt x="1317" y="2101"/>
                      <a:pt x="1243" y="2101"/>
                    </a:cubicBezTo>
                    <a:cubicBezTo>
                      <a:pt x="1055" y="2101"/>
                      <a:pt x="876" y="2059"/>
                      <a:pt x="727" y="1963"/>
                    </a:cubicBezTo>
                    <a:cubicBezTo>
                      <a:pt x="519" y="1845"/>
                      <a:pt x="371" y="1638"/>
                      <a:pt x="326" y="1385"/>
                    </a:cubicBezTo>
                    <a:cubicBezTo>
                      <a:pt x="237" y="852"/>
                      <a:pt x="534" y="393"/>
                      <a:pt x="1037" y="245"/>
                    </a:cubicBezTo>
                    <a:cubicBezTo>
                      <a:pt x="1112" y="230"/>
                      <a:pt x="1185" y="216"/>
                      <a:pt x="1260" y="216"/>
                    </a:cubicBezTo>
                    <a:close/>
                    <a:moveTo>
                      <a:pt x="1255" y="0"/>
                    </a:moveTo>
                    <a:cubicBezTo>
                      <a:pt x="1163" y="0"/>
                      <a:pt x="1070" y="12"/>
                      <a:pt x="978" y="38"/>
                    </a:cubicBezTo>
                    <a:cubicBezTo>
                      <a:pt x="371" y="200"/>
                      <a:pt x="0" y="793"/>
                      <a:pt x="119" y="1430"/>
                    </a:cubicBezTo>
                    <a:cubicBezTo>
                      <a:pt x="164" y="1741"/>
                      <a:pt x="342" y="1993"/>
                      <a:pt x="622" y="2155"/>
                    </a:cubicBezTo>
                    <a:cubicBezTo>
                      <a:pt x="800" y="2274"/>
                      <a:pt x="1023" y="2333"/>
                      <a:pt x="1260" y="2333"/>
                    </a:cubicBezTo>
                    <a:cubicBezTo>
                      <a:pt x="1349" y="2333"/>
                      <a:pt x="1422" y="2319"/>
                      <a:pt x="1511" y="2304"/>
                    </a:cubicBezTo>
                    <a:cubicBezTo>
                      <a:pt x="1823" y="2244"/>
                      <a:pt x="2090" y="2067"/>
                      <a:pt x="2267" y="1786"/>
                    </a:cubicBezTo>
                    <a:cubicBezTo>
                      <a:pt x="2430" y="1519"/>
                      <a:pt x="2475" y="1193"/>
                      <a:pt x="2386" y="897"/>
                    </a:cubicBezTo>
                    <a:cubicBezTo>
                      <a:pt x="2223" y="359"/>
                      <a:pt x="1754" y="0"/>
                      <a:pt x="1255" y="0"/>
                    </a:cubicBezTo>
                    <a:close/>
                  </a:path>
                </a:pathLst>
              </a:custGeom>
              <a:solidFill>
                <a:srgbClr val="FF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1" name="Google Shape;351;p20"/>
              <p:cNvSpPr/>
              <p:nvPr/>
            </p:nvSpPr>
            <p:spPr>
              <a:xfrm>
                <a:off x="8353021" y="3467053"/>
                <a:ext cx="227303" cy="133542"/>
              </a:xfrm>
              <a:custGeom>
                <a:avLst/>
                <a:gdLst/>
                <a:ahLst/>
                <a:cxnLst/>
                <a:rect l="l" t="t" r="r" b="b"/>
                <a:pathLst>
                  <a:path w="4371" h="2568" extrusionOk="0">
                    <a:moveTo>
                      <a:pt x="132" y="1"/>
                    </a:moveTo>
                    <a:cubicBezTo>
                      <a:pt x="109" y="1"/>
                      <a:pt x="84" y="8"/>
                      <a:pt x="60" y="20"/>
                    </a:cubicBezTo>
                    <a:cubicBezTo>
                      <a:pt x="16" y="50"/>
                      <a:pt x="1" y="123"/>
                      <a:pt x="46" y="168"/>
                    </a:cubicBezTo>
                    <a:cubicBezTo>
                      <a:pt x="846" y="1308"/>
                      <a:pt x="2578" y="2301"/>
                      <a:pt x="4237" y="2552"/>
                    </a:cubicBezTo>
                    <a:lnTo>
                      <a:pt x="4252" y="2568"/>
                    </a:lnTo>
                    <a:cubicBezTo>
                      <a:pt x="4312" y="2568"/>
                      <a:pt x="4355" y="2523"/>
                      <a:pt x="4371" y="2464"/>
                    </a:cubicBezTo>
                    <a:cubicBezTo>
                      <a:pt x="4371" y="2404"/>
                      <a:pt x="4341" y="2345"/>
                      <a:pt x="4267" y="2345"/>
                    </a:cubicBezTo>
                    <a:cubicBezTo>
                      <a:pt x="2667" y="2078"/>
                      <a:pt x="994" y="1146"/>
                      <a:pt x="223" y="50"/>
                    </a:cubicBezTo>
                    <a:cubicBezTo>
                      <a:pt x="197" y="15"/>
                      <a:pt x="166" y="1"/>
                      <a:pt x="13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2" name="Google Shape;352;p20"/>
              <p:cNvSpPr/>
              <p:nvPr/>
            </p:nvSpPr>
            <p:spPr>
              <a:xfrm>
                <a:off x="8170492" y="3459565"/>
                <a:ext cx="194177" cy="108685"/>
              </a:xfrm>
              <a:custGeom>
                <a:avLst/>
                <a:gdLst/>
                <a:ahLst/>
                <a:cxnLst/>
                <a:rect l="l" t="t" r="r" b="b"/>
                <a:pathLst>
                  <a:path w="3734" h="2090" extrusionOk="0">
                    <a:moveTo>
                      <a:pt x="2861" y="1"/>
                    </a:moveTo>
                    <a:cubicBezTo>
                      <a:pt x="1877" y="1"/>
                      <a:pt x="775" y="506"/>
                      <a:pt x="30" y="1926"/>
                    </a:cubicBezTo>
                    <a:cubicBezTo>
                      <a:pt x="1" y="1985"/>
                      <a:pt x="15" y="2045"/>
                      <a:pt x="74" y="2074"/>
                    </a:cubicBezTo>
                    <a:cubicBezTo>
                      <a:pt x="90" y="2090"/>
                      <a:pt x="104" y="2090"/>
                      <a:pt x="119" y="2090"/>
                    </a:cubicBezTo>
                    <a:cubicBezTo>
                      <a:pt x="163" y="2090"/>
                      <a:pt x="193" y="2060"/>
                      <a:pt x="222" y="2030"/>
                    </a:cubicBezTo>
                    <a:cubicBezTo>
                      <a:pt x="925" y="694"/>
                      <a:pt x="1962" y="220"/>
                      <a:pt x="2878" y="220"/>
                    </a:cubicBezTo>
                    <a:cubicBezTo>
                      <a:pt x="3120" y="220"/>
                      <a:pt x="3353" y="253"/>
                      <a:pt x="3570" y="312"/>
                    </a:cubicBezTo>
                    <a:cubicBezTo>
                      <a:pt x="3580" y="315"/>
                      <a:pt x="3590" y="316"/>
                      <a:pt x="3599" y="316"/>
                    </a:cubicBezTo>
                    <a:cubicBezTo>
                      <a:pt x="3648" y="316"/>
                      <a:pt x="3691" y="287"/>
                      <a:pt x="3704" y="238"/>
                    </a:cubicBezTo>
                    <a:cubicBezTo>
                      <a:pt x="3733" y="178"/>
                      <a:pt x="3688" y="119"/>
                      <a:pt x="3629" y="105"/>
                    </a:cubicBezTo>
                    <a:cubicBezTo>
                      <a:pt x="3388" y="38"/>
                      <a:pt x="3129" y="1"/>
                      <a:pt x="286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3" name="Google Shape;353;p20"/>
              <p:cNvSpPr/>
              <p:nvPr/>
            </p:nvSpPr>
            <p:spPr>
              <a:xfrm>
                <a:off x="8172781" y="3521240"/>
                <a:ext cx="147947" cy="48570"/>
              </a:xfrm>
              <a:custGeom>
                <a:avLst/>
                <a:gdLst/>
                <a:ahLst/>
                <a:cxnLst/>
                <a:rect l="l" t="t" r="r" b="b"/>
                <a:pathLst>
                  <a:path w="2845" h="934" extrusionOk="0">
                    <a:moveTo>
                      <a:pt x="1931" y="1"/>
                    </a:moveTo>
                    <a:cubicBezTo>
                      <a:pt x="1276" y="1"/>
                      <a:pt x="511" y="244"/>
                      <a:pt x="46" y="740"/>
                    </a:cubicBezTo>
                    <a:cubicBezTo>
                      <a:pt x="0" y="785"/>
                      <a:pt x="0" y="859"/>
                      <a:pt x="46" y="904"/>
                    </a:cubicBezTo>
                    <a:cubicBezTo>
                      <a:pt x="60" y="918"/>
                      <a:pt x="89" y="933"/>
                      <a:pt x="119" y="933"/>
                    </a:cubicBezTo>
                    <a:cubicBezTo>
                      <a:pt x="149" y="933"/>
                      <a:pt x="178" y="918"/>
                      <a:pt x="208" y="888"/>
                    </a:cubicBezTo>
                    <a:cubicBezTo>
                      <a:pt x="621" y="445"/>
                      <a:pt x="1329" y="221"/>
                      <a:pt x="1930" y="221"/>
                    </a:cubicBezTo>
                    <a:cubicBezTo>
                      <a:pt x="2213" y="221"/>
                      <a:pt x="2473" y="271"/>
                      <a:pt x="2667" y="370"/>
                    </a:cubicBezTo>
                    <a:cubicBezTo>
                      <a:pt x="2682" y="380"/>
                      <a:pt x="2700" y="385"/>
                      <a:pt x="2718" y="385"/>
                    </a:cubicBezTo>
                    <a:cubicBezTo>
                      <a:pt x="2756" y="385"/>
                      <a:pt x="2795" y="365"/>
                      <a:pt x="2815" y="325"/>
                    </a:cubicBezTo>
                    <a:cubicBezTo>
                      <a:pt x="2844" y="282"/>
                      <a:pt x="2815" y="207"/>
                      <a:pt x="2771" y="177"/>
                    </a:cubicBezTo>
                    <a:cubicBezTo>
                      <a:pt x="2551" y="60"/>
                      <a:pt x="2254" y="1"/>
                      <a:pt x="193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4" name="Google Shape;354;p20"/>
              <p:cNvSpPr/>
              <p:nvPr/>
            </p:nvSpPr>
            <p:spPr>
              <a:xfrm>
                <a:off x="8565607" y="3581407"/>
                <a:ext cx="80968" cy="214042"/>
              </a:xfrm>
              <a:custGeom>
                <a:avLst/>
                <a:gdLst/>
                <a:ahLst/>
                <a:cxnLst/>
                <a:rect l="l" t="t" r="r" b="b"/>
                <a:pathLst>
                  <a:path w="1557" h="4116" extrusionOk="0">
                    <a:moveTo>
                      <a:pt x="132" y="1"/>
                    </a:moveTo>
                    <a:cubicBezTo>
                      <a:pt x="102" y="1"/>
                      <a:pt x="71" y="17"/>
                      <a:pt x="46" y="43"/>
                    </a:cubicBezTo>
                    <a:cubicBezTo>
                      <a:pt x="1" y="87"/>
                      <a:pt x="1" y="146"/>
                      <a:pt x="46" y="191"/>
                    </a:cubicBezTo>
                    <a:cubicBezTo>
                      <a:pt x="816" y="932"/>
                      <a:pt x="1304" y="2324"/>
                      <a:pt x="297" y="3953"/>
                    </a:cubicBezTo>
                    <a:cubicBezTo>
                      <a:pt x="267" y="3997"/>
                      <a:pt x="283" y="4072"/>
                      <a:pt x="342" y="4102"/>
                    </a:cubicBezTo>
                    <a:cubicBezTo>
                      <a:pt x="356" y="4116"/>
                      <a:pt x="386" y="4116"/>
                      <a:pt x="401" y="4116"/>
                    </a:cubicBezTo>
                    <a:cubicBezTo>
                      <a:pt x="431" y="4116"/>
                      <a:pt x="475" y="4102"/>
                      <a:pt x="490" y="4072"/>
                    </a:cubicBezTo>
                    <a:cubicBezTo>
                      <a:pt x="1557" y="2324"/>
                      <a:pt x="1038" y="843"/>
                      <a:pt x="194" y="28"/>
                    </a:cubicBezTo>
                    <a:cubicBezTo>
                      <a:pt x="175" y="9"/>
                      <a:pt x="154" y="1"/>
                      <a:pt x="13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5" name="Google Shape;355;p20"/>
              <p:cNvSpPr/>
              <p:nvPr/>
            </p:nvSpPr>
            <p:spPr>
              <a:xfrm>
                <a:off x="8531754" y="3652858"/>
                <a:ext cx="72439" cy="141083"/>
              </a:xfrm>
              <a:custGeom>
                <a:avLst/>
                <a:gdLst/>
                <a:ahLst/>
                <a:cxnLst/>
                <a:rect l="l" t="t" r="r" b="b"/>
                <a:pathLst>
                  <a:path w="1393" h="2713" extrusionOk="0">
                    <a:moveTo>
                      <a:pt x="132" y="1"/>
                    </a:moveTo>
                    <a:cubicBezTo>
                      <a:pt x="96" y="1"/>
                      <a:pt x="64" y="17"/>
                      <a:pt x="45" y="46"/>
                    </a:cubicBezTo>
                    <a:cubicBezTo>
                      <a:pt x="0" y="105"/>
                      <a:pt x="30" y="180"/>
                      <a:pt x="75" y="209"/>
                    </a:cubicBezTo>
                    <a:cubicBezTo>
                      <a:pt x="652" y="550"/>
                      <a:pt x="1141" y="1720"/>
                      <a:pt x="904" y="2579"/>
                    </a:cubicBezTo>
                    <a:cubicBezTo>
                      <a:pt x="875" y="2639"/>
                      <a:pt x="918" y="2698"/>
                      <a:pt x="978" y="2712"/>
                    </a:cubicBezTo>
                    <a:lnTo>
                      <a:pt x="1007" y="2712"/>
                    </a:lnTo>
                    <a:cubicBezTo>
                      <a:pt x="1052" y="2712"/>
                      <a:pt x="1096" y="2683"/>
                      <a:pt x="1112" y="2639"/>
                    </a:cubicBezTo>
                    <a:cubicBezTo>
                      <a:pt x="1392" y="1661"/>
                      <a:pt x="845" y="401"/>
                      <a:pt x="193" y="16"/>
                    </a:cubicBezTo>
                    <a:cubicBezTo>
                      <a:pt x="172" y="6"/>
                      <a:pt x="152" y="1"/>
                      <a:pt x="13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6" name="Google Shape;356;p20"/>
              <p:cNvSpPr/>
              <p:nvPr/>
            </p:nvSpPr>
            <p:spPr>
              <a:xfrm>
                <a:off x="8308351" y="3308394"/>
                <a:ext cx="335884" cy="360013"/>
              </a:xfrm>
              <a:custGeom>
                <a:avLst/>
                <a:gdLst/>
                <a:ahLst/>
                <a:cxnLst/>
                <a:rect l="l" t="t" r="r" b="b"/>
                <a:pathLst>
                  <a:path w="6459" h="6923" extrusionOk="0">
                    <a:moveTo>
                      <a:pt x="5829" y="1"/>
                    </a:moveTo>
                    <a:cubicBezTo>
                      <a:pt x="5822" y="1"/>
                      <a:pt x="5815" y="2"/>
                      <a:pt x="5807" y="4"/>
                    </a:cubicBezTo>
                    <a:cubicBezTo>
                      <a:pt x="2860" y="241"/>
                      <a:pt x="490" y="3441"/>
                      <a:pt x="16" y="4286"/>
                    </a:cubicBezTo>
                    <a:cubicBezTo>
                      <a:pt x="0" y="4315"/>
                      <a:pt x="0" y="4359"/>
                      <a:pt x="16" y="4389"/>
                    </a:cubicBezTo>
                    <a:cubicBezTo>
                      <a:pt x="326" y="4997"/>
                      <a:pt x="830" y="5544"/>
                      <a:pt x="1468" y="5989"/>
                    </a:cubicBezTo>
                    <a:cubicBezTo>
                      <a:pt x="1486" y="6001"/>
                      <a:pt x="1509" y="6008"/>
                      <a:pt x="1532" y="6008"/>
                    </a:cubicBezTo>
                    <a:cubicBezTo>
                      <a:pt x="1565" y="6008"/>
                      <a:pt x="1598" y="5994"/>
                      <a:pt x="1616" y="5959"/>
                    </a:cubicBezTo>
                    <a:cubicBezTo>
                      <a:pt x="1645" y="5915"/>
                      <a:pt x="1645" y="5840"/>
                      <a:pt x="1586" y="5811"/>
                    </a:cubicBezTo>
                    <a:cubicBezTo>
                      <a:pt x="1008" y="5396"/>
                      <a:pt x="534" y="4892"/>
                      <a:pt x="237" y="4330"/>
                    </a:cubicBezTo>
                    <a:cubicBezTo>
                      <a:pt x="757" y="3456"/>
                      <a:pt x="2993" y="508"/>
                      <a:pt x="5734" y="227"/>
                    </a:cubicBezTo>
                    <a:lnTo>
                      <a:pt x="5734" y="227"/>
                    </a:lnTo>
                    <a:cubicBezTo>
                      <a:pt x="6178" y="1679"/>
                      <a:pt x="5111" y="5218"/>
                      <a:pt x="4371" y="6685"/>
                    </a:cubicBezTo>
                    <a:cubicBezTo>
                      <a:pt x="4292" y="6695"/>
                      <a:pt x="4209" y="6699"/>
                      <a:pt x="4123" y="6699"/>
                    </a:cubicBezTo>
                    <a:cubicBezTo>
                      <a:pt x="3522" y="6699"/>
                      <a:pt x="2742" y="6479"/>
                      <a:pt x="2030" y="6077"/>
                    </a:cubicBezTo>
                    <a:cubicBezTo>
                      <a:pt x="2014" y="6069"/>
                      <a:pt x="1997" y="6065"/>
                      <a:pt x="1981" y="6065"/>
                    </a:cubicBezTo>
                    <a:cubicBezTo>
                      <a:pt x="1940" y="6065"/>
                      <a:pt x="1904" y="6090"/>
                      <a:pt x="1882" y="6122"/>
                    </a:cubicBezTo>
                    <a:cubicBezTo>
                      <a:pt x="1853" y="6182"/>
                      <a:pt x="1867" y="6241"/>
                      <a:pt x="1926" y="6271"/>
                    </a:cubicBezTo>
                    <a:cubicBezTo>
                      <a:pt x="2653" y="6685"/>
                      <a:pt x="3452" y="6922"/>
                      <a:pt x="4089" y="6922"/>
                    </a:cubicBezTo>
                    <a:cubicBezTo>
                      <a:pt x="4223" y="6922"/>
                      <a:pt x="4341" y="6907"/>
                      <a:pt x="4460" y="6893"/>
                    </a:cubicBezTo>
                    <a:cubicBezTo>
                      <a:pt x="4489" y="6877"/>
                      <a:pt x="4519" y="6863"/>
                      <a:pt x="4533" y="6833"/>
                    </a:cubicBezTo>
                    <a:cubicBezTo>
                      <a:pt x="5333" y="5293"/>
                      <a:pt x="6459" y="1574"/>
                      <a:pt x="5911" y="79"/>
                    </a:cubicBezTo>
                    <a:cubicBezTo>
                      <a:pt x="5898" y="30"/>
                      <a:pt x="5866" y="1"/>
                      <a:pt x="5829"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7" name="Google Shape;357;p20"/>
              <p:cNvSpPr/>
              <p:nvPr/>
            </p:nvSpPr>
            <p:spPr>
              <a:xfrm>
                <a:off x="8353021" y="3549529"/>
                <a:ext cx="107905" cy="162768"/>
              </a:xfrm>
              <a:custGeom>
                <a:avLst/>
                <a:gdLst/>
                <a:ahLst/>
                <a:cxnLst/>
                <a:rect l="l" t="t" r="r" b="b"/>
                <a:pathLst>
                  <a:path w="2075" h="3130" extrusionOk="0">
                    <a:moveTo>
                      <a:pt x="1944" y="0"/>
                    </a:moveTo>
                    <a:cubicBezTo>
                      <a:pt x="1934" y="0"/>
                      <a:pt x="1923" y="1"/>
                      <a:pt x="1912" y="4"/>
                    </a:cubicBezTo>
                    <a:cubicBezTo>
                      <a:pt x="934" y="419"/>
                      <a:pt x="135" y="1677"/>
                      <a:pt x="1" y="3011"/>
                    </a:cubicBezTo>
                    <a:cubicBezTo>
                      <a:pt x="1" y="3070"/>
                      <a:pt x="46" y="3115"/>
                      <a:pt x="105" y="3129"/>
                    </a:cubicBezTo>
                    <a:lnTo>
                      <a:pt x="119" y="3129"/>
                    </a:lnTo>
                    <a:cubicBezTo>
                      <a:pt x="164" y="3129"/>
                      <a:pt x="223" y="3085"/>
                      <a:pt x="223" y="3026"/>
                    </a:cubicBezTo>
                    <a:cubicBezTo>
                      <a:pt x="356" y="1782"/>
                      <a:pt x="1097" y="597"/>
                      <a:pt x="2001" y="212"/>
                    </a:cubicBezTo>
                    <a:cubicBezTo>
                      <a:pt x="2060" y="196"/>
                      <a:pt x="2074" y="123"/>
                      <a:pt x="2060" y="63"/>
                    </a:cubicBezTo>
                    <a:cubicBezTo>
                      <a:pt x="2036" y="27"/>
                      <a:pt x="1992" y="0"/>
                      <a:pt x="194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8" name="Google Shape;358;p20"/>
              <p:cNvSpPr/>
              <p:nvPr/>
            </p:nvSpPr>
            <p:spPr>
              <a:xfrm>
                <a:off x="8357649" y="3550621"/>
                <a:ext cx="108685" cy="163184"/>
              </a:xfrm>
              <a:custGeom>
                <a:avLst/>
                <a:gdLst/>
                <a:ahLst/>
                <a:cxnLst/>
                <a:rect l="l" t="t" r="r" b="b"/>
                <a:pathLst>
                  <a:path w="2090" h="3138" extrusionOk="0">
                    <a:moveTo>
                      <a:pt x="1957" y="0"/>
                    </a:moveTo>
                    <a:cubicBezTo>
                      <a:pt x="1924" y="0"/>
                      <a:pt x="1893" y="16"/>
                      <a:pt x="1867" y="42"/>
                    </a:cubicBezTo>
                    <a:cubicBezTo>
                      <a:pt x="1630" y="368"/>
                      <a:pt x="253" y="2249"/>
                      <a:pt x="16" y="2990"/>
                    </a:cubicBezTo>
                    <a:cubicBezTo>
                      <a:pt x="0" y="3049"/>
                      <a:pt x="30" y="3108"/>
                      <a:pt x="89" y="3123"/>
                    </a:cubicBezTo>
                    <a:cubicBezTo>
                      <a:pt x="105" y="3123"/>
                      <a:pt x="119" y="3138"/>
                      <a:pt x="134" y="3138"/>
                    </a:cubicBezTo>
                    <a:cubicBezTo>
                      <a:pt x="178" y="3138"/>
                      <a:pt x="223" y="3108"/>
                      <a:pt x="237" y="3049"/>
                    </a:cubicBezTo>
                    <a:cubicBezTo>
                      <a:pt x="445" y="2397"/>
                      <a:pt x="1705" y="620"/>
                      <a:pt x="2045" y="175"/>
                    </a:cubicBezTo>
                    <a:cubicBezTo>
                      <a:pt x="2090" y="131"/>
                      <a:pt x="2074" y="57"/>
                      <a:pt x="2030" y="27"/>
                    </a:cubicBezTo>
                    <a:cubicBezTo>
                      <a:pt x="2006" y="9"/>
                      <a:pt x="1981" y="0"/>
                      <a:pt x="195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9" name="Google Shape;359;p20"/>
              <p:cNvSpPr/>
              <p:nvPr/>
            </p:nvSpPr>
            <p:spPr>
              <a:xfrm>
                <a:off x="7998676" y="3760920"/>
                <a:ext cx="422208" cy="1643695"/>
              </a:xfrm>
              <a:custGeom>
                <a:avLst/>
                <a:gdLst/>
                <a:ahLst/>
                <a:cxnLst/>
                <a:rect l="l" t="t" r="r" b="b"/>
                <a:pathLst>
                  <a:path w="8119" h="31608" extrusionOk="0">
                    <a:moveTo>
                      <a:pt x="5236" y="11923"/>
                    </a:moveTo>
                    <a:cubicBezTo>
                      <a:pt x="5434" y="11923"/>
                      <a:pt x="5631" y="11946"/>
                      <a:pt x="5823" y="11996"/>
                    </a:cubicBezTo>
                    <a:cubicBezTo>
                      <a:pt x="6815" y="12233"/>
                      <a:pt x="7867" y="12780"/>
                      <a:pt x="7881" y="13596"/>
                    </a:cubicBezTo>
                    <a:cubicBezTo>
                      <a:pt x="7897" y="13995"/>
                      <a:pt x="7614" y="14336"/>
                      <a:pt x="7215" y="14439"/>
                    </a:cubicBezTo>
                    <a:cubicBezTo>
                      <a:pt x="7115" y="14469"/>
                      <a:pt x="7005" y="14485"/>
                      <a:pt x="6888" y="14485"/>
                    </a:cubicBezTo>
                    <a:cubicBezTo>
                      <a:pt x="6294" y="14485"/>
                      <a:pt x="5508" y="14072"/>
                      <a:pt x="4816" y="12885"/>
                    </a:cubicBezTo>
                    <a:cubicBezTo>
                      <a:pt x="4667" y="12632"/>
                      <a:pt x="4533" y="12351"/>
                      <a:pt x="4415" y="12055"/>
                    </a:cubicBezTo>
                    <a:cubicBezTo>
                      <a:pt x="4683" y="11969"/>
                      <a:pt x="4960" y="11923"/>
                      <a:pt x="5236" y="11923"/>
                    </a:cubicBezTo>
                    <a:close/>
                    <a:moveTo>
                      <a:pt x="6260" y="0"/>
                    </a:moveTo>
                    <a:cubicBezTo>
                      <a:pt x="6227" y="0"/>
                      <a:pt x="6195" y="16"/>
                      <a:pt x="6178" y="42"/>
                    </a:cubicBezTo>
                    <a:cubicBezTo>
                      <a:pt x="4964" y="1553"/>
                      <a:pt x="4030" y="3849"/>
                      <a:pt x="3660" y="6189"/>
                    </a:cubicBezTo>
                    <a:cubicBezTo>
                      <a:pt x="3334" y="8322"/>
                      <a:pt x="3497" y="10321"/>
                      <a:pt x="4119" y="11937"/>
                    </a:cubicBezTo>
                    <a:cubicBezTo>
                      <a:pt x="3216" y="12306"/>
                      <a:pt x="2341" y="13122"/>
                      <a:pt x="1660" y="14291"/>
                    </a:cubicBezTo>
                    <a:cubicBezTo>
                      <a:pt x="461" y="16321"/>
                      <a:pt x="1" y="19076"/>
                      <a:pt x="386" y="21861"/>
                    </a:cubicBezTo>
                    <a:cubicBezTo>
                      <a:pt x="860" y="25268"/>
                      <a:pt x="2564" y="28615"/>
                      <a:pt x="5304" y="31563"/>
                    </a:cubicBezTo>
                    <a:cubicBezTo>
                      <a:pt x="5319" y="31592"/>
                      <a:pt x="5349" y="31608"/>
                      <a:pt x="5378" y="31608"/>
                    </a:cubicBezTo>
                    <a:cubicBezTo>
                      <a:pt x="5408" y="31608"/>
                      <a:pt x="5438" y="31592"/>
                      <a:pt x="5452" y="31578"/>
                    </a:cubicBezTo>
                    <a:cubicBezTo>
                      <a:pt x="5497" y="31533"/>
                      <a:pt x="5511" y="31459"/>
                      <a:pt x="5467" y="31414"/>
                    </a:cubicBezTo>
                    <a:cubicBezTo>
                      <a:pt x="2756" y="28497"/>
                      <a:pt x="1067" y="25179"/>
                      <a:pt x="609" y="21831"/>
                    </a:cubicBezTo>
                    <a:cubicBezTo>
                      <a:pt x="224" y="19106"/>
                      <a:pt x="682" y="16395"/>
                      <a:pt x="1853" y="14410"/>
                    </a:cubicBezTo>
                    <a:cubicBezTo>
                      <a:pt x="2505" y="13284"/>
                      <a:pt x="3334" y="12500"/>
                      <a:pt x="4208" y="12144"/>
                    </a:cubicBezTo>
                    <a:cubicBezTo>
                      <a:pt x="4326" y="12440"/>
                      <a:pt x="4474" y="12737"/>
                      <a:pt x="4638" y="13003"/>
                    </a:cubicBezTo>
                    <a:cubicBezTo>
                      <a:pt x="5381" y="14266"/>
                      <a:pt x="6237" y="14711"/>
                      <a:pt x="6905" y="14711"/>
                    </a:cubicBezTo>
                    <a:cubicBezTo>
                      <a:pt x="7036" y="14711"/>
                      <a:pt x="7160" y="14694"/>
                      <a:pt x="7274" y="14662"/>
                    </a:cubicBezTo>
                    <a:cubicBezTo>
                      <a:pt x="7778" y="14514"/>
                      <a:pt x="8118" y="14084"/>
                      <a:pt x="8104" y="13596"/>
                    </a:cubicBezTo>
                    <a:cubicBezTo>
                      <a:pt x="8104" y="13299"/>
                      <a:pt x="7926" y="12277"/>
                      <a:pt x="5867" y="11773"/>
                    </a:cubicBezTo>
                    <a:cubicBezTo>
                      <a:pt x="5665" y="11726"/>
                      <a:pt x="5461" y="11702"/>
                      <a:pt x="5256" y="11702"/>
                    </a:cubicBezTo>
                    <a:cubicBezTo>
                      <a:pt x="4949" y="11702"/>
                      <a:pt x="4638" y="11755"/>
                      <a:pt x="4326" y="11862"/>
                    </a:cubicBezTo>
                    <a:cubicBezTo>
                      <a:pt x="3719" y="10278"/>
                      <a:pt x="3556" y="8322"/>
                      <a:pt x="3882" y="6219"/>
                    </a:cubicBezTo>
                    <a:cubicBezTo>
                      <a:pt x="4237" y="3923"/>
                      <a:pt x="5156" y="1657"/>
                      <a:pt x="6341" y="176"/>
                    </a:cubicBezTo>
                    <a:cubicBezTo>
                      <a:pt x="6386" y="131"/>
                      <a:pt x="6370" y="57"/>
                      <a:pt x="6326" y="27"/>
                    </a:cubicBezTo>
                    <a:cubicBezTo>
                      <a:pt x="6308" y="9"/>
                      <a:pt x="6284" y="0"/>
                      <a:pt x="6260" y="0"/>
                    </a:cubicBezTo>
                    <a:close/>
                  </a:path>
                </a:pathLst>
              </a:custGeom>
              <a:solidFill>
                <a:srgbClr val="0070C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5" name="TextBox 4">
            <a:extLst>
              <a:ext uri="{FF2B5EF4-FFF2-40B4-BE49-F238E27FC236}">
                <a16:creationId xmlns:a16="http://schemas.microsoft.com/office/drawing/2014/main" id="{A957FAA9-FF78-F00C-8531-E825A58E14BB}"/>
              </a:ext>
            </a:extLst>
          </p:cNvPr>
          <p:cNvSpPr txBox="1"/>
          <p:nvPr/>
        </p:nvSpPr>
        <p:spPr>
          <a:xfrm>
            <a:off x="1823241" y="8149567"/>
            <a:ext cx="3904488" cy="707886"/>
          </a:xfrm>
          <a:prstGeom prst="rect">
            <a:avLst/>
          </a:prstGeom>
          <a:noFill/>
        </p:spPr>
        <p:txBody>
          <a:bodyPr wrap="square">
            <a:spAutoFit/>
          </a:bodyPr>
          <a:lstStyle/>
          <a:p>
            <a:pPr algn="ctr"/>
            <a:r>
              <a:rPr lang="en-US" sz="2000" dirty="0">
                <a:solidFill>
                  <a:srgbClr val="0070C0"/>
                </a:solidFill>
                <a:effectLst/>
                <a:latin typeface="Comic Sans MS" panose="030F0902030302020204" pitchFamily="66" charset="0"/>
              </a:rPr>
              <a:t>Classroom Teacher Assistant</a:t>
            </a:r>
          </a:p>
          <a:p>
            <a:pPr algn="ctr"/>
            <a:r>
              <a:rPr lang="en-US" sz="2000" dirty="0">
                <a:solidFill>
                  <a:srgbClr val="C00000"/>
                </a:solidFill>
                <a:latin typeface="Comic Sans MS" panose="030F0902030302020204" pitchFamily="66" charset="0"/>
              </a:rPr>
              <a:t>SN</a:t>
            </a:r>
            <a:endParaRPr lang="en-AE" sz="2000" dirty="0">
              <a:solidFill>
                <a:srgbClr val="C00000"/>
              </a:solidFill>
              <a:latin typeface="Comic Sans MS" panose="030F0902030302020204" pitchFamily="66" charset="0"/>
            </a:endParaRPr>
          </a:p>
        </p:txBody>
      </p:sp>
      <p:sp>
        <p:nvSpPr>
          <p:cNvPr id="7" name="TextBox 6">
            <a:extLst>
              <a:ext uri="{FF2B5EF4-FFF2-40B4-BE49-F238E27FC236}">
                <a16:creationId xmlns:a16="http://schemas.microsoft.com/office/drawing/2014/main" id="{BD912A28-F9DD-8881-44B9-EEF5E7CA79DA}"/>
              </a:ext>
            </a:extLst>
          </p:cNvPr>
          <p:cNvSpPr txBox="1"/>
          <p:nvPr/>
        </p:nvSpPr>
        <p:spPr>
          <a:xfrm>
            <a:off x="1656803" y="9796364"/>
            <a:ext cx="4237364" cy="369332"/>
          </a:xfrm>
          <a:prstGeom prst="rect">
            <a:avLst/>
          </a:prstGeom>
          <a:noFill/>
        </p:spPr>
        <p:txBody>
          <a:bodyPr wrap="square" rtlCol="0">
            <a:spAutoFit/>
          </a:bodyPr>
          <a:lstStyle/>
          <a:p>
            <a:pPr marR="0" algn="ctr" rtl="1">
              <a:lnSpc>
                <a:spcPct val="100000"/>
              </a:lnSpc>
              <a:spcBef>
                <a:spcPts val="0"/>
              </a:spcBef>
              <a:spcAft>
                <a:spcPts val="0"/>
              </a:spcAft>
              <a:buClr>
                <a:srgbClr val="000000"/>
              </a:buClr>
              <a:buFont typeface="Arial"/>
            </a:pPr>
            <a:r>
              <a:rPr lang="ar-SA" sz="1800" dirty="0">
                <a:solidFill>
                  <a:schemeClr val="tx1">
                    <a:lumMod val="95000"/>
                    <a:lumOff val="5000"/>
                  </a:schemeClr>
                </a:solidFill>
                <a:latin typeface="Dubai Medium" panose="020B0503030403030204" pitchFamily="34" charset="-78"/>
                <a:cs typeface="Dubai Medium" panose="020B0503030403030204" pitchFamily="34" charset="-78"/>
              </a:rPr>
              <a:t>الفريق الدامج في روضه الخليف</a:t>
            </a:r>
            <a:endParaRPr lang="en-AE" sz="1800" dirty="0">
              <a:solidFill>
                <a:schemeClr val="tx1">
                  <a:lumMod val="95000"/>
                  <a:lumOff val="5000"/>
                </a:schemeClr>
              </a:solidFill>
              <a:latin typeface="Dubai Medium" panose="020B0503030403030204" pitchFamily="34" charset="-78"/>
              <a:cs typeface="Dubai Medium" panose="020B0503030403030204" pitchFamily="34" charset="-78"/>
            </a:endParaRPr>
          </a:p>
        </p:txBody>
      </p:sp>
    </p:spTree>
    <p:extLst>
      <p:ext uri="{BB962C8B-B14F-4D97-AF65-F5344CB8AC3E}">
        <p14:creationId xmlns:p14="http://schemas.microsoft.com/office/powerpoint/2010/main" val="269487597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2"/>
          <p:cNvSpPr/>
          <p:nvPr/>
        </p:nvSpPr>
        <p:spPr>
          <a:xfrm>
            <a:off x="156611" y="92179"/>
            <a:ext cx="7249949" cy="10507173"/>
          </a:xfrm>
          <a:custGeom>
            <a:avLst/>
            <a:gdLst/>
            <a:ahLst/>
            <a:cxnLst/>
            <a:rect l="l" t="t" r="r" b="b"/>
            <a:pathLst>
              <a:path w="20530220" h="29753943">
                <a:moveTo>
                  <a:pt x="0" y="0"/>
                </a:moveTo>
                <a:lnTo>
                  <a:pt x="20530220" y="0"/>
                </a:lnTo>
                <a:lnTo>
                  <a:pt x="20530220" y="29753942"/>
                </a:lnTo>
                <a:lnTo>
                  <a:pt x="0" y="29753942"/>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sp>
      <p:sp>
        <p:nvSpPr>
          <p:cNvPr id="4" name="Freeform 4"/>
          <p:cNvSpPr/>
          <p:nvPr/>
        </p:nvSpPr>
        <p:spPr>
          <a:xfrm>
            <a:off x="1106139" y="4377139"/>
            <a:ext cx="5350892" cy="2890411"/>
          </a:xfrm>
          <a:custGeom>
            <a:avLst/>
            <a:gdLst/>
            <a:ahLst/>
            <a:cxnLst/>
            <a:rect l="l" t="t" r="r" b="b"/>
            <a:pathLst>
              <a:path w="20203358" h="10913324">
                <a:moveTo>
                  <a:pt x="0" y="0"/>
                </a:moveTo>
                <a:lnTo>
                  <a:pt x="20203358" y="0"/>
                </a:lnTo>
                <a:lnTo>
                  <a:pt x="20203358" y="10913324"/>
                </a:lnTo>
                <a:lnTo>
                  <a:pt x="0" y="10913324"/>
                </a:lnTo>
                <a:close/>
              </a:path>
            </a:pathLst>
          </a:custGeom>
          <a:solidFill>
            <a:srgbClr val="000000">
              <a:alpha val="0"/>
            </a:srgbClr>
          </a:solidFill>
        </p:spPr>
      </p:sp>
      <p:sp>
        <p:nvSpPr>
          <p:cNvPr id="6" name="Freeform 6"/>
          <p:cNvSpPr/>
          <p:nvPr/>
        </p:nvSpPr>
        <p:spPr>
          <a:xfrm>
            <a:off x="5861" y="5931941"/>
            <a:ext cx="1474412" cy="4770332"/>
          </a:xfrm>
          <a:custGeom>
            <a:avLst/>
            <a:gdLst/>
            <a:ahLst/>
            <a:cxnLst/>
            <a:rect l="l" t="t" r="r" b="b"/>
            <a:pathLst>
              <a:path w="4175203" h="13508505">
                <a:moveTo>
                  <a:pt x="0" y="0"/>
                </a:moveTo>
                <a:lnTo>
                  <a:pt x="4175203" y="0"/>
                </a:lnTo>
                <a:lnTo>
                  <a:pt x="4175203" y="13508505"/>
                </a:lnTo>
                <a:lnTo>
                  <a:pt x="0" y="13508505"/>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sp>
      <p:sp>
        <p:nvSpPr>
          <p:cNvPr id="7" name="Freeform 7"/>
          <p:cNvSpPr/>
          <p:nvPr/>
        </p:nvSpPr>
        <p:spPr>
          <a:xfrm>
            <a:off x="6155179" y="314442"/>
            <a:ext cx="1035989" cy="1035989"/>
          </a:xfrm>
          <a:custGeom>
            <a:avLst/>
            <a:gdLst/>
            <a:ahLst/>
            <a:cxnLst/>
            <a:rect l="l" t="t" r="r" b="b"/>
            <a:pathLst>
              <a:path w="2933687" h="2933687">
                <a:moveTo>
                  <a:pt x="0" y="0"/>
                </a:moveTo>
                <a:lnTo>
                  <a:pt x="2933687" y="0"/>
                </a:lnTo>
                <a:lnTo>
                  <a:pt x="2933687" y="2933687"/>
                </a:lnTo>
                <a:lnTo>
                  <a:pt x="0" y="2933687"/>
                </a:lnTo>
                <a:lnTo>
                  <a:pt x="0" y="0"/>
                </a:lnTo>
                <a:close/>
              </a:path>
            </a:pathLst>
          </a:custGeom>
          <a:blipFill>
            <a:blip r:embed="rId7"/>
            <a:stretch>
              <a:fillRect/>
            </a:stretch>
          </a:blipFill>
        </p:spPr>
      </p:sp>
      <p:sp>
        <p:nvSpPr>
          <p:cNvPr id="8" name="Freeform 8"/>
          <p:cNvSpPr/>
          <p:nvPr/>
        </p:nvSpPr>
        <p:spPr>
          <a:xfrm>
            <a:off x="2030009" y="329184"/>
            <a:ext cx="3503152" cy="798431"/>
          </a:xfrm>
          <a:custGeom>
            <a:avLst/>
            <a:gdLst/>
            <a:ahLst/>
            <a:cxnLst/>
            <a:rect l="l" t="t" r="r" b="b"/>
            <a:pathLst>
              <a:path w="9920136" h="2260977">
                <a:moveTo>
                  <a:pt x="0" y="0"/>
                </a:moveTo>
                <a:lnTo>
                  <a:pt x="9920136" y="0"/>
                </a:lnTo>
                <a:lnTo>
                  <a:pt x="9920136" y="2260977"/>
                </a:lnTo>
                <a:lnTo>
                  <a:pt x="0" y="2260977"/>
                </a:lnTo>
                <a:lnTo>
                  <a:pt x="0" y="0"/>
                </a:lnTo>
                <a:close/>
              </a:path>
            </a:pathLst>
          </a:custGeom>
          <a:blipFill>
            <a:blip r:embed="rId8"/>
            <a:stretch>
              <a:fillRect t="-49724"/>
            </a:stretch>
          </a:blipFill>
        </p:spPr>
      </p:sp>
      <p:sp>
        <p:nvSpPr>
          <p:cNvPr id="9" name="Freeform 9"/>
          <p:cNvSpPr/>
          <p:nvPr/>
        </p:nvSpPr>
        <p:spPr>
          <a:xfrm>
            <a:off x="373816" y="329184"/>
            <a:ext cx="956425" cy="977712"/>
          </a:xfrm>
          <a:custGeom>
            <a:avLst/>
            <a:gdLst/>
            <a:ahLst/>
            <a:cxnLst/>
            <a:rect l="l" t="t" r="r" b="b"/>
            <a:pathLst>
              <a:path w="2708380" h="2768659">
                <a:moveTo>
                  <a:pt x="0" y="0"/>
                </a:moveTo>
                <a:lnTo>
                  <a:pt x="2708380" y="0"/>
                </a:lnTo>
                <a:lnTo>
                  <a:pt x="2708380" y="2768659"/>
                </a:lnTo>
                <a:lnTo>
                  <a:pt x="0" y="2768659"/>
                </a:lnTo>
                <a:lnTo>
                  <a:pt x="0" y="0"/>
                </a:lnTo>
                <a:close/>
              </a:path>
            </a:pathLst>
          </a:custGeom>
          <a:blipFill>
            <a:blip r:embed="rId9"/>
            <a:stretch>
              <a:fillRect l="-41689" t="-22171" r="-23591" b="-39511"/>
            </a:stretch>
          </a:blipFill>
        </p:spPr>
      </p:sp>
      <p:sp>
        <p:nvSpPr>
          <p:cNvPr id="10" name="Freeform 10"/>
          <p:cNvSpPr/>
          <p:nvPr/>
        </p:nvSpPr>
        <p:spPr>
          <a:xfrm>
            <a:off x="3286997" y="8541924"/>
            <a:ext cx="1022612" cy="1020055"/>
          </a:xfrm>
          <a:custGeom>
            <a:avLst/>
            <a:gdLst/>
            <a:ahLst/>
            <a:cxnLst/>
            <a:rect l="l" t="t" r="r" b="b"/>
            <a:pathLst>
              <a:path w="2895805" h="2888565">
                <a:moveTo>
                  <a:pt x="0" y="0"/>
                </a:moveTo>
                <a:lnTo>
                  <a:pt x="2895805" y="0"/>
                </a:lnTo>
                <a:lnTo>
                  <a:pt x="2895805" y="2888565"/>
                </a:lnTo>
                <a:lnTo>
                  <a:pt x="0" y="2888565"/>
                </a:lnTo>
                <a:lnTo>
                  <a:pt x="0" y="0"/>
                </a:lnTo>
                <a:close/>
              </a:path>
            </a:pathLst>
          </a:custGeom>
          <a:blipFill>
            <a:blip r:embed="rId10">
              <a:extLst>
                <a:ext uri="{96DAC541-7B7A-43D3-8B79-37D633B846F1}">
                  <asvg:svgBlip xmlns:asvg="http://schemas.microsoft.com/office/drawing/2016/SVG/main" r:embed="rId11"/>
                </a:ext>
              </a:extLst>
            </a:blip>
            <a:stretch>
              <a:fillRect/>
            </a:stretch>
          </a:blipFill>
        </p:spPr>
      </p:sp>
      <p:sp>
        <p:nvSpPr>
          <p:cNvPr id="11" name="Freeform 11"/>
          <p:cNvSpPr/>
          <p:nvPr/>
        </p:nvSpPr>
        <p:spPr>
          <a:xfrm>
            <a:off x="2271295" y="1741682"/>
            <a:ext cx="3020580" cy="2635456"/>
          </a:xfrm>
          <a:custGeom>
            <a:avLst/>
            <a:gdLst/>
            <a:ahLst/>
            <a:cxnLst/>
            <a:rect l="l" t="t" r="r" b="b"/>
            <a:pathLst>
              <a:path w="8553600" h="7463016">
                <a:moveTo>
                  <a:pt x="0" y="0"/>
                </a:moveTo>
                <a:lnTo>
                  <a:pt x="8553600" y="0"/>
                </a:lnTo>
                <a:lnTo>
                  <a:pt x="8553600" y="7463016"/>
                </a:lnTo>
                <a:lnTo>
                  <a:pt x="0" y="7463016"/>
                </a:lnTo>
                <a:lnTo>
                  <a:pt x="0" y="0"/>
                </a:lnTo>
                <a:close/>
              </a:path>
            </a:pathLst>
          </a:custGeom>
          <a:blipFill>
            <a:blip r:embed="rId12">
              <a:extLst>
                <a:ext uri="{96DAC541-7B7A-43D3-8B79-37D633B846F1}">
                  <asvg:svgBlip xmlns:asvg="http://schemas.microsoft.com/office/drawing/2016/SVG/main" r:embed="rId13"/>
                </a:ext>
              </a:extLst>
            </a:blip>
            <a:stretch>
              <a:fillRect/>
            </a:stretch>
          </a:blipFill>
        </p:spPr>
      </p:sp>
      <p:sp>
        <p:nvSpPr>
          <p:cNvPr id="14" name="TextBox 13">
            <a:extLst>
              <a:ext uri="{FF2B5EF4-FFF2-40B4-BE49-F238E27FC236}">
                <a16:creationId xmlns:a16="http://schemas.microsoft.com/office/drawing/2014/main" id="{9EDAA185-0223-1842-5365-F6F3159D1727}"/>
              </a:ext>
            </a:extLst>
          </p:cNvPr>
          <p:cNvSpPr txBox="1"/>
          <p:nvPr/>
        </p:nvSpPr>
        <p:spPr>
          <a:xfrm>
            <a:off x="28328" y="4677888"/>
            <a:ext cx="7539951" cy="830997"/>
          </a:xfrm>
          <a:prstGeom prst="rect">
            <a:avLst/>
          </a:prstGeom>
          <a:noFill/>
        </p:spPr>
        <p:txBody>
          <a:bodyPr wrap="square" rtlCol="0">
            <a:spAutoFit/>
          </a:bodyPr>
          <a:lstStyle/>
          <a:p>
            <a:pPr marR="0" algn="ctr" rtl="1">
              <a:lnSpc>
                <a:spcPct val="100000"/>
              </a:lnSpc>
              <a:spcBef>
                <a:spcPts val="0"/>
              </a:spcBef>
              <a:spcAft>
                <a:spcPts val="0"/>
              </a:spcAft>
              <a:buClr>
                <a:srgbClr val="000000"/>
              </a:buClr>
              <a:buFont typeface="Arial"/>
            </a:pPr>
            <a:r>
              <a:rPr lang="ar-AE" sz="2400" dirty="0">
                <a:solidFill>
                  <a:schemeClr val="tx1">
                    <a:lumMod val="95000"/>
                    <a:lumOff val="5000"/>
                  </a:schemeClr>
                </a:solidFill>
                <a:latin typeface="Dubai Medium" panose="020B0503030403030204" pitchFamily="34" charset="-78"/>
                <a:cs typeface="Dubai Medium" panose="020B0503030403030204" pitchFamily="34" charset="-78"/>
              </a:rPr>
              <a:t>الملف السري</a:t>
            </a:r>
            <a:endParaRPr lang="en-US" sz="2400" dirty="0">
              <a:solidFill>
                <a:schemeClr val="tx1">
                  <a:lumMod val="95000"/>
                  <a:lumOff val="5000"/>
                </a:schemeClr>
              </a:solidFill>
              <a:latin typeface="Dubai Medium" panose="020B0503030403030204" pitchFamily="34" charset="-78"/>
              <a:cs typeface="Dubai Medium" panose="020B0503030403030204" pitchFamily="34" charset="-78"/>
            </a:endParaRPr>
          </a:p>
          <a:p>
            <a:pPr marR="0" algn="ctr" rtl="1">
              <a:lnSpc>
                <a:spcPct val="100000"/>
              </a:lnSpc>
              <a:spcBef>
                <a:spcPts val="0"/>
              </a:spcBef>
              <a:spcAft>
                <a:spcPts val="0"/>
              </a:spcAft>
              <a:buClr>
                <a:srgbClr val="000000"/>
              </a:buClr>
              <a:buFont typeface="Arial"/>
            </a:pPr>
            <a:r>
              <a:rPr lang="ar-AE" sz="2400" dirty="0">
                <a:solidFill>
                  <a:schemeClr val="tx1">
                    <a:lumMod val="95000"/>
                    <a:lumOff val="5000"/>
                  </a:schemeClr>
                </a:solidFill>
                <a:latin typeface="Dubai Medium" panose="020B0503030403030204" pitchFamily="34" charset="-78"/>
                <a:cs typeface="Dubai Medium" panose="020B0503030403030204" pitchFamily="34" charset="-78"/>
              </a:rPr>
              <a:t> لدعم أطفال ذوي الهمم</a:t>
            </a:r>
            <a:endParaRPr lang="en-AE" sz="2400" dirty="0">
              <a:solidFill>
                <a:schemeClr val="tx1">
                  <a:lumMod val="95000"/>
                  <a:lumOff val="5000"/>
                </a:schemeClr>
              </a:solidFill>
              <a:latin typeface="Dubai Medium" panose="020B0503030403030204" pitchFamily="34" charset="-78"/>
              <a:cs typeface="Dubai Medium" panose="020B0503030403030204" pitchFamily="34" charset="-78"/>
            </a:endParaRPr>
          </a:p>
        </p:txBody>
      </p:sp>
      <p:sp>
        <p:nvSpPr>
          <p:cNvPr id="15" name="Google Shape;191;p20">
            <a:extLst>
              <a:ext uri="{FF2B5EF4-FFF2-40B4-BE49-F238E27FC236}">
                <a16:creationId xmlns:a16="http://schemas.microsoft.com/office/drawing/2014/main" id="{2C258591-7155-FC7B-C7F9-B83D72205BFF}"/>
              </a:ext>
            </a:extLst>
          </p:cNvPr>
          <p:cNvSpPr txBox="1">
            <a:spLocks/>
          </p:cNvSpPr>
          <p:nvPr/>
        </p:nvSpPr>
        <p:spPr>
          <a:xfrm>
            <a:off x="770290" y="5433886"/>
            <a:ext cx="6019094" cy="1740900"/>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eaLnBrk="0" fontAlgn="base" hangingPunct="0">
              <a:spcBef>
                <a:spcPct val="0"/>
              </a:spcBef>
              <a:spcAft>
                <a:spcPct val="0"/>
              </a:spcAft>
              <a:buClrTx/>
              <a:buFontTx/>
              <a:buNone/>
            </a:pPr>
            <a:r>
              <a:rPr lang="en-US" altLang="en-US" sz="1800" dirty="0">
                <a:solidFill>
                  <a:srgbClr val="C00000"/>
                </a:solidFill>
                <a:latin typeface="Comic Sans MS" panose="030F0702030302020204" pitchFamily="66" charset="0"/>
              </a:rPr>
              <a:t>The secret file to support kids of determination</a:t>
            </a:r>
            <a:r>
              <a:rPr lang="en-US" altLang="en-US" sz="100" dirty="0">
                <a:solidFill>
                  <a:srgbClr val="C00000"/>
                </a:solidFill>
                <a:latin typeface="Comic Sans MS" panose="030F0702030302020204" pitchFamily="66" charset="0"/>
              </a:rPr>
              <a:t> </a:t>
            </a:r>
            <a:endParaRPr lang="en-US" altLang="en-US" dirty="0">
              <a:solidFill>
                <a:srgbClr val="C00000"/>
              </a:solidFill>
              <a:latin typeface="Comic Sans MS" panose="030F0702030302020204" pitchFamily="66" charset="0"/>
            </a:endParaRPr>
          </a:p>
        </p:txBody>
      </p:sp>
      <p:sp>
        <p:nvSpPr>
          <p:cNvPr id="16" name="TextBox 15">
            <a:extLst>
              <a:ext uri="{FF2B5EF4-FFF2-40B4-BE49-F238E27FC236}">
                <a16:creationId xmlns:a16="http://schemas.microsoft.com/office/drawing/2014/main" id="{3A5A632E-B1FE-0CCC-E874-8808DFD3B418}"/>
              </a:ext>
            </a:extLst>
          </p:cNvPr>
          <p:cNvSpPr txBox="1"/>
          <p:nvPr/>
        </p:nvSpPr>
        <p:spPr>
          <a:xfrm>
            <a:off x="1828589" y="9654743"/>
            <a:ext cx="3904488" cy="707886"/>
          </a:xfrm>
          <a:prstGeom prst="rect">
            <a:avLst/>
          </a:prstGeom>
          <a:noFill/>
        </p:spPr>
        <p:txBody>
          <a:bodyPr wrap="square">
            <a:spAutoFit/>
          </a:bodyPr>
          <a:lstStyle/>
          <a:p>
            <a:pPr algn="ctr"/>
            <a:r>
              <a:rPr lang="en-US" sz="2000" dirty="0">
                <a:solidFill>
                  <a:schemeClr val="tx1">
                    <a:lumMod val="95000"/>
                    <a:lumOff val="5000"/>
                  </a:schemeClr>
                </a:solidFill>
                <a:effectLst/>
                <a:latin typeface="Comic Sans MS" panose="030F0902030302020204" pitchFamily="66" charset="0"/>
              </a:rPr>
              <a:t>Classroom Teacher Assistant</a:t>
            </a:r>
          </a:p>
          <a:p>
            <a:pPr algn="ctr"/>
            <a:r>
              <a:rPr lang="en-US" sz="2000" dirty="0">
                <a:solidFill>
                  <a:schemeClr val="tx1">
                    <a:lumMod val="95000"/>
                    <a:lumOff val="5000"/>
                  </a:schemeClr>
                </a:solidFill>
                <a:latin typeface="Comic Sans MS" panose="030F0902030302020204" pitchFamily="66" charset="0"/>
              </a:rPr>
              <a:t>Hind Alkaabi</a:t>
            </a:r>
            <a:endParaRPr lang="en-US" sz="2000" dirty="0">
              <a:solidFill>
                <a:schemeClr val="tx1">
                  <a:lumMod val="95000"/>
                  <a:lumOff val="5000"/>
                </a:schemeClr>
              </a:solidFill>
              <a:effectLst/>
              <a:latin typeface="Comic Sans MS" panose="030F0902030302020204" pitchFamily="66" charset="0"/>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66"/>
        <p:cNvGrpSpPr/>
        <p:nvPr/>
      </p:nvGrpSpPr>
      <p:grpSpPr>
        <a:xfrm>
          <a:off x="0" y="0"/>
          <a:ext cx="0" cy="0"/>
          <a:chOff x="0" y="0"/>
          <a:chExt cx="0" cy="0"/>
        </a:xfrm>
      </p:grpSpPr>
      <p:sp>
        <p:nvSpPr>
          <p:cNvPr id="67" name="Google Shape;67;p18"/>
          <p:cNvSpPr txBox="1">
            <a:spLocks noGrp="1"/>
          </p:cNvSpPr>
          <p:nvPr>
            <p:ph type="ctrTitle"/>
          </p:nvPr>
        </p:nvSpPr>
        <p:spPr>
          <a:xfrm>
            <a:off x="662950" y="1426190"/>
            <a:ext cx="3601330" cy="1288614"/>
          </a:xfrm>
          <a:prstGeom prst="rect">
            <a:avLst/>
          </a:prstGeom>
          <a:solidFill>
            <a:srgbClr val="F7EAD2"/>
          </a:solidFill>
        </p:spPr>
        <p:txBody>
          <a:bodyPr spcFirstLastPara="1" wrap="square" lIns="91425" tIns="91425" rIns="91425" bIns="91425" anchor="b" anchorCtr="0">
            <a:noAutofit/>
          </a:bodyPr>
          <a:lstStyle/>
          <a:p>
            <a:pPr marL="0" lvl="0" indent="0" algn="r" rtl="0">
              <a:lnSpc>
                <a:spcPct val="150000"/>
              </a:lnSpc>
              <a:spcBef>
                <a:spcPts val="0"/>
              </a:spcBef>
              <a:spcAft>
                <a:spcPts val="0"/>
              </a:spcAft>
              <a:buNone/>
            </a:pPr>
            <a:r>
              <a:rPr lang="ar-SA" sz="1600" b="0" dirty="0">
                <a:latin typeface="Dubai" panose="020B0503030403030204" pitchFamily="34" charset="-78"/>
                <a:cs typeface="Dubai" panose="020B0503030403030204" pitchFamily="34" charset="-78"/>
              </a:rPr>
              <a:t>الرسالة:</a:t>
            </a:r>
            <a:br>
              <a:rPr lang="ar-SA" sz="1600" b="0" dirty="0">
                <a:latin typeface="Dubai" panose="020B0503030403030204" pitchFamily="34" charset="-78"/>
                <a:cs typeface="Dubai" panose="020B0503030403030204" pitchFamily="34" charset="-78"/>
              </a:rPr>
            </a:br>
            <a:r>
              <a:rPr lang="ar-SA" sz="1600" b="0" dirty="0">
                <a:latin typeface="Dubai" panose="020B0503030403030204" pitchFamily="34" charset="-78"/>
                <a:cs typeface="Dubai" panose="020B0503030403030204" pitchFamily="34" charset="-78"/>
              </a:rPr>
              <a:t>نحو جيل متعلم من أطفال ذوي الاحتياجات الخاصة بأفضل الوسائل و الإمكانيات</a:t>
            </a:r>
            <a:endParaRPr sz="1600" b="0" dirty="0">
              <a:latin typeface="Dubai" panose="020B0503030403030204" pitchFamily="34" charset="-78"/>
              <a:cs typeface="Dubai" panose="020B0503030403030204" pitchFamily="34" charset="-78"/>
            </a:endParaRPr>
          </a:p>
        </p:txBody>
      </p:sp>
      <p:sp>
        <p:nvSpPr>
          <p:cNvPr id="111" name="Google Shape;111;p18"/>
          <p:cNvSpPr txBox="1">
            <a:spLocks noGrp="1"/>
          </p:cNvSpPr>
          <p:nvPr>
            <p:ph type="subTitle" idx="1"/>
          </p:nvPr>
        </p:nvSpPr>
        <p:spPr>
          <a:xfrm>
            <a:off x="3988018" y="2954841"/>
            <a:ext cx="2600007" cy="1604051"/>
          </a:xfrm>
          <a:prstGeom prst="rect">
            <a:avLst/>
          </a:prstGeom>
          <a:solidFill>
            <a:srgbClr val="FDF2FF"/>
          </a:solidFill>
        </p:spPr>
        <p:txBody>
          <a:bodyPr spcFirstLastPara="1" wrap="square" lIns="91425" tIns="91425" rIns="91425" bIns="91425" anchor="t" anchorCtr="0">
            <a:noAutofit/>
          </a:bodyPr>
          <a:lstStyle/>
          <a:p>
            <a:pPr marL="0" lvl="0" indent="0" algn="ctr" rtl="0">
              <a:lnSpc>
                <a:spcPct val="150000"/>
              </a:lnSpc>
              <a:spcBef>
                <a:spcPts val="0"/>
              </a:spcBef>
              <a:spcAft>
                <a:spcPts val="0"/>
              </a:spcAft>
              <a:buNone/>
            </a:pPr>
            <a:r>
              <a:rPr lang="ar-SA" sz="1400" dirty="0">
                <a:latin typeface="Dubai" panose="020B0503030403030204" pitchFamily="34" charset="-78"/>
                <a:cs typeface="Dubai" panose="020B0503030403030204" pitchFamily="34" charset="-78"/>
              </a:rPr>
              <a:t>الرؤية:</a:t>
            </a:r>
          </a:p>
          <a:p>
            <a:pPr marL="0" lvl="0" indent="0" algn="ctr" rtl="0">
              <a:lnSpc>
                <a:spcPct val="150000"/>
              </a:lnSpc>
              <a:spcBef>
                <a:spcPts val="0"/>
              </a:spcBef>
              <a:spcAft>
                <a:spcPts val="0"/>
              </a:spcAft>
              <a:buNone/>
            </a:pPr>
            <a:r>
              <a:rPr lang="ar-SA" sz="1400" dirty="0">
                <a:latin typeface="Dubai" panose="020B0503030403030204" pitchFamily="34" charset="-78"/>
                <a:cs typeface="Dubai" panose="020B0503030403030204" pitchFamily="34" charset="-78"/>
              </a:rPr>
              <a:t>بناء جيل من أطفال ذوي الاحتياجات الخاصة متعلم ومستقل بمختلف القدرات العقلية و الجسدية</a:t>
            </a:r>
            <a:endParaRPr sz="1400" dirty="0">
              <a:latin typeface="Dubai" panose="020B0503030403030204" pitchFamily="34" charset="-78"/>
              <a:cs typeface="Dubai" panose="020B0503030403030204" pitchFamily="34" charset="-78"/>
            </a:endParaRPr>
          </a:p>
        </p:txBody>
      </p:sp>
      <p:sp>
        <p:nvSpPr>
          <p:cNvPr id="112" name="Google Shape;112;p18"/>
          <p:cNvSpPr/>
          <p:nvPr/>
        </p:nvSpPr>
        <p:spPr>
          <a:xfrm rot="626591">
            <a:off x="5828058" y="9271362"/>
            <a:ext cx="490252" cy="415819"/>
          </a:xfrm>
          <a:custGeom>
            <a:avLst/>
            <a:gdLst/>
            <a:ahLst/>
            <a:cxnLst/>
            <a:rect l="l" t="t" r="r" b="b"/>
            <a:pathLst>
              <a:path w="3451" h="2927" extrusionOk="0">
                <a:moveTo>
                  <a:pt x="2808" y="248"/>
                </a:moveTo>
                <a:cubicBezTo>
                  <a:pt x="2840" y="248"/>
                  <a:pt x="2872" y="251"/>
                  <a:pt x="2903" y="255"/>
                </a:cubicBezTo>
                <a:cubicBezTo>
                  <a:pt x="3125" y="270"/>
                  <a:pt x="3229" y="388"/>
                  <a:pt x="3200" y="596"/>
                </a:cubicBezTo>
                <a:cubicBezTo>
                  <a:pt x="3184" y="714"/>
                  <a:pt x="3140" y="848"/>
                  <a:pt x="3066" y="937"/>
                </a:cubicBezTo>
                <a:cubicBezTo>
                  <a:pt x="2637" y="1500"/>
                  <a:pt x="2192" y="2033"/>
                  <a:pt x="1762" y="2580"/>
                </a:cubicBezTo>
                <a:cubicBezTo>
                  <a:pt x="1715" y="2644"/>
                  <a:pt x="1659" y="2673"/>
                  <a:pt x="1603" y="2673"/>
                </a:cubicBezTo>
                <a:cubicBezTo>
                  <a:pt x="1555" y="2673"/>
                  <a:pt x="1507" y="2651"/>
                  <a:pt x="1466" y="2610"/>
                </a:cubicBezTo>
                <a:cubicBezTo>
                  <a:pt x="1111" y="2270"/>
                  <a:pt x="755" y="1929"/>
                  <a:pt x="429" y="1573"/>
                </a:cubicBezTo>
                <a:cubicBezTo>
                  <a:pt x="251" y="1366"/>
                  <a:pt x="222" y="1085"/>
                  <a:pt x="356" y="833"/>
                </a:cubicBezTo>
                <a:cubicBezTo>
                  <a:pt x="504" y="581"/>
                  <a:pt x="755" y="477"/>
                  <a:pt x="1007" y="463"/>
                </a:cubicBezTo>
                <a:cubicBezTo>
                  <a:pt x="1244" y="463"/>
                  <a:pt x="1393" y="566"/>
                  <a:pt x="1511" y="744"/>
                </a:cubicBezTo>
                <a:cubicBezTo>
                  <a:pt x="1585" y="878"/>
                  <a:pt x="1659" y="1026"/>
                  <a:pt x="1718" y="1174"/>
                </a:cubicBezTo>
                <a:cubicBezTo>
                  <a:pt x="1755" y="1248"/>
                  <a:pt x="1803" y="1332"/>
                  <a:pt x="1886" y="1332"/>
                </a:cubicBezTo>
                <a:cubicBezTo>
                  <a:pt x="1903" y="1332"/>
                  <a:pt x="1921" y="1329"/>
                  <a:pt x="1940" y="1322"/>
                </a:cubicBezTo>
                <a:cubicBezTo>
                  <a:pt x="1999" y="1292"/>
                  <a:pt x="2059" y="1203"/>
                  <a:pt x="2059" y="1129"/>
                </a:cubicBezTo>
                <a:cubicBezTo>
                  <a:pt x="2074" y="848"/>
                  <a:pt x="2222" y="641"/>
                  <a:pt x="2384" y="447"/>
                </a:cubicBezTo>
                <a:cubicBezTo>
                  <a:pt x="2496" y="312"/>
                  <a:pt x="2649" y="248"/>
                  <a:pt x="2808" y="248"/>
                </a:cubicBezTo>
                <a:close/>
                <a:moveTo>
                  <a:pt x="2828" y="1"/>
                </a:moveTo>
                <a:cubicBezTo>
                  <a:pt x="2568" y="1"/>
                  <a:pt x="2341" y="103"/>
                  <a:pt x="2163" y="329"/>
                </a:cubicBezTo>
                <a:cubicBezTo>
                  <a:pt x="2059" y="463"/>
                  <a:pt x="1970" y="596"/>
                  <a:pt x="1837" y="789"/>
                </a:cubicBezTo>
                <a:cubicBezTo>
                  <a:pt x="1762" y="684"/>
                  <a:pt x="1703" y="625"/>
                  <a:pt x="1659" y="552"/>
                </a:cubicBezTo>
                <a:cubicBezTo>
                  <a:pt x="1541" y="404"/>
                  <a:pt x="1407" y="285"/>
                  <a:pt x="1215" y="255"/>
                </a:cubicBezTo>
                <a:cubicBezTo>
                  <a:pt x="1142" y="242"/>
                  <a:pt x="1071" y="235"/>
                  <a:pt x="1003" y="235"/>
                </a:cubicBezTo>
                <a:cubicBezTo>
                  <a:pt x="698" y="235"/>
                  <a:pt x="443" y="369"/>
                  <a:pt x="237" y="611"/>
                </a:cubicBezTo>
                <a:cubicBezTo>
                  <a:pt x="0" y="892"/>
                  <a:pt x="30" y="1218"/>
                  <a:pt x="148" y="1529"/>
                </a:cubicBezTo>
                <a:cubicBezTo>
                  <a:pt x="192" y="1648"/>
                  <a:pt x="281" y="1751"/>
                  <a:pt x="356" y="1840"/>
                </a:cubicBezTo>
                <a:cubicBezTo>
                  <a:pt x="652" y="2136"/>
                  <a:pt x="948" y="2418"/>
                  <a:pt x="1259" y="2699"/>
                </a:cubicBezTo>
                <a:cubicBezTo>
                  <a:pt x="1348" y="2788"/>
                  <a:pt x="1466" y="2847"/>
                  <a:pt x="1570" y="2892"/>
                </a:cubicBezTo>
                <a:cubicBezTo>
                  <a:pt x="1630" y="2915"/>
                  <a:pt x="1680" y="2926"/>
                  <a:pt x="1724" y="2926"/>
                </a:cubicBezTo>
                <a:cubicBezTo>
                  <a:pt x="1821" y="2926"/>
                  <a:pt x="1888" y="2871"/>
                  <a:pt x="1970" y="2758"/>
                </a:cubicBezTo>
                <a:cubicBezTo>
                  <a:pt x="2029" y="2669"/>
                  <a:pt x="2104" y="2566"/>
                  <a:pt x="2177" y="2477"/>
                </a:cubicBezTo>
                <a:cubicBezTo>
                  <a:pt x="2518" y="2033"/>
                  <a:pt x="2874" y="1589"/>
                  <a:pt x="3229" y="1144"/>
                </a:cubicBezTo>
                <a:cubicBezTo>
                  <a:pt x="3362" y="966"/>
                  <a:pt x="3451" y="773"/>
                  <a:pt x="3451" y="536"/>
                </a:cubicBezTo>
                <a:cubicBezTo>
                  <a:pt x="3451" y="240"/>
                  <a:pt x="3318" y="78"/>
                  <a:pt x="3022" y="18"/>
                </a:cubicBezTo>
                <a:cubicBezTo>
                  <a:pt x="2956" y="7"/>
                  <a:pt x="2891" y="1"/>
                  <a:pt x="282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 name="Google Shape;113;p18"/>
          <p:cNvSpPr/>
          <p:nvPr/>
        </p:nvSpPr>
        <p:spPr>
          <a:xfrm rot="-816013">
            <a:off x="2329681" y="3586932"/>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14" name="Google Shape;114;p18"/>
          <p:cNvGrpSpPr/>
          <p:nvPr/>
        </p:nvGrpSpPr>
        <p:grpSpPr>
          <a:xfrm rot="5400000">
            <a:off x="1492494" y="-160442"/>
            <a:ext cx="303169" cy="2439688"/>
            <a:chOff x="1447453" y="7809990"/>
            <a:chExt cx="134062" cy="1078792"/>
          </a:xfrm>
        </p:grpSpPr>
        <p:sp>
          <p:nvSpPr>
            <p:cNvPr id="115" name="Google Shape;115;p18"/>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6" name="Google Shape;116;p18"/>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 name="Google Shape;117;p18"/>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 name="Google Shape;118;p18"/>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 name="Google Shape;119;p18"/>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 name="Google Shape;120;p18"/>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 name="Google Shape;121;p18"/>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 name="Google Shape;122;p18"/>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37" name="Google Shape;137;p18"/>
          <p:cNvGrpSpPr/>
          <p:nvPr/>
        </p:nvGrpSpPr>
        <p:grpSpPr>
          <a:xfrm flipH="1">
            <a:off x="-1149583" y="8861691"/>
            <a:ext cx="3670759" cy="1432998"/>
            <a:chOff x="4613313" y="2242863"/>
            <a:chExt cx="1443589" cy="563551"/>
          </a:xfrm>
        </p:grpSpPr>
        <p:sp>
          <p:nvSpPr>
            <p:cNvPr id="138" name="Google Shape;138;p18"/>
            <p:cNvSpPr/>
            <p:nvPr/>
          </p:nvSpPr>
          <p:spPr>
            <a:xfrm>
              <a:off x="5025381" y="2303237"/>
              <a:ext cx="29329" cy="114197"/>
            </a:xfrm>
            <a:custGeom>
              <a:avLst/>
              <a:gdLst/>
              <a:ahLst/>
              <a:cxnLst/>
              <a:rect l="l" t="t" r="r" b="b"/>
              <a:pathLst>
                <a:path w="564" h="2196" extrusionOk="0">
                  <a:moveTo>
                    <a:pt x="424" y="1"/>
                  </a:moveTo>
                  <a:cubicBezTo>
                    <a:pt x="417" y="1"/>
                    <a:pt x="409" y="2"/>
                    <a:pt x="401" y="4"/>
                  </a:cubicBezTo>
                  <a:cubicBezTo>
                    <a:pt x="342" y="4"/>
                    <a:pt x="297" y="63"/>
                    <a:pt x="297" y="122"/>
                  </a:cubicBezTo>
                  <a:cubicBezTo>
                    <a:pt x="342" y="715"/>
                    <a:pt x="253" y="1337"/>
                    <a:pt x="30" y="2062"/>
                  </a:cubicBezTo>
                  <a:cubicBezTo>
                    <a:pt x="1" y="2107"/>
                    <a:pt x="46" y="2180"/>
                    <a:pt x="105" y="2196"/>
                  </a:cubicBezTo>
                  <a:lnTo>
                    <a:pt x="134" y="2196"/>
                  </a:lnTo>
                  <a:cubicBezTo>
                    <a:pt x="178" y="2196"/>
                    <a:pt x="223" y="2166"/>
                    <a:pt x="238" y="2121"/>
                  </a:cubicBezTo>
                  <a:cubicBezTo>
                    <a:pt x="475" y="1381"/>
                    <a:pt x="563" y="715"/>
                    <a:pt x="520" y="107"/>
                  </a:cubicBezTo>
                  <a:cubicBezTo>
                    <a:pt x="520" y="43"/>
                    <a:pt x="475" y="1"/>
                    <a:pt x="42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 name="Google Shape;139;p18"/>
            <p:cNvSpPr/>
            <p:nvPr/>
          </p:nvSpPr>
          <p:spPr>
            <a:xfrm>
              <a:off x="4949874" y="2323986"/>
              <a:ext cx="87884" cy="93448"/>
            </a:xfrm>
            <a:custGeom>
              <a:avLst/>
              <a:gdLst/>
              <a:ahLst/>
              <a:cxnLst/>
              <a:rect l="l" t="t" r="r" b="b"/>
              <a:pathLst>
                <a:path w="1690" h="1797" extrusionOk="0">
                  <a:moveTo>
                    <a:pt x="1290" y="0"/>
                  </a:moveTo>
                  <a:cubicBezTo>
                    <a:pt x="1280" y="0"/>
                    <a:pt x="1270" y="2"/>
                    <a:pt x="1261" y="4"/>
                  </a:cubicBezTo>
                  <a:cubicBezTo>
                    <a:pt x="1201" y="34"/>
                    <a:pt x="1172" y="93"/>
                    <a:pt x="1186" y="152"/>
                  </a:cubicBezTo>
                  <a:cubicBezTo>
                    <a:pt x="1349" y="596"/>
                    <a:pt x="1438" y="1056"/>
                    <a:pt x="1468" y="1544"/>
                  </a:cubicBezTo>
                  <a:cubicBezTo>
                    <a:pt x="1024" y="1426"/>
                    <a:pt x="712" y="1323"/>
                    <a:pt x="179" y="1041"/>
                  </a:cubicBezTo>
                  <a:cubicBezTo>
                    <a:pt x="162" y="1033"/>
                    <a:pt x="146" y="1029"/>
                    <a:pt x="130" y="1029"/>
                  </a:cubicBezTo>
                  <a:cubicBezTo>
                    <a:pt x="89" y="1029"/>
                    <a:pt x="52" y="1053"/>
                    <a:pt x="31" y="1086"/>
                  </a:cubicBezTo>
                  <a:cubicBezTo>
                    <a:pt x="1" y="1145"/>
                    <a:pt x="16" y="1219"/>
                    <a:pt x="76" y="1248"/>
                  </a:cubicBezTo>
                  <a:cubicBezTo>
                    <a:pt x="682" y="1560"/>
                    <a:pt x="1038" y="1663"/>
                    <a:pt x="1557" y="1797"/>
                  </a:cubicBezTo>
                  <a:lnTo>
                    <a:pt x="1586" y="1797"/>
                  </a:lnTo>
                  <a:cubicBezTo>
                    <a:pt x="1616" y="1797"/>
                    <a:pt x="1630" y="1797"/>
                    <a:pt x="1646" y="1781"/>
                  </a:cubicBezTo>
                  <a:cubicBezTo>
                    <a:pt x="1675" y="1752"/>
                    <a:pt x="1690" y="1722"/>
                    <a:pt x="1690" y="1693"/>
                  </a:cubicBezTo>
                  <a:cubicBezTo>
                    <a:pt x="1675" y="1130"/>
                    <a:pt x="1586" y="582"/>
                    <a:pt x="1409" y="79"/>
                  </a:cubicBezTo>
                  <a:cubicBezTo>
                    <a:pt x="1384" y="29"/>
                    <a:pt x="1339" y="0"/>
                    <a:pt x="129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 name="Google Shape;140;p18"/>
            <p:cNvSpPr/>
            <p:nvPr/>
          </p:nvSpPr>
          <p:spPr>
            <a:xfrm>
              <a:off x="4614041" y="2242863"/>
              <a:ext cx="536978" cy="72127"/>
            </a:xfrm>
            <a:custGeom>
              <a:avLst/>
              <a:gdLst/>
              <a:ahLst/>
              <a:cxnLst/>
              <a:rect l="l" t="t" r="r" b="b"/>
              <a:pathLst>
                <a:path w="10326" h="1387" extrusionOk="0">
                  <a:moveTo>
                    <a:pt x="2203" y="230"/>
                  </a:moveTo>
                  <a:cubicBezTo>
                    <a:pt x="4561" y="230"/>
                    <a:pt x="7081" y="333"/>
                    <a:pt x="9836" y="542"/>
                  </a:cubicBezTo>
                  <a:cubicBezTo>
                    <a:pt x="9421" y="764"/>
                    <a:pt x="8933" y="1001"/>
                    <a:pt x="8311" y="1165"/>
                  </a:cubicBezTo>
                  <a:cubicBezTo>
                    <a:pt x="6474" y="809"/>
                    <a:pt x="4134" y="513"/>
                    <a:pt x="1749" y="231"/>
                  </a:cubicBezTo>
                  <a:cubicBezTo>
                    <a:pt x="1899" y="230"/>
                    <a:pt x="2051" y="230"/>
                    <a:pt x="2203" y="230"/>
                  </a:cubicBezTo>
                  <a:close/>
                  <a:moveTo>
                    <a:pt x="2032" y="1"/>
                  </a:moveTo>
                  <a:cubicBezTo>
                    <a:pt x="1378" y="1"/>
                    <a:pt x="737" y="8"/>
                    <a:pt x="105" y="23"/>
                  </a:cubicBezTo>
                  <a:cubicBezTo>
                    <a:pt x="46" y="39"/>
                    <a:pt x="1" y="83"/>
                    <a:pt x="1" y="142"/>
                  </a:cubicBezTo>
                  <a:cubicBezTo>
                    <a:pt x="1" y="201"/>
                    <a:pt x="46" y="246"/>
                    <a:pt x="90" y="246"/>
                  </a:cubicBezTo>
                  <a:cubicBezTo>
                    <a:pt x="3022" y="602"/>
                    <a:pt x="6044" y="957"/>
                    <a:pt x="8296" y="1386"/>
                  </a:cubicBezTo>
                  <a:lnTo>
                    <a:pt x="8325" y="1386"/>
                  </a:lnTo>
                  <a:cubicBezTo>
                    <a:pt x="8325" y="1386"/>
                    <a:pt x="8341" y="1386"/>
                    <a:pt x="8355" y="1372"/>
                  </a:cubicBezTo>
                  <a:cubicBezTo>
                    <a:pt x="9155" y="1165"/>
                    <a:pt x="9763" y="839"/>
                    <a:pt x="10266" y="557"/>
                  </a:cubicBezTo>
                  <a:cubicBezTo>
                    <a:pt x="10310" y="527"/>
                    <a:pt x="10326" y="483"/>
                    <a:pt x="10310" y="438"/>
                  </a:cubicBezTo>
                  <a:cubicBezTo>
                    <a:pt x="10310" y="394"/>
                    <a:pt x="10266" y="349"/>
                    <a:pt x="10221" y="349"/>
                  </a:cubicBezTo>
                  <a:cubicBezTo>
                    <a:pt x="7246" y="114"/>
                    <a:pt x="4551" y="1"/>
                    <a:pt x="203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 name="Google Shape;141;p18"/>
            <p:cNvSpPr/>
            <p:nvPr/>
          </p:nvSpPr>
          <p:spPr>
            <a:xfrm>
              <a:off x="4613313" y="2244579"/>
              <a:ext cx="410560" cy="165888"/>
            </a:xfrm>
            <a:custGeom>
              <a:avLst/>
              <a:gdLst/>
              <a:ahLst/>
              <a:cxnLst/>
              <a:rect l="l" t="t" r="r" b="b"/>
              <a:pathLst>
                <a:path w="7895" h="3190" extrusionOk="0">
                  <a:moveTo>
                    <a:pt x="800" y="405"/>
                  </a:moveTo>
                  <a:cubicBezTo>
                    <a:pt x="3244" y="1057"/>
                    <a:pt x="5406" y="1487"/>
                    <a:pt x="7525" y="1724"/>
                  </a:cubicBezTo>
                  <a:cubicBezTo>
                    <a:pt x="7051" y="2198"/>
                    <a:pt x="6488" y="2613"/>
                    <a:pt x="5851" y="2953"/>
                  </a:cubicBezTo>
                  <a:cubicBezTo>
                    <a:pt x="4073" y="2346"/>
                    <a:pt x="2282" y="1324"/>
                    <a:pt x="800" y="405"/>
                  </a:cubicBezTo>
                  <a:close/>
                  <a:moveTo>
                    <a:pt x="115" y="0"/>
                  </a:moveTo>
                  <a:cubicBezTo>
                    <a:pt x="78" y="0"/>
                    <a:pt x="41" y="20"/>
                    <a:pt x="30" y="65"/>
                  </a:cubicBezTo>
                  <a:cubicBezTo>
                    <a:pt x="0" y="109"/>
                    <a:pt x="15" y="168"/>
                    <a:pt x="60" y="198"/>
                  </a:cubicBezTo>
                  <a:cubicBezTo>
                    <a:pt x="1659" y="1220"/>
                    <a:pt x="3747" y="2479"/>
                    <a:pt x="5837" y="3176"/>
                  </a:cubicBezTo>
                  <a:cubicBezTo>
                    <a:pt x="5837" y="3176"/>
                    <a:pt x="5851" y="3190"/>
                    <a:pt x="5866" y="3190"/>
                  </a:cubicBezTo>
                  <a:cubicBezTo>
                    <a:pt x="5880" y="3190"/>
                    <a:pt x="5896" y="3176"/>
                    <a:pt x="5925" y="3176"/>
                  </a:cubicBezTo>
                  <a:cubicBezTo>
                    <a:pt x="6651" y="2775"/>
                    <a:pt x="7302" y="2287"/>
                    <a:pt x="7851" y="1724"/>
                  </a:cubicBezTo>
                  <a:cubicBezTo>
                    <a:pt x="7881" y="1694"/>
                    <a:pt x="7895" y="1649"/>
                    <a:pt x="7881" y="1606"/>
                  </a:cubicBezTo>
                  <a:cubicBezTo>
                    <a:pt x="7865" y="1561"/>
                    <a:pt x="7821" y="1531"/>
                    <a:pt x="7776" y="1531"/>
                  </a:cubicBezTo>
                  <a:cubicBezTo>
                    <a:pt x="5392" y="1280"/>
                    <a:pt x="2963" y="790"/>
                    <a:pt x="149" y="6"/>
                  </a:cubicBezTo>
                  <a:cubicBezTo>
                    <a:pt x="138" y="2"/>
                    <a:pt x="126" y="0"/>
                    <a:pt x="11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 name="Google Shape;142;p18"/>
            <p:cNvSpPr/>
            <p:nvPr/>
          </p:nvSpPr>
          <p:spPr>
            <a:xfrm>
              <a:off x="5048470" y="2428147"/>
              <a:ext cx="1008432" cy="378266"/>
            </a:xfrm>
            <a:custGeom>
              <a:avLst/>
              <a:gdLst/>
              <a:ahLst/>
              <a:cxnLst/>
              <a:rect l="l" t="t" r="r" b="b"/>
              <a:pathLst>
                <a:path w="19392" h="7274" extrusionOk="0">
                  <a:moveTo>
                    <a:pt x="9718" y="1127"/>
                  </a:moveTo>
                  <a:cubicBezTo>
                    <a:pt x="10073" y="1127"/>
                    <a:pt x="10415" y="1289"/>
                    <a:pt x="10592" y="1586"/>
                  </a:cubicBezTo>
                  <a:cubicBezTo>
                    <a:pt x="10859" y="2030"/>
                    <a:pt x="10636" y="2622"/>
                    <a:pt x="9985" y="3230"/>
                  </a:cubicBezTo>
                  <a:cubicBezTo>
                    <a:pt x="9704" y="3497"/>
                    <a:pt x="9362" y="3704"/>
                    <a:pt x="8977" y="3867"/>
                  </a:cubicBezTo>
                  <a:cubicBezTo>
                    <a:pt x="8800" y="3527"/>
                    <a:pt x="8696" y="3171"/>
                    <a:pt x="8651" y="2830"/>
                  </a:cubicBezTo>
                  <a:cubicBezTo>
                    <a:pt x="8548" y="1971"/>
                    <a:pt x="8800" y="1378"/>
                    <a:pt x="9362" y="1186"/>
                  </a:cubicBezTo>
                  <a:cubicBezTo>
                    <a:pt x="9481" y="1141"/>
                    <a:pt x="9599" y="1127"/>
                    <a:pt x="9718" y="1127"/>
                  </a:cubicBezTo>
                  <a:close/>
                  <a:moveTo>
                    <a:pt x="130" y="0"/>
                  </a:moveTo>
                  <a:cubicBezTo>
                    <a:pt x="110" y="0"/>
                    <a:pt x="91" y="5"/>
                    <a:pt x="76" y="15"/>
                  </a:cubicBezTo>
                  <a:cubicBezTo>
                    <a:pt x="16" y="45"/>
                    <a:pt x="1" y="104"/>
                    <a:pt x="31" y="164"/>
                  </a:cubicBezTo>
                  <a:cubicBezTo>
                    <a:pt x="1261" y="2267"/>
                    <a:pt x="3763" y="3941"/>
                    <a:pt x="6281" y="4311"/>
                  </a:cubicBezTo>
                  <a:cubicBezTo>
                    <a:pt x="6626" y="4364"/>
                    <a:pt x="6960" y="4390"/>
                    <a:pt x="7282" y="4390"/>
                  </a:cubicBezTo>
                  <a:cubicBezTo>
                    <a:pt x="7861" y="4390"/>
                    <a:pt x="8398" y="4305"/>
                    <a:pt x="8874" y="4133"/>
                  </a:cubicBezTo>
                  <a:cubicBezTo>
                    <a:pt x="9274" y="4830"/>
                    <a:pt x="9925" y="5452"/>
                    <a:pt x="10784" y="5985"/>
                  </a:cubicBezTo>
                  <a:cubicBezTo>
                    <a:pt x="11969" y="6696"/>
                    <a:pt x="13703" y="7274"/>
                    <a:pt x="15688" y="7274"/>
                  </a:cubicBezTo>
                  <a:cubicBezTo>
                    <a:pt x="16828" y="7274"/>
                    <a:pt x="18058" y="7082"/>
                    <a:pt x="19302" y="6622"/>
                  </a:cubicBezTo>
                  <a:cubicBezTo>
                    <a:pt x="19361" y="6608"/>
                    <a:pt x="19391" y="6533"/>
                    <a:pt x="19376" y="6489"/>
                  </a:cubicBezTo>
                  <a:cubicBezTo>
                    <a:pt x="19351" y="6440"/>
                    <a:pt x="19306" y="6411"/>
                    <a:pt x="19257" y="6411"/>
                  </a:cubicBezTo>
                  <a:cubicBezTo>
                    <a:pt x="19247" y="6411"/>
                    <a:pt x="19237" y="6412"/>
                    <a:pt x="19228" y="6414"/>
                  </a:cubicBezTo>
                  <a:cubicBezTo>
                    <a:pt x="17995" y="6865"/>
                    <a:pt x="16792" y="7051"/>
                    <a:pt x="15673" y="7051"/>
                  </a:cubicBezTo>
                  <a:cubicBezTo>
                    <a:pt x="13740" y="7051"/>
                    <a:pt x="12057" y="6496"/>
                    <a:pt x="10903" y="5792"/>
                  </a:cubicBezTo>
                  <a:cubicBezTo>
                    <a:pt x="10089" y="5289"/>
                    <a:pt x="9467" y="4696"/>
                    <a:pt x="9082" y="4060"/>
                  </a:cubicBezTo>
                  <a:cubicBezTo>
                    <a:pt x="9481" y="3896"/>
                    <a:pt x="9836" y="3659"/>
                    <a:pt x="10148" y="3378"/>
                  </a:cubicBezTo>
                  <a:cubicBezTo>
                    <a:pt x="11185" y="2430"/>
                    <a:pt x="10933" y="1719"/>
                    <a:pt x="10784" y="1467"/>
                  </a:cubicBezTo>
                  <a:cubicBezTo>
                    <a:pt x="10574" y="1112"/>
                    <a:pt x="10156" y="907"/>
                    <a:pt x="9724" y="907"/>
                  </a:cubicBezTo>
                  <a:cubicBezTo>
                    <a:pt x="9578" y="907"/>
                    <a:pt x="9431" y="930"/>
                    <a:pt x="9289" y="979"/>
                  </a:cubicBezTo>
                  <a:cubicBezTo>
                    <a:pt x="8637" y="1200"/>
                    <a:pt x="8311" y="1897"/>
                    <a:pt x="8430" y="2845"/>
                  </a:cubicBezTo>
                  <a:cubicBezTo>
                    <a:pt x="8474" y="3215"/>
                    <a:pt x="8592" y="3586"/>
                    <a:pt x="8770" y="3941"/>
                  </a:cubicBezTo>
                  <a:cubicBezTo>
                    <a:pt x="8309" y="4095"/>
                    <a:pt x="7798" y="4174"/>
                    <a:pt x="7245" y="4174"/>
                  </a:cubicBezTo>
                  <a:cubicBezTo>
                    <a:pt x="6946" y="4174"/>
                    <a:pt x="6634" y="4151"/>
                    <a:pt x="6311" y="4104"/>
                  </a:cubicBezTo>
                  <a:cubicBezTo>
                    <a:pt x="3868" y="3734"/>
                    <a:pt x="1423" y="2105"/>
                    <a:pt x="224" y="45"/>
                  </a:cubicBezTo>
                  <a:cubicBezTo>
                    <a:pt x="205" y="17"/>
                    <a:pt x="166" y="0"/>
                    <a:pt x="13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3" name="Google Shape;143;p18"/>
          <p:cNvGrpSpPr/>
          <p:nvPr/>
        </p:nvGrpSpPr>
        <p:grpSpPr>
          <a:xfrm>
            <a:off x="4371142" y="820366"/>
            <a:ext cx="3670759" cy="1432998"/>
            <a:chOff x="4613313" y="2242863"/>
            <a:chExt cx="1443589" cy="563551"/>
          </a:xfrm>
        </p:grpSpPr>
        <p:sp>
          <p:nvSpPr>
            <p:cNvPr id="144" name="Google Shape;144;p18"/>
            <p:cNvSpPr/>
            <p:nvPr/>
          </p:nvSpPr>
          <p:spPr>
            <a:xfrm>
              <a:off x="5025381" y="2303237"/>
              <a:ext cx="29329" cy="114197"/>
            </a:xfrm>
            <a:custGeom>
              <a:avLst/>
              <a:gdLst/>
              <a:ahLst/>
              <a:cxnLst/>
              <a:rect l="l" t="t" r="r" b="b"/>
              <a:pathLst>
                <a:path w="564" h="2196" extrusionOk="0">
                  <a:moveTo>
                    <a:pt x="424" y="1"/>
                  </a:moveTo>
                  <a:cubicBezTo>
                    <a:pt x="417" y="1"/>
                    <a:pt x="409" y="2"/>
                    <a:pt x="401" y="4"/>
                  </a:cubicBezTo>
                  <a:cubicBezTo>
                    <a:pt x="342" y="4"/>
                    <a:pt x="297" y="63"/>
                    <a:pt x="297" y="122"/>
                  </a:cubicBezTo>
                  <a:cubicBezTo>
                    <a:pt x="342" y="715"/>
                    <a:pt x="253" y="1337"/>
                    <a:pt x="30" y="2062"/>
                  </a:cubicBezTo>
                  <a:cubicBezTo>
                    <a:pt x="1" y="2107"/>
                    <a:pt x="46" y="2180"/>
                    <a:pt x="105" y="2196"/>
                  </a:cubicBezTo>
                  <a:lnTo>
                    <a:pt x="134" y="2196"/>
                  </a:lnTo>
                  <a:cubicBezTo>
                    <a:pt x="178" y="2196"/>
                    <a:pt x="223" y="2166"/>
                    <a:pt x="238" y="2121"/>
                  </a:cubicBezTo>
                  <a:cubicBezTo>
                    <a:pt x="475" y="1381"/>
                    <a:pt x="563" y="715"/>
                    <a:pt x="520" y="107"/>
                  </a:cubicBezTo>
                  <a:cubicBezTo>
                    <a:pt x="520" y="43"/>
                    <a:pt x="475" y="1"/>
                    <a:pt x="42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 name="Google Shape;145;p18"/>
            <p:cNvSpPr/>
            <p:nvPr/>
          </p:nvSpPr>
          <p:spPr>
            <a:xfrm>
              <a:off x="4949874" y="2323986"/>
              <a:ext cx="87884" cy="93448"/>
            </a:xfrm>
            <a:custGeom>
              <a:avLst/>
              <a:gdLst/>
              <a:ahLst/>
              <a:cxnLst/>
              <a:rect l="l" t="t" r="r" b="b"/>
              <a:pathLst>
                <a:path w="1690" h="1797" extrusionOk="0">
                  <a:moveTo>
                    <a:pt x="1290" y="0"/>
                  </a:moveTo>
                  <a:cubicBezTo>
                    <a:pt x="1280" y="0"/>
                    <a:pt x="1270" y="2"/>
                    <a:pt x="1261" y="4"/>
                  </a:cubicBezTo>
                  <a:cubicBezTo>
                    <a:pt x="1201" y="34"/>
                    <a:pt x="1172" y="93"/>
                    <a:pt x="1186" y="152"/>
                  </a:cubicBezTo>
                  <a:cubicBezTo>
                    <a:pt x="1349" y="596"/>
                    <a:pt x="1438" y="1056"/>
                    <a:pt x="1468" y="1544"/>
                  </a:cubicBezTo>
                  <a:cubicBezTo>
                    <a:pt x="1024" y="1426"/>
                    <a:pt x="712" y="1323"/>
                    <a:pt x="179" y="1041"/>
                  </a:cubicBezTo>
                  <a:cubicBezTo>
                    <a:pt x="162" y="1033"/>
                    <a:pt x="146" y="1029"/>
                    <a:pt x="130" y="1029"/>
                  </a:cubicBezTo>
                  <a:cubicBezTo>
                    <a:pt x="89" y="1029"/>
                    <a:pt x="52" y="1053"/>
                    <a:pt x="31" y="1086"/>
                  </a:cubicBezTo>
                  <a:cubicBezTo>
                    <a:pt x="1" y="1145"/>
                    <a:pt x="16" y="1219"/>
                    <a:pt x="76" y="1248"/>
                  </a:cubicBezTo>
                  <a:cubicBezTo>
                    <a:pt x="682" y="1560"/>
                    <a:pt x="1038" y="1663"/>
                    <a:pt x="1557" y="1797"/>
                  </a:cubicBezTo>
                  <a:lnTo>
                    <a:pt x="1586" y="1797"/>
                  </a:lnTo>
                  <a:cubicBezTo>
                    <a:pt x="1616" y="1797"/>
                    <a:pt x="1630" y="1797"/>
                    <a:pt x="1646" y="1781"/>
                  </a:cubicBezTo>
                  <a:cubicBezTo>
                    <a:pt x="1675" y="1752"/>
                    <a:pt x="1690" y="1722"/>
                    <a:pt x="1690" y="1693"/>
                  </a:cubicBezTo>
                  <a:cubicBezTo>
                    <a:pt x="1675" y="1130"/>
                    <a:pt x="1586" y="582"/>
                    <a:pt x="1409" y="79"/>
                  </a:cubicBezTo>
                  <a:cubicBezTo>
                    <a:pt x="1384" y="29"/>
                    <a:pt x="1339" y="0"/>
                    <a:pt x="129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 name="Google Shape;146;p18"/>
            <p:cNvSpPr/>
            <p:nvPr/>
          </p:nvSpPr>
          <p:spPr>
            <a:xfrm>
              <a:off x="4614041" y="2242863"/>
              <a:ext cx="536978" cy="72127"/>
            </a:xfrm>
            <a:custGeom>
              <a:avLst/>
              <a:gdLst/>
              <a:ahLst/>
              <a:cxnLst/>
              <a:rect l="l" t="t" r="r" b="b"/>
              <a:pathLst>
                <a:path w="10326" h="1387" extrusionOk="0">
                  <a:moveTo>
                    <a:pt x="2203" y="230"/>
                  </a:moveTo>
                  <a:cubicBezTo>
                    <a:pt x="4561" y="230"/>
                    <a:pt x="7081" y="333"/>
                    <a:pt x="9836" y="542"/>
                  </a:cubicBezTo>
                  <a:cubicBezTo>
                    <a:pt x="9421" y="764"/>
                    <a:pt x="8933" y="1001"/>
                    <a:pt x="8311" y="1165"/>
                  </a:cubicBezTo>
                  <a:cubicBezTo>
                    <a:pt x="6474" y="809"/>
                    <a:pt x="4134" y="513"/>
                    <a:pt x="1749" y="231"/>
                  </a:cubicBezTo>
                  <a:cubicBezTo>
                    <a:pt x="1899" y="230"/>
                    <a:pt x="2051" y="230"/>
                    <a:pt x="2203" y="230"/>
                  </a:cubicBezTo>
                  <a:close/>
                  <a:moveTo>
                    <a:pt x="2032" y="1"/>
                  </a:moveTo>
                  <a:cubicBezTo>
                    <a:pt x="1378" y="1"/>
                    <a:pt x="737" y="8"/>
                    <a:pt x="105" y="23"/>
                  </a:cubicBezTo>
                  <a:cubicBezTo>
                    <a:pt x="46" y="39"/>
                    <a:pt x="1" y="83"/>
                    <a:pt x="1" y="142"/>
                  </a:cubicBezTo>
                  <a:cubicBezTo>
                    <a:pt x="1" y="201"/>
                    <a:pt x="46" y="246"/>
                    <a:pt x="90" y="246"/>
                  </a:cubicBezTo>
                  <a:cubicBezTo>
                    <a:pt x="3022" y="602"/>
                    <a:pt x="6044" y="957"/>
                    <a:pt x="8296" y="1386"/>
                  </a:cubicBezTo>
                  <a:lnTo>
                    <a:pt x="8325" y="1386"/>
                  </a:lnTo>
                  <a:cubicBezTo>
                    <a:pt x="8325" y="1386"/>
                    <a:pt x="8341" y="1386"/>
                    <a:pt x="8355" y="1372"/>
                  </a:cubicBezTo>
                  <a:cubicBezTo>
                    <a:pt x="9155" y="1165"/>
                    <a:pt x="9763" y="839"/>
                    <a:pt x="10266" y="557"/>
                  </a:cubicBezTo>
                  <a:cubicBezTo>
                    <a:pt x="10310" y="527"/>
                    <a:pt x="10326" y="483"/>
                    <a:pt x="10310" y="438"/>
                  </a:cubicBezTo>
                  <a:cubicBezTo>
                    <a:pt x="10310" y="394"/>
                    <a:pt x="10266" y="349"/>
                    <a:pt x="10221" y="349"/>
                  </a:cubicBezTo>
                  <a:cubicBezTo>
                    <a:pt x="7246" y="114"/>
                    <a:pt x="4551" y="1"/>
                    <a:pt x="203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 name="Google Shape;147;p18"/>
            <p:cNvSpPr/>
            <p:nvPr/>
          </p:nvSpPr>
          <p:spPr>
            <a:xfrm>
              <a:off x="4613313" y="2244579"/>
              <a:ext cx="410560" cy="165888"/>
            </a:xfrm>
            <a:custGeom>
              <a:avLst/>
              <a:gdLst/>
              <a:ahLst/>
              <a:cxnLst/>
              <a:rect l="l" t="t" r="r" b="b"/>
              <a:pathLst>
                <a:path w="7895" h="3190" extrusionOk="0">
                  <a:moveTo>
                    <a:pt x="800" y="405"/>
                  </a:moveTo>
                  <a:cubicBezTo>
                    <a:pt x="3244" y="1057"/>
                    <a:pt x="5406" y="1487"/>
                    <a:pt x="7525" y="1724"/>
                  </a:cubicBezTo>
                  <a:cubicBezTo>
                    <a:pt x="7051" y="2198"/>
                    <a:pt x="6488" y="2613"/>
                    <a:pt x="5851" y="2953"/>
                  </a:cubicBezTo>
                  <a:cubicBezTo>
                    <a:pt x="4073" y="2346"/>
                    <a:pt x="2282" y="1324"/>
                    <a:pt x="800" y="405"/>
                  </a:cubicBezTo>
                  <a:close/>
                  <a:moveTo>
                    <a:pt x="115" y="0"/>
                  </a:moveTo>
                  <a:cubicBezTo>
                    <a:pt x="78" y="0"/>
                    <a:pt x="41" y="20"/>
                    <a:pt x="30" y="65"/>
                  </a:cubicBezTo>
                  <a:cubicBezTo>
                    <a:pt x="0" y="109"/>
                    <a:pt x="15" y="168"/>
                    <a:pt x="60" y="198"/>
                  </a:cubicBezTo>
                  <a:cubicBezTo>
                    <a:pt x="1659" y="1220"/>
                    <a:pt x="3747" y="2479"/>
                    <a:pt x="5837" y="3176"/>
                  </a:cubicBezTo>
                  <a:cubicBezTo>
                    <a:pt x="5837" y="3176"/>
                    <a:pt x="5851" y="3190"/>
                    <a:pt x="5866" y="3190"/>
                  </a:cubicBezTo>
                  <a:cubicBezTo>
                    <a:pt x="5880" y="3190"/>
                    <a:pt x="5896" y="3176"/>
                    <a:pt x="5925" y="3176"/>
                  </a:cubicBezTo>
                  <a:cubicBezTo>
                    <a:pt x="6651" y="2775"/>
                    <a:pt x="7302" y="2287"/>
                    <a:pt x="7851" y="1724"/>
                  </a:cubicBezTo>
                  <a:cubicBezTo>
                    <a:pt x="7881" y="1694"/>
                    <a:pt x="7895" y="1649"/>
                    <a:pt x="7881" y="1606"/>
                  </a:cubicBezTo>
                  <a:cubicBezTo>
                    <a:pt x="7865" y="1561"/>
                    <a:pt x="7821" y="1531"/>
                    <a:pt x="7776" y="1531"/>
                  </a:cubicBezTo>
                  <a:cubicBezTo>
                    <a:pt x="5392" y="1280"/>
                    <a:pt x="2963" y="790"/>
                    <a:pt x="149" y="6"/>
                  </a:cubicBezTo>
                  <a:cubicBezTo>
                    <a:pt x="138" y="2"/>
                    <a:pt x="126" y="0"/>
                    <a:pt x="11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 name="Google Shape;148;p18"/>
            <p:cNvSpPr/>
            <p:nvPr/>
          </p:nvSpPr>
          <p:spPr>
            <a:xfrm>
              <a:off x="5048470" y="2428147"/>
              <a:ext cx="1008432" cy="378266"/>
            </a:xfrm>
            <a:custGeom>
              <a:avLst/>
              <a:gdLst/>
              <a:ahLst/>
              <a:cxnLst/>
              <a:rect l="l" t="t" r="r" b="b"/>
              <a:pathLst>
                <a:path w="19392" h="7274" extrusionOk="0">
                  <a:moveTo>
                    <a:pt x="9718" y="1127"/>
                  </a:moveTo>
                  <a:cubicBezTo>
                    <a:pt x="10073" y="1127"/>
                    <a:pt x="10415" y="1289"/>
                    <a:pt x="10592" y="1586"/>
                  </a:cubicBezTo>
                  <a:cubicBezTo>
                    <a:pt x="10859" y="2030"/>
                    <a:pt x="10636" y="2622"/>
                    <a:pt x="9985" y="3230"/>
                  </a:cubicBezTo>
                  <a:cubicBezTo>
                    <a:pt x="9704" y="3497"/>
                    <a:pt x="9362" y="3704"/>
                    <a:pt x="8977" y="3867"/>
                  </a:cubicBezTo>
                  <a:cubicBezTo>
                    <a:pt x="8800" y="3527"/>
                    <a:pt x="8696" y="3171"/>
                    <a:pt x="8651" y="2830"/>
                  </a:cubicBezTo>
                  <a:cubicBezTo>
                    <a:pt x="8548" y="1971"/>
                    <a:pt x="8800" y="1378"/>
                    <a:pt x="9362" y="1186"/>
                  </a:cubicBezTo>
                  <a:cubicBezTo>
                    <a:pt x="9481" y="1141"/>
                    <a:pt x="9599" y="1127"/>
                    <a:pt x="9718" y="1127"/>
                  </a:cubicBezTo>
                  <a:close/>
                  <a:moveTo>
                    <a:pt x="130" y="0"/>
                  </a:moveTo>
                  <a:cubicBezTo>
                    <a:pt x="110" y="0"/>
                    <a:pt x="91" y="5"/>
                    <a:pt x="76" y="15"/>
                  </a:cubicBezTo>
                  <a:cubicBezTo>
                    <a:pt x="16" y="45"/>
                    <a:pt x="1" y="104"/>
                    <a:pt x="31" y="164"/>
                  </a:cubicBezTo>
                  <a:cubicBezTo>
                    <a:pt x="1261" y="2267"/>
                    <a:pt x="3763" y="3941"/>
                    <a:pt x="6281" y="4311"/>
                  </a:cubicBezTo>
                  <a:cubicBezTo>
                    <a:pt x="6626" y="4364"/>
                    <a:pt x="6960" y="4390"/>
                    <a:pt x="7282" y="4390"/>
                  </a:cubicBezTo>
                  <a:cubicBezTo>
                    <a:pt x="7861" y="4390"/>
                    <a:pt x="8398" y="4305"/>
                    <a:pt x="8874" y="4133"/>
                  </a:cubicBezTo>
                  <a:cubicBezTo>
                    <a:pt x="9274" y="4830"/>
                    <a:pt x="9925" y="5452"/>
                    <a:pt x="10784" y="5985"/>
                  </a:cubicBezTo>
                  <a:cubicBezTo>
                    <a:pt x="11969" y="6696"/>
                    <a:pt x="13703" y="7274"/>
                    <a:pt x="15688" y="7274"/>
                  </a:cubicBezTo>
                  <a:cubicBezTo>
                    <a:pt x="16828" y="7274"/>
                    <a:pt x="18058" y="7082"/>
                    <a:pt x="19302" y="6622"/>
                  </a:cubicBezTo>
                  <a:cubicBezTo>
                    <a:pt x="19361" y="6608"/>
                    <a:pt x="19391" y="6533"/>
                    <a:pt x="19376" y="6489"/>
                  </a:cubicBezTo>
                  <a:cubicBezTo>
                    <a:pt x="19351" y="6440"/>
                    <a:pt x="19306" y="6411"/>
                    <a:pt x="19257" y="6411"/>
                  </a:cubicBezTo>
                  <a:cubicBezTo>
                    <a:pt x="19247" y="6411"/>
                    <a:pt x="19237" y="6412"/>
                    <a:pt x="19228" y="6414"/>
                  </a:cubicBezTo>
                  <a:cubicBezTo>
                    <a:pt x="17995" y="6865"/>
                    <a:pt x="16792" y="7051"/>
                    <a:pt x="15673" y="7051"/>
                  </a:cubicBezTo>
                  <a:cubicBezTo>
                    <a:pt x="13740" y="7051"/>
                    <a:pt x="12057" y="6496"/>
                    <a:pt x="10903" y="5792"/>
                  </a:cubicBezTo>
                  <a:cubicBezTo>
                    <a:pt x="10089" y="5289"/>
                    <a:pt x="9467" y="4696"/>
                    <a:pt x="9082" y="4060"/>
                  </a:cubicBezTo>
                  <a:cubicBezTo>
                    <a:pt x="9481" y="3896"/>
                    <a:pt x="9836" y="3659"/>
                    <a:pt x="10148" y="3378"/>
                  </a:cubicBezTo>
                  <a:cubicBezTo>
                    <a:pt x="11185" y="2430"/>
                    <a:pt x="10933" y="1719"/>
                    <a:pt x="10784" y="1467"/>
                  </a:cubicBezTo>
                  <a:cubicBezTo>
                    <a:pt x="10574" y="1112"/>
                    <a:pt x="10156" y="907"/>
                    <a:pt x="9724" y="907"/>
                  </a:cubicBezTo>
                  <a:cubicBezTo>
                    <a:pt x="9578" y="907"/>
                    <a:pt x="9431" y="930"/>
                    <a:pt x="9289" y="979"/>
                  </a:cubicBezTo>
                  <a:cubicBezTo>
                    <a:pt x="8637" y="1200"/>
                    <a:pt x="8311" y="1897"/>
                    <a:pt x="8430" y="2845"/>
                  </a:cubicBezTo>
                  <a:cubicBezTo>
                    <a:pt x="8474" y="3215"/>
                    <a:pt x="8592" y="3586"/>
                    <a:pt x="8770" y="3941"/>
                  </a:cubicBezTo>
                  <a:cubicBezTo>
                    <a:pt x="8309" y="4095"/>
                    <a:pt x="7798" y="4174"/>
                    <a:pt x="7245" y="4174"/>
                  </a:cubicBezTo>
                  <a:cubicBezTo>
                    <a:pt x="6946" y="4174"/>
                    <a:pt x="6634" y="4151"/>
                    <a:pt x="6311" y="4104"/>
                  </a:cubicBezTo>
                  <a:cubicBezTo>
                    <a:pt x="3868" y="3734"/>
                    <a:pt x="1423" y="2105"/>
                    <a:pt x="224" y="45"/>
                  </a:cubicBezTo>
                  <a:cubicBezTo>
                    <a:pt x="205" y="17"/>
                    <a:pt x="166" y="0"/>
                    <a:pt x="13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49" name="Google Shape;149;p18"/>
          <p:cNvGrpSpPr/>
          <p:nvPr/>
        </p:nvGrpSpPr>
        <p:grpSpPr>
          <a:xfrm>
            <a:off x="6068897" y="827592"/>
            <a:ext cx="382829" cy="416093"/>
            <a:chOff x="1249896" y="6880237"/>
            <a:chExt cx="151639" cy="164796"/>
          </a:xfrm>
        </p:grpSpPr>
        <p:sp>
          <p:nvSpPr>
            <p:cNvPr id="150" name="Google Shape;150;p18"/>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 name="Google Shape;151;p18"/>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2" name="Google Shape;152;p18"/>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3" name="Google Shape;153;p18"/>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9" name="Google Shape;159;p18"/>
          <p:cNvSpPr/>
          <p:nvPr/>
        </p:nvSpPr>
        <p:spPr>
          <a:xfrm rot="733709" flipH="1">
            <a:off x="5593185" y="6504012"/>
            <a:ext cx="490252" cy="415821"/>
          </a:xfrm>
          <a:custGeom>
            <a:avLst/>
            <a:gdLst/>
            <a:ahLst/>
            <a:cxnLst/>
            <a:rect l="l" t="t" r="r" b="b"/>
            <a:pathLst>
              <a:path w="3451" h="2927" extrusionOk="0">
                <a:moveTo>
                  <a:pt x="2808" y="248"/>
                </a:moveTo>
                <a:cubicBezTo>
                  <a:pt x="2840" y="248"/>
                  <a:pt x="2872" y="251"/>
                  <a:pt x="2903" y="255"/>
                </a:cubicBezTo>
                <a:cubicBezTo>
                  <a:pt x="3125" y="270"/>
                  <a:pt x="3229" y="388"/>
                  <a:pt x="3200" y="596"/>
                </a:cubicBezTo>
                <a:cubicBezTo>
                  <a:pt x="3184" y="714"/>
                  <a:pt x="3140" y="848"/>
                  <a:pt x="3066" y="937"/>
                </a:cubicBezTo>
                <a:cubicBezTo>
                  <a:pt x="2637" y="1500"/>
                  <a:pt x="2192" y="2033"/>
                  <a:pt x="1762" y="2580"/>
                </a:cubicBezTo>
                <a:cubicBezTo>
                  <a:pt x="1715" y="2644"/>
                  <a:pt x="1659" y="2673"/>
                  <a:pt x="1603" y="2673"/>
                </a:cubicBezTo>
                <a:cubicBezTo>
                  <a:pt x="1555" y="2673"/>
                  <a:pt x="1507" y="2651"/>
                  <a:pt x="1466" y="2610"/>
                </a:cubicBezTo>
                <a:cubicBezTo>
                  <a:pt x="1111" y="2270"/>
                  <a:pt x="755" y="1929"/>
                  <a:pt x="429" y="1573"/>
                </a:cubicBezTo>
                <a:cubicBezTo>
                  <a:pt x="251" y="1366"/>
                  <a:pt x="222" y="1085"/>
                  <a:pt x="356" y="833"/>
                </a:cubicBezTo>
                <a:cubicBezTo>
                  <a:pt x="504" y="581"/>
                  <a:pt x="755" y="477"/>
                  <a:pt x="1007" y="463"/>
                </a:cubicBezTo>
                <a:cubicBezTo>
                  <a:pt x="1244" y="463"/>
                  <a:pt x="1393" y="566"/>
                  <a:pt x="1511" y="744"/>
                </a:cubicBezTo>
                <a:cubicBezTo>
                  <a:pt x="1585" y="878"/>
                  <a:pt x="1659" y="1026"/>
                  <a:pt x="1718" y="1174"/>
                </a:cubicBezTo>
                <a:cubicBezTo>
                  <a:pt x="1755" y="1248"/>
                  <a:pt x="1803" y="1332"/>
                  <a:pt x="1886" y="1332"/>
                </a:cubicBezTo>
                <a:cubicBezTo>
                  <a:pt x="1903" y="1332"/>
                  <a:pt x="1921" y="1329"/>
                  <a:pt x="1940" y="1322"/>
                </a:cubicBezTo>
                <a:cubicBezTo>
                  <a:pt x="1999" y="1292"/>
                  <a:pt x="2059" y="1203"/>
                  <a:pt x="2059" y="1129"/>
                </a:cubicBezTo>
                <a:cubicBezTo>
                  <a:pt x="2074" y="848"/>
                  <a:pt x="2222" y="641"/>
                  <a:pt x="2384" y="447"/>
                </a:cubicBezTo>
                <a:cubicBezTo>
                  <a:pt x="2496" y="312"/>
                  <a:pt x="2649" y="248"/>
                  <a:pt x="2808" y="248"/>
                </a:cubicBezTo>
                <a:close/>
                <a:moveTo>
                  <a:pt x="2828" y="1"/>
                </a:moveTo>
                <a:cubicBezTo>
                  <a:pt x="2568" y="1"/>
                  <a:pt x="2341" y="103"/>
                  <a:pt x="2163" y="329"/>
                </a:cubicBezTo>
                <a:cubicBezTo>
                  <a:pt x="2059" y="463"/>
                  <a:pt x="1970" y="596"/>
                  <a:pt x="1837" y="789"/>
                </a:cubicBezTo>
                <a:cubicBezTo>
                  <a:pt x="1762" y="684"/>
                  <a:pt x="1703" y="625"/>
                  <a:pt x="1659" y="552"/>
                </a:cubicBezTo>
                <a:cubicBezTo>
                  <a:pt x="1541" y="404"/>
                  <a:pt x="1407" y="285"/>
                  <a:pt x="1215" y="255"/>
                </a:cubicBezTo>
                <a:cubicBezTo>
                  <a:pt x="1142" y="242"/>
                  <a:pt x="1071" y="235"/>
                  <a:pt x="1003" y="235"/>
                </a:cubicBezTo>
                <a:cubicBezTo>
                  <a:pt x="698" y="235"/>
                  <a:pt x="443" y="369"/>
                  <a:pt x="237" y="611"/>
                </a:cubicBezTo>
                <a:cubicBezTo>
                  <a:pt x="0" y="892"/>
                  <a:pt x="30" y="1218"/>
                  <a:pt x="148" y="1529"/>
                </a:cubicBezTo>
                <a:cubicBezTo>
                  <a:pt x="192" y="1648"/>
                  <a:pt x="281" y="1751"/>
                  <a:pt x="356" y="1840"/>
                </a:cubicBezTo>
                <a:cubicBezTo>
                  <a:pt x="652" y="2136"/>
                  <a:pt x="948" y="2418"/>
                  <a:pt x="1259" y="2699"/>
                </a:cubicBezTo>
                <a:cubicBezTo>
                  <a:pt x="1348" y="2788"/>
                  <a:pt x="1466" y="2847"/>
                  <a:pt x="1570" y="2892"/>
                </a:cubicBezTo>
                <a:cubicBezTo>
                  <a:pt x="1630" y="2915"/>
                  <a:pt x="1680" y="2926"/>
                  <a:pt x="1724" y="2926"/>
                </a:cubicBezTo>
                <a:cubicBezTo>
                  <a:pt x="1821" y="2926"/>
                  <a:pt x="1888" y="2871"/>
                  <a:pt x="1970" y="2758"/>
                </a:cubicBezTo>
                <a:cubicBezTo>
                  <a:pt x="2029" y="2669"/>
                  <a:pt x="2104" y="2566"/>
                  <a:pt x="2177" y="2477"/>
                </a:cubicBezTo>
                <a:cubicBezTo>
                  <a:pt x="2518" y="2033"/>
                  <a:pt x="2874" y="1589"/>
                  <a:pt x="3229" y="1144"/>
                </a:cubicBezTo>
                <a:cubicBezTo>
                  <a:pt x="3362" y="966"/>
                  <a:pt x="3451" y="773"/>
                  <a:pt x="3451" y="536"/>
                </a:cubicBezTo>
                <a:cubicBezTo>
                  <a:pt x="3451" y="240"/>
                  <a:pt x="3318" y="78"/>
                  <a:pt x="3022" y="18"/>
                </a:cubicBezTo>
                <a:cubicBezTo>
                  <a:pt x="2956" y="7"/>
                  <a:pt x="2891" y="1"/>
                  <a:pt x="282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111;p18">
            <a:extLst>
              <a:ext uri="{FF2B5EF4-FFF2-40B4-BE49-F238E27FC236}">
                <a16:creationId xmlns:a16="http://schemas.microsoft.com/office/drawing/2014/main" id="{141BCC5C-A200-CBCD-1B96-391751E04BAE}"/>
              </a:ext>
            </a:extLst>
          </p:cNvPr>
          <p:cNvSpPr txBox="1">
            <a:spLocks/>
          </p:cNvSpPr>
          <p:nvPr/>
        </p:nvSpPr>
        <p:spPr>
          <a:xfrm>
            <a:off x="1206137" y="4838317"/>
            <a:ext cx="5077675" cy="1131680"/>
          </a:xfrm>
          <a:prstGeom prst="rect">
            <a:avLst/>
          </a:prstGeom>
          <a:solidFill>
            <a:srgbClr val="CAD9FF"/>
          </a:solid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L="457200" marR="0" lvl="0" indent="-330200" algn="ctr" rtl="0">
              <a:lnSpc>
                <a:spcPct val="100000"/>
              </a:lnSpc>
              <a:spcBef>
                <a:spcPts val="0"/>
              </a:spcBef>
              <a:spcAft>
                <a:spcPts val="0"/>
              </a:spcAft>
              <a:buClr>
                <a:schemeClr val="dk1"/>
              </a:buClr>
              <a:buSzPts val="2800"/>
              <a:buFont typeface="Quicksand Medium"/>
              <a:buNone/>
              <a:defRPr sz="1800" b="0" i="0" u="none" strike="noStrike" cap="none">
                <a:solidFill>
                  <a:schemeClr val="dk1"/>
                </a:solidFill>
                <a:latin typeface="Quicksand Medium"/>
                <a:ea typeface="Quicksand Medium"/>
                <a:cs typeface="Quicksand Medium"/>
                <a:sym typeface="Quicksand Medium"/>
              </a:defRPr>
            </a:lvl1pPr>
            <a:lvl2pPr marL="914400" marR="0" lvl="1"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2pPr>
            <a:lvl3pPr marL="1371600" marR="0" lvl="2"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3pPr>
            <a:lvl4pPr marL="1828800" marR="0" lvl="3"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4pPr>
            <a:lvl5pPr marL="2286000" marR="0" lvl="4"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5pPr>
            <a:lvl6pPr marL="2743200" marR="0" lvl="5"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6pPr>
            <a:lvl7pPr marL="3200400" marR="0" lvl="6"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7pPr>
            <a:lvl8pPr marL="3657600" marR="0" lvl="7"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8pPr>
            <a:lvl9pPr marL="4114800" marR="0" lvl="8" indent="-330200" algn="ctr" rtl="0">
              <a:lnSpc>
                <a:spcPct val="100000"/>
              </a:lnSpc>
              <a:spcBef>
                <a:spcPts val="0"/>
              </a:spcBef>
              <a:spcAft>
                <a:spcPts val="0"/>
              </a:spcAft>
              <a:buClr>
                <a:schemeClr val="dk1"/>
              </a:buClr>
              <a:buSzPts val="2800"/>
              <a:buFont typeface="Quicksand Medium"/>
              <a:buNone/>
              <a:defRPr sz="2800" b="0" i="0" u="none" strike="noStrike" cap="none">
                <a:solidFill>
                  <a:schemeClr val="dk1"/>
                </a:solidFill>
                <a:latin typeface="Quicksand Medium"/>
                <a:ea typeface="Quicksand Medium"/>
                <a:cs typeface="Quicksand Medium"/>
                <a:sym typeface="Quicksand Medium"/>
              </a:defRPr>
            </a:lvl9pPr>
          </a:lstStyle>
          <a:p>
            <a:pPr marL="0" indent="0">
              <a:lnSpc>
                <a:spcPct val="150000"/>
              </a:lnSpc>
            </a:pPr>
            <a:r>
              <a:rPr lang="ar-SA" sz="1400" dirty="0">
                <a:latin typeface="Dubai" panose="020B0503030403030204" pitchFamily="34" charset="-78"/>
                <a:cs typeface="Dubai" panose="020B0503030403030204" pitchFamily="34" charset="-78"/>
              </a:rPr>
              <a:t>سأبذل جهدي للوصول لأفضل المستويات من خلال مهاراتي وطاقتي في عملي سأصل إلى المكانة التي أطمح للوصول إليها والعمل على الارتقاء بمستوى الروضة وتحقيق أهدافها لخدمة ذوي الهمم ورياض الأطفال والتطوير منهم</a:t>
            </a:r>
          </a:p>
        </p:txBody>
      </p:sp>
      <p:grpSp>
        <p:nvGrpSpPr>
          <p:cNvPr id="27" name="Google Shape;456;p22">
            <a:extLst>
              <a:ext uri="{FF2B5EF4-FFF2-40B4-BE49-F238E27FC236}">
                <a16:creationId xmlns:a16="http://schemas.microsoft.com/office/drawing/2014/main" id="{22C46D0F-57DF-FB73-D5E5-317525452A27}"/>
              </a:ext>
            </a:extLst>
          </p:cNvPr>
          <p:cNvGrpSpPr/>
          <p:nvPr/>
        </p:nvGrpSpPr>
        <p:grpSpPr>
          <a:xfrm>
            <a:off x="2409007" y="6192625"/>
            <a:ext cx="3435518" cy="4156988"/>
            <a:chOff x="3199781" y="6738323"/>
            <a:chExt cx="805779" cy="974995"/>
          </a:xfrm>
        </p:grpSpPr>
        <p:sp>
          <p:nvSpPr>
            <p:cNvPr id="28" name="Google Shape;457;p22">
              <a:extLst>
                <a:ext uri="{FF2B5EF4-FFF2-40B4-BE49-F238E27FC236}">
                  <a16:creationId xmlns:a16="http://schemas.microsoft.com/office/drawing/2014/main" id="{23E980C6-02F8-02F0-0D79-D0D91591022E}"/>
                </a:ext>
              </a:extLst>
            </p:cNvPr>
            <p:cNvSpPr/>
            <p:nvPr/>
          </p:nvSpPr>
          <p:spPr>
            <a:xfrm>
              <a:off x="3833900" y="7266096"/>
              <a:ext cx="21477" cy="11077"/>
            </a:xfrm>
            <a:custGeom>
              <a:avLst/>
              <a:gdLst/>
              <a:ahLst/>
              <a:cxnLst/>
              <a:rect l="l" t="t" r="r" b="b"/>
              <a:pathLst>
                <a:path w="413" h="213" extrusionOk="0">
                  <a:moveTo>
                    <a:pt x="27" y="1"/>
                  </a:moveTo>
                  <a:cubicBezTo>
                    <a:pt x="8" y="1"/>
                    <a:pt x="1" y="23"/>
                    <a:pt x="12" y="34"/>
                  </a:cubicBezTo>
                  <a:lnTo>
                    <a:pt x="368" y="212"/>
                  </a:lnTo>
                  <a:cubicBezTo>
                    <a:pt x="398" y="212"/>
                    <a:pt x="413" y="168"/>
                    <a:pt x="383" y="168"/>
                  </a:cubicBezTo>
                  <a:cubicBezTo>
                    <a:pt x="279" y="109"/>
                    <a:pt x="146" y="50"/>
                    <a:pt x="42" y="5"/>
                  </a:cubicBezTo>
                  <a:cubicBezTo>
                    <a:pt x="37" y="2"/>
                    <a:pt x="32" y="1"/>
                    <a:pt x="27"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9" name="Google Shape;458;p22">
              <a:extLst>
                <a:ext uri="{FF2B5EF4-FFF2-40B4-BE49-F238E27FC236}">
                  <a16:creationId xmlns:a16="http://schemas.microsoft.com/office/drawing/2014/main" id="{7EC4E202-4BEF-6B20-A7DC-D3B1A7D936C7}"/>
                </a:ext>
              </a:extLst>
            </p:cNvPr>
            <p:cNvSpPr/>
            <p:nvPr/>
          </p:nvSpPr>
          <p:spPr>
            <a:xfrm>
              <a:off x="3791362" y="7143058"/>
              <a:ext cx="110245" cy="82840"/>
            </a:xfrm>
            <a:custGeom>
              <a:avLst/>
              <a:gdLst/>
              <a:ahLst/>
              <a:cxnLst/>
              <a:rect l="l" t="t" r="r" b="b"/>
              <a:pathLst>
                <a:path w="2120" h="1593" extrusionOk="0">
                  <a:moveTo>
                    <a:pt x="521" y="180"/>
                  </a:moveTo>
                  <a:cubicBezTo>
                    <a:pt x="578" y="180"/>
                    <a:pt x="648" y="201"/>
                    <a:pt x="742" y="238"/>
                  </a:cubicBezTo>
                  <a:cubicBezTo>
                    <a:pt x="1142" y="401"/>
                    <a:pt x="1557" y="534"/>
                    <a:pt x="1986" y="609"/>
                  </a:cubicBezTo>
                  <a:cubicBezTo>
                    <a:pt x="1853" y="890"/>
                    <a:pt x="1749" y="1186"/>
                    <a:pt x="1646" y="1482"/>
                  </a:cubicBezTo>
                  <a:cubicBezTo>
                    <a:pt x="1142" y="1275"/>
                    <a:pt x="609" y="1097"/>
                    <a:pt x="60" y="964"/>
                  </a:cubicBezTo>
                  <a:cubicBezTo>
                    <a:pt x="76" y="964"/>
                    <a:pt x="76" y="949"/>
                    <a:pt x="76" y="949"/>
                  </a:cubicBezTo>
                  <a:cubicBezTo>
                    <a:pt x="149" y="786"/>
                    <a:pt x="208" y="609"/>
                    <a:pt x="283" y="445"/>
                  </a:cubicBezTo>
                  <a:cubicBezTo>
                    <a:pt x="360" y="253"/>
                    <a:pt x="418" y="180"/>
                    <a:pt x="521" y="180"/>
                  </a:cubicBezTo>
                  <a:close/>
                  <a:moveTo>
                    <a:pt x="386" y="1"/>
                  </a:moveTo>
                  <a:cubicBezTo>
                    <a:pt x="356" y="1"/>
                    <a:pt x="342" y="1"/>
                    <a:pt x="342" y="16"/>
                  </a:cubicBezTo>
                  <a:cubicBezTo>
                    <a:pt x="179" y="283"/>
                    <a:pt x="105" y="638"/>
                    <a:pt x="16" y="919"/>
                  </a:cubicBezTo>
                  <a:cubicBezTo>
                    <a:pt x="16" y="935"/>
                    <a:pt x="16" y="949"/>
                    <a:pt x="31" y="964"/>
                  </a:cubicBezTo>
                  <a:cubicBezTo>
                    <a:pt x="16" y="964"/>
                    <a:pt x="1" y="994"/>
                    <a:pt x="31" y="1008"/>
                  </a:cubicBezTo>
                  <a:cubicBezTo>
                    <a:pt x="579" y="1186"/>
                    <a:pt x="1097" y="1393"/>
                    <a:pt x="1630" y="1586"/>
                  </a:cubicBezTo>
                  <a:cubicBezTo>
                    <a:pt x="1639" y="1590"/>
                    <a:pt x="1646" y="1592"/>
                    <a:pt x="1653" y="1592"/>
                  </a:cubicBezTo>
                  <a:cubicBezTo>
                    <a:pt x="1669" y="1592"/>
                    <a:pt x="1679" y="1582"/>
                    <a:pt x="1690" y="1571"/>
                  </a:cubicBezTo>
                  <a:lnTo>
                    <a:pt x="1705" y="1557"/>
                  </a:lnTo>
                  <a:cubicBezTo>
                    <a:pt x="1853" y="1245"/>
                    <a:pt x="1986" y="935"/>
                    <a:pt x="2104" y="609"/>
                  </a:cubicBezTo>
                  <a:cubicBezTo>
                    <a:pt x="2120" y="579"/>
                    <a:pt x="2090" y="549"/>
                    <a:pt x="2060" y="549"/>
                  </a:cubicBezTo>
                  <a:cubicBezTo>
                    <a:pt x="2045" y="520"/>
                    <a:pt x="2045" y="504"/>
                    <a:pt x="2015" y="504"/>
                  </a:cubicBezTo>
                  <a:cubicBezTo>
                    <a:pt x="1705" y="431"/>
                    <a:pt x="1393" y="356"/>
                    <a:pt x="1097" y="253"/>
                  </a:cubicBezTo>
                  <a:cubicBezTo>
                    <a:pt x="860" y="164"/>
                    <a:pt x="623" y="1"/>
                    <a:pt x="386"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 name="Google Shape;459;p22">
              <a:extLst>
                <a:ext uri="{FF2B5EF4-FFF2-40B4-BE49-F238E27FC236}">
                  <a16:creationId xmlns:a16="http://schemas.microsoft.com/office/drawing/2014/main" id="{F396C163-D6F5-F1E1-A38C-EFB45BE8CFE8}"/>
                </a:ext>
              </a:extLst>
            </p:cNvPr>
            <p:cNvSpPr/>
            <p:nvPr/>
          </p:nvSpPr>
          <p:spPr>
            <a:xfrm>
              <a:off x="3770613" y="7240147"/>
              <a:ext cx="43162" cy="17941"/>
            </a:xfrm>
            <a:custGeom>
              <a:avLst/>
              <a:gdLst/>
              <a:ahLst/>
              <a:cxnLst/>
              <a:rect l="l" t="t" r="r" b="b"/>
              <a:pathLst>
                <a:path w="830" h="345" extrusionOk="0">
                  <a:moveTo>
                    <a:pt x="15" y="0"/>
                  </a:moveTo>
                  <a:cubicBezTo>
                    <a:pt x="15" y="0"/>
                    <a:pt x="1" y="16"/>
                    <a:pt x="15" y="16"/>
                  </a:cubicBezTo>
                  <a:cubicBezTo>
                    <a:pt x="267" y="119"/>
                    <a:pt x="534" y="237"/>
                    <a:pt x="800" y="341"/>
                  </a:cubicBezTo>
                  <a:cubicBezTo>
                    <a:pt x="804" y="343"/>
                    <a:pt x="808" y="344"/>
                    <a:pt x="811" y="344"/>
                  </a:cubicBezTo>
                  <a:cubicBezTo>
                    <a:pt x="830" y="344"/>
                    <a:pt x="828" y="310"/>
                    <a:pt x="815" y="296"/>
                  </a:cubicBezTo>
                  <a:cubicBezTo>
                    <a:pt x="548" y="193"/>
                    <a:pt x="281" y="89"/>
                    <a:pt x="15" y="0"/>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460;p22">
              <a:extLst>
                <a:ext uri="{FF2B5EF4-FFF2-40B4-BE49-F238E27FC236}">
                  <a16:creationId xmlns:a16="http://schemas.microsoft.com/office/drawing/2014/main" id="{E58CAB91-C085-3625-EF90-5DB6E147B475}"/>
                </a:ext>
              </a:extLst>
            </p:cNvPr>
            <p:cNvSpPr/>
            <p:nvPr/>
          </p:nvSpPr>
          <p:spPr>
            <a:xfrm>
              <a:off x="3750592" y="7221634"/>
              <a:ext cx="113781" cy="51794"/>
            </a:xfrm>
            <a:custGeom>
              <a:avLst/>
              <a:gdLst/>
              <a:ahLst/>
              <a:cxnLst/>
              <a:rect l="l" t="t" r="r" b="b"/>
              <a:pathLst>
                <a:path w="2188" h="996" extrusionOk="0">
                  <a:moveTo>
                    <a:pt x="15" y="1"/>
                  </a:moveTo>
                  <a:cubicBezTo>
                    <a:pt x="0" y="1"/>
                    <a:pt x="0" y="30"/>
                    <a:pt x="15" y="30"/>
                  </a:cubicBezTo>
                  <a:cubicBezTo>
                    <a:pt x="726" y="342"/>
                    <a:pt x="1422" y="638"/>
                    <a:pt x="2118" y="994"/>
                  </a:cubicBezTo>
                  <a:cubicBezTo>
                    <a:pt x="2123" y="995"/>
                    <a:pt x="2127" y="996"/>
                    <a:pt x="2132" y="996"/>
                  </a:cubicBezTo>
                  <a:cubicBezTo>
                    <a:pt x="2168" y="996"/>
                    <a:pt x="2188" y="946"/>
                    <a:pt x="2148" y="919"/>
                  </a:cubicBezTo>
                  <a:cubicBezTo>
                    <a:pt x="1452" y="579"/>
                    <a:pt x="755" y="267"/>
                    <a:pt x="15"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461;p22">
              <a:extLst>
                <a:ext uri="{FF2B5EF4-FFF2-40B4-BE49-F238E27FC236}">
                  <a16:creationId xmlns:a16="http://schemas.microsoft.com/office/drawing/2014/main" id="{7255E5FD-E5A7-EB54-FA0D-3F3AF27D8199}"/>
                </a:ext>
              </a:extLst>
            </p:cNvPr>
            <p:cNvSpPr/>
            <p:nvPr/>
          </p:nvSpPr>
          <p:spPr>
            <a:xfrm>
              <a:off x="3736707" y="7240927"/>
              <a:ext cx="116954" cy="46438"/>
            </a:xfrm>
            <a:custGeom>
              <a:avLst/>
              <a:gdLst/>
              <a:ahLst/>
              <a:cxnLst/>
              <a:rect l="l" t="t" r="r" b="b"/>
              <a:pathLst>
                <a:path w="2249" h="893" extrusionOk="0">
                  <a:moveTo>
                    <a:pt x="30" y="1"/>
                  </a:moveTo>
                  <a:cubicBezTo>
                    <a:pt x="15" y="1"/>
                    <a:pt x="1" y="15"/>
                    <a:pt x="15" y="30"/>
                  </a:cubicBezTo>
                  <a:cubicBezTo>
                    <a:pt x="771" y="267"/>
                    <a:pt x="1496" y="548"/>
                    <a:pt x="2207" y="889"/>
                  </a:cubicBezTo>
                  <a:cubicBezTo>
                    <a:pt x="2211" y="891"/>
                    <a:pt x="2215" y="892"/>
                    <a:pt x="2219" y="892"/>
                  </a:cubicBezTo>
                  <a:cubicBezTo>
                    <a:pt x="2240" y="892"/>
                    <a:pt x="2248" y="858"/>
                    <a:pt x="2223" y="844"/>
                  </a:cubicBezTo>
                  <a:cubicBezTo>
                    <a:pt x="1512" y="504"/>
                    <a:pt x="785" y="222"/>
                    <a:pt x="30"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462;p22">
              <a:extLst>
                <a:ext uri="{FF2B5EF4-FFF2-40B4-BE49-F238E27FC236}">
                  <a16:creationId xmlns:a16="http://schemas.microsoft.com/office/drawing/2014/main" id="{045D2798-FF67-5280-B5DA-9FE79B83216E}"/>
                </a:ext>
              </a:extLst>
            </p:cNvPr>
            <p:cNvSpPr/>
            <p:nvPr/>
          </p:nvSpPr>
          <p:spPr>
            <a:xfrm>
              <a:off x="3624538" y="6993447"/>
              <a:ext cx="78524" cy="40666"/>
            </a:xfrm>
            <a:custGeom>
              <a:avLst/>
              <a:gdLst/>
              <a:ahLst/>
              <a:cxnLst/>
              <a:rect l="l" t="t" r="r" b="b"/>
              <a:pathLst>
                <a:path w="1510" h="782" extrusionOk="0">
                  <a:moveTo>
                    <a:pt x="906" y="1"/>
                  </a:moveTo>
                  <a:cubicBezTo>
                    <a:pt x="480" y="1"/>
                    <a:pt x="0" y="310"/>
                    <a:pt x="246" y="760"/>
                  </a:cubicBezTo>
                  <a:cubicBezTo>
                    <a:pt x="257" y="775"/>
                    <a:pt x="271" y="782"/>
                    <a:pt x="284" y="782"/>
                  </a:cubicBezTo>
                  <a:cubicBezTo>
                    <a:pt x="308" y="782"/>
                    <a:pt x="330" y="759"/>
                    <a:pt x="321" y="731"/>
                  </a:cubicBezTo>
                  <a:cubicBezTo>
                    <a:pt x="223" y="331"/>
                    <a:pt x="560" y="116"/>
                    <a:pt x="870" y="116"/>
                  </a:cubicBezTo>
                  <a:cubicBezTo>
                    <a:pt x="1124" y="116"/>
                    <a:pt x="1361" y="260"/>
                    <a:pt x="1328" y="567"/>
                  </a:cubicBezTo>
                  <a:cubicBezTo>
                    <a:pt x="1328" y="600"/>
                    <a:pt x="1361" y="620"/>
                    <a:pt x="1392" y="620"/>
                  </a:cubicBezTo>
                  <a:cubicBezTo>
                    <a:pt x="1417" y="620"/>
                    <a:pt x="1440" y="608"/>
                    <a:pt x="1447" y="582"/>
                  </a:cubicBezTo>
                  <a:cubicBezTo>
                    <a:pt x="1510" y="172"/>
                    <a:pt x="1223" y="1"/>
                    <a:pt x="906"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463;p22">
              <a:extLst>
                <a:ext uri="{FF2B5EF4-FFF2-40B4-BE49-F238E27FC236}">
                  <a16:creationId xmlns:a16="http://schemas.microsoft.com/office/drawing/2014/main" id="{41EB9791-D686-3A2A-623D-110298C0D59A}"/>
                </a:ext>
              </a:extLst>
            </p:cNvPr>
            <p:cNvSpPr/>
            <p:nvPr/>
          </p:nvSpPr>
          <p:spPr>
            <a:xfrm>
              <a:off x="3598069" y="7016484"/>
              <a:ext cx="33126" cy="70671"/>
            </a:xfrm>
            <a:custGeom>
              <a:avLst/>
              <a:gdLst/>
              <a:ahLst/>
              <a:cxnLst/>
              <a:rect l="l" t="t" r="r" b="b"/>
              <a:pathLst>
                <a:path w="637" h="1359" extrusionOk="0">
                  <a:moveTo>
                    <a:pt x="70" y="0"/>
                  </a:moveTo>
                  <a:cubicBezTo>
                    <a:pt x="56" y="0"/>
                    <a:pt x="44" y="8"/>
                    <a:pt x="44" y="21"/>
                  </a:cubicBezTo>
                  <a:cubicBezTo>
                    <a:pt x="1" y="361"/>
                    <a:pt x="30" y="687"/>
                    <a:pt x="178" y="999"/>
                  </a:cubicBezTo>
                  <a:cubicBezTo>
                    <a:pt x="184" y="1011"/>
                    <a:pt x="196" y="1015"/>
                    <a:pt x="208" y="1015"/>
                  </a:cubicBezTo>
                  <a:cubicBezTo>
                    <a:pt x="225" y="1015"/>
                    <a:pt x="244" y="1007"/>
                    <a:pt x="252" y="999"/>
                  </a:cubicBezTo>
                  <a:cubicBezTo>
                    <a:pt x="290" y="967"/>
                    <a:pt x="339" y="948"/>
                    <a:pt x="384" y="948"/>
                  </a:cubicBezTo>
                  <a:cubicBezTo>
                    <a:pt x="446" y="948"/>
                    <a:pt x="501" y="981"/>
                    <a:pt x="518" y="1058"/>
                  </a:cubicBezTo>
                  <a:cubicBezTo>
                    <a:pt x="518" y="1117"/>
                    <a:pt x="504" y="1176"/>
                    <a:pt x="475" y="1206"/>
                  </a:cubicBezTo>
                  <a:cubicBezTo>
                    <a:pt x="439" y="1233"/>
                    <a:pt x="392" y="1238"/>
                    <a:pt x="344" y="1238"/>
                  </a:cubicBezTo>
                  <a:cubicBezTo>
                    <a:pt x="313" y="1238"/>
                    <a:pt x="281" y="1236"/>
                    <a:pt x="252" y="1236"/>
                  </a:cubicBezTo>
                  <a:cubicBezTo>
                    <a:pt x="178" y="1236"/>
                    <a:pt x="178" y="1354"/>
                    <a:pt x="252" y="1354"/>
                  </a:cubicBezTo>
                  <a:cubicBezTo>
                    <a:pt x="274" y="1357"/>
                    <a:pt x="298" y="1359"/>
                    <a:pt x="321" y="1359"/>
                  </a:cubicBezTo>
                  <a:cubicBezTo>
                    <a:pt x="410" y="1359"/>
                    <a:pt x="505" y="1335"/>
                    <a:pt x="563" y="1265"/>
                  </a:cubicBezTo>
                  <a:cubicBezTo>
                    <a:pt x="623" y="1206"/>
                    <a:pt x="637" y="1102"/>
                    <a:pt x="607" y="1013"/>
                  </a:cubicBezTo>
                  <a:cubicBezTo>
                    <a:pt x="579" y="909"/>
                    <a:pt x="479" y="854"/>
                    <a:pt x="383" y="854"/>
                  </a:cubicBezTo>
                  <a:cubicBezTo>
                    <a:pt x="328" y="854"/>
                    <a:pt x="275" y="872"/>
                    <a:pt x="238" y="910"/>
                  </a:cubicBezTo>
                  <a:cubicBezTo>
                    <a:pt x="119" y="628"/>
                    <a:pt x="74" y="347"/>
                    <a:pt x="104" y="35"/>
                  </a:cubicBezTo>
                  <a:cubicBezTo>
                    <a:pt x="104" y="11"/>
                    <a:pt x="86" y="0"/>
                    <a:pt x="70" y="0"/>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464;p22">
              <a:extLst>
                <a:ext uri="{FF2B5EF4-FFF2-40B4-BE49-F238E27FC236}">
                  <a16:creationId xmlns:a16="http://schemas.microsoft.com/office/drawing/2014/main" id="{917A8A11-FB67-45CF-9943-47037103B5DE}"/>
                </a:ext>
              </a:extLst>
            </p:cNvPr>
            <p:cNvSpPr/>
            <p:nvPr/>
          </p:nvSpPr>
          <p:spPr>
            <a:xfrm>
              <a:off x="3589852" y="7118513"/>
              <a:ext cx="55695" cy="25533"/>
            </a:xfrm>
            <a:custGeom>
              <a:avLst/>
              <a:gdLst/>
              <a:ahLst/>
              <a:cxnLst/>
              <a:rect l="l" t="t" r="r" b="b"/>
              <a:pathLst>
                <a:path w="1071" h="491" extrusionOk="0">
                  <a:moveTo>
                    <a:pt x="997" y="0"/>
                  </a:moveTo>
                  <a:cubicBezTo>
                    <a:pt x="972" y="0"/>
                    <a:pt x="949" y="14"/>
                    <a:pt x="943" y="44"/>
                  </a:cubicBezTo>
                  <a:cubicBezTo>
                    <a:pt x="870" y="272"/>
                    <a:pt x="685" y="384"/>
                    <a:pt x="491" y="384"/>
                  </a:cubicBezTo>
                  <a:cubicBezTo>
                    <a:pt x="332" y="384"/>
                    <a:pt x="168" y="309"/>
                    <a:pt x="54" y="162"/>
                  </a:cubicBezTo>
                  <a:cubicBezTo>
                    <a:pt x="49" y="151"/>
                    <a:pt x="39" y="146"/>
                    <a:pt x="29" y="146"/>
                  </a:cubicBezTo>
                  <a:cubicBezTo>
                    <a:pt x="14" y="146"/>
                    <a:pt x="1" y="158"/>
                    <a:pt x="10" y="177"/>
                  </a:cubicBezTo>
                  <a:cubicBezTo>
                    <a:pt x="109" y="393"/>
                    <a:pt x="297" y="491"/>
                    <a:pt x="490" y="491"/>
                  </a:cubicBezTo>
                  <a:cubicBezTo>
                    <a:pt x="731" y="491"/>
                    <a:pt x="979" y="337"/>
                    <a:pt x="1062" y="73"/>
                  </a:cubicBezTo>
                  <a:cubicBezTo>
                    <a:pt x="1071" y="29"/>
                    <a:pt x="1032" y="0"/>
                    <a:pt x="997" y="0"/>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36" name="Google Shape;465;p22">
              <a:extLst>
                <a:ext uri="{FF2B5EF4-FFF2-40B4-BE49-F238E27FC236}">
                  <a16:creationId xmlns:a16="http://schemas.microsoft.com/office/drawing/2014/main" id="{1EC2A04B-A0E8-0762-78D2-D0E703CDEE1F}"/>
                </a:ext>
              </a:extLst>
            </p:cNvPr>
            <p:cNvSpPr/>
            <p:nvPr/>
          </p:nvSpPr>
          <p:spPr>
            <a:xfrm>
              <a:off x="3484807" y="7013208"/>
              <a:ext cx="79408" cy="43994"/>
            </a:xfrm>
            <a:custGeom>
              <a:avLst/>
              <a:gdLst/>
              <a:ahLst/>
              <a:cxnLst/>
              <a:rect l="l" t="t" r="r" b="b"/>
              <a:pathLst>
                <a:path w="1527" h="846" extrusionOk="0">
                  <a:moveTo>
                    <a:pt x="869" y="0"/>
                  </a:moveTo>
                  <a:cubicBezTo>
                    <a:pt x="828" y="0"/>
                    <a:pt x="785" y="3"/>
                    <a:pt x="741" y="9"/>
                  </a:cubicBezTo>
                  <a:cubicBezTo>
                    <a:pt x="356" y="54"/>
                    <a:pt x="1" y="410"/>
                    <a:pt x="134" y="825"/>
                  </a:cubicBezTo>
                  <a:cubicBezTo>
                    <a:pt x="134" y="838"/>
                    <a:pt x="149" y="845"/>
                    <a:pt x="164" y="845"/>
                  </a:cubicBezTo>
                  <a:cubicBezTo>
                    <a:pt x="183" y="845"/>
                    <a:pt x="202" y="834"/>
                    <a:pt x="194" y="809"/>
                  </a:cubicBezTo>
                  <a:cubicBezTo>
                    <a:pt x="178" y="483"/>
                    <a:pt x="356" y="217"/>
                    <a:pt x="697" y="143"/>
                  </a:cubicBezTo>
                  <a:cubicBezTo>
                    <a:pt x="755" y="129"/>
                    <a:pt x="818" y="120"/>
                    <a:pt x="883" y="120"/>
                  </a:cubicBezTo>
                  <a:cubicBezTo>
                    <a:pt x="1019" y="120"/>
                    <a:pt x="1160" y="156"/>
                    <a:pt x="1260" y="246"/>
                  </a:cubicBezTo>
                  <a:cubicBezTo>
                    <a:pt x="1349" y="351"/>
                    <a:pt x="1379" y="483"/>
                    <a:pt x="1408" y="617"/>
                  </a:cubicBezTo>
                  <a:cubicBezTo>
                    <a:pt x="1415" y="645"/>
                    <a:pt x="1442" y="660"/>
                    <a:pt x="1468" y="660"/>
                  </a:cubicBezTo>
                  <a:cubicBezTo>
                    <a:pt x="1498" y="660"/>
                    <a:pt x="1527" y="641"/>
                    <a:pt x="1527" y="602"/>
                  </a:cubicBezTo>
                  <a:cubicBezTo>
                    <a:pt x="1486" y="229"/>
                    <a:pt x="1232" y="0"/>
                    <a:pt x="869" y="0"/>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466;p22">
              <a:extLst>
                <a:ext uri="{FF2B5EF4-FFF2-40B4-BE49-F238E27FC236}">
                  <a16:creationId xmlns:a16="http://schemas.microsoft.com/office/drawing/2014/main" id="{1F835625-1C51-07FB-B2E0-B4E5F0577D6F}"/>
                </a:ext>
              </a:extLst>
            </p:cNvPr>
            <p:cNvSpPr/>
            <p:nvPr/>
          </p:nvSpPr>
          <p:spPr>
            <a:xfrm>
              <a:off x="3398535" y="7052730"/>
              <a:ext cx="34530" cy="24129"/>
            </a:xfrm>
            <a:custGeom>
              <a:avLst/>
              <a:gdLst/>
              <a:ahLst/>
              <a:cxnLst/>
              <a:rect l="l" t="t" r="r" b="b"/>
              <a:pathLst>
                <a:path w="664" h="464" extrusionOk="0">
                  <a:moveTo>
                    <a:pt x="167" y="1"/>
                  </a:moveTo>
                  <a:cubicBezTo>
                    <a:pt x="155" y="1"/>
                    <a:pt x="143" y="6"/>
                    <a:pt x="134" y="20"/>
                  </a:cubicBezTo>
                  <a:cubicBezTo>
                    <a:pt x="1" y="153"/>
                    <a:pt x="134" y="420"/>
                    <a:pt x="297" y="464"/>
                  </a:cubicBezTo>
                  <a:cubicBezTo>
                    <a:pt x="326" y="464"/>
                    <a:pt x="356" y="434"/>
                    <a:pt x="326" y="420"/>
                  </a:cubicBezTo>
                  <a:cubicBezTo>
                    <a:pt x="267" y="390"/>
                    <a:pt x="223" y="331"/>
                    <a:pt x="194" y="272"/>
                  </a:cubicBezTo>
                  <a:cubicBezTo>
                    <a:pt x="264" y="232"/>
                    <a:pt x="334" y="214"/>
                    <a:pt x="405" y="214"/>
                  </a:cubicBezTo>
                  <a:cubicBezTo>
                    <a:pt x="468" y="214"/>
                    <a:pt x="530" y="229"/>
                    <a:pt x="593" y="257"/>
                  </a:cubicBezTo>
                  <a:cubicBezTo>
                    <a:pt x="597" y="258"/>
                    <a:pt x="601" y="259"/>
                    <a:pt x="605" y="259"/>
                  </a:cubicBezTo>
                  <a:cubicBezTo>
                    <a:pt x="643" y="259"/>
                    <a:pt x="664" y="196"/>
                    <a:pt x="623" y="183"/>
                  </a:cubicBezTo>
                  <a:cubicBezTo>
                    <a:pt x="567" y="146"/>
                    <a:pt x="501" y="129"/>
                    <a:pt x="434" y="129"/>
                  </a:cubicBezTo>
                  <a:cubicBezTo>
                    <a:pt x="341" y="129"/>
                    <a:pt x="247" y="161"/>
                    <a:pt x="178" y="213"/>
                  </a:cubicBezTo>
                  <a:cubicBezTo>
                    <a:pt x="178" y="153"/>
                    <a:pt x="194" y="108"/>
                    <a:pt x="208" y="49"/>
                  </a:cubicBezTo>
                  <a:cubicBezTo>
                    <a:pt x="219" y="29"/>
                    <a:pt x="193" y="1"/>
                    <a:pt x="167"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467;p22">
              <a:extLst>
                <a:ext uri="{FF2B5EF4-FFF2-40B4-BE49-F238E27FC236}">
                  <a16:creationId xmlns:a16="http://schemas.microsoft.com/office/drawing/2014/main" id="{C9978591-FC29-B566-8C3E-E415654E3B8C}"/>
                </a:ext>
              </a:extLst>
            </p:cNvPr>
            <p:cNvSpPr/>
            <p:nvPr/>
          </p:nvSpPr>
          <p:spPr>
            <a:xfrm>
              <a:off x="3199781" y="6738323"/>
              <a:ext cx="805779" cy="974995"/>
            </a:xfrm>
            <a:custGeom>
              <a:avLst/>
              <a:gdLst/>
              <a:ahLst/>
              <a:cxnLst/>
              <a:rect l="l" t="t" r="r" b="b"/>
              <a:pathLst>
                <a:path w="15495" h="18749" extrusionOk="0">
                  <a:moveTo>
                    <a:pt x="8999" y="1380"/>
                  </a:moveTo>
                  <a:cubicBezTo>
                    <a:pt x="9136" y="1380"/>
                    <a:pt x="9296" y="1450"/>
                    <a:pt x="9392" y="1503"/>
                  </a:cubicBezTo>
                  <a:cubicBezTo>
                    <a:pt x="9585" y="1622"/>
                    <a:pt x="9793" y="1874"/>
                    <a:pt x="9599" y="2096"/>
                  </a:cubicBezTo>
                  <a:lnTo>
                    <a:pt x="9599" y="2111"/>
                  </a:lnTo>
                  <a:lnTo>
                    <a:pt x="9378" y="1845"/>
                  </a:lnTo>
                  <a:cubicBezTo>
                    <a:pt x="9230" y="1667"/>
                    <a:pt x="9052" y="1533"/>
                    <a:pt x="8859" y="1414"/>
                  </a:cubicBezTo>
                  <a:cubicBezTo>
                    <a:pt x="8899" y="1390"/>
                    <a:pt x="8948" y="1380"/>
                    <a:pt x="8999" y="1380"/>
                  </a:cubicBezTo>
                  <a:close/>
                  <a:moveTo>
                    <a:pt x="4089" y="2096"/>
                  </a:moveTo>
                  <a:cubicBezTo>
                    <a:pt x="3911" y="2319"/>
                    <a:pt x="3793" y="2540"/>
                    <a:pt x="3852" y="2688"/>
                  </a:cubicBezTo>
                  <a:lnTo>
                    <a:pt x="3823" y="2688"/>
                  </a:lnTo>
                  <a:cubicBezTo>
                    <a:pt x="3793" y="2704"/>
                    <a:pt x="3779" y="2718"/>
                    <a:pt x="3749" y="2733"/>
                  </a:cubicBezTo>
                  <a:cubicBezTo>
                    <a:pt x="3660" y="2599"/>
                    <a:pt x="3615" y="2437"/>
                    <a:pt x="3704" y="2274"/>
                  </a:cubicBezTo>
                  <a:cubicBezTo>
                    <a:pt x="3793" y="2125"/>
                    <a:pt x="3941" y="2096"/>
                    <a:pt x="4089" y="2096"/>
                  </a:cubicBezTo>
                  <a:close/>
                  <a:moveTo>
                    <a:pt x="9129" y="131"/>
                  </a:moveTo>
                  <a:cubicBezTo>
                    <a:pt x="9533" y="131"/>
                    <a:pt x="9919" y="285"/>
                    <a:pt x="10207" y="585"/>
                  </a:cubicBezTo>
                  <a:cubicBezTo>
                    <a:pt x="10918" y="1311"/>
                    <a:pt x="10755" y="2378"/>
                    <a:pt x="10089" y="3044"/>
                  </a:cubicBezTo>
                  <a:cubicBezTo>
                    <a:pt x="9985" y="2748"/>
                    <a:pt x="9836" y="2451"/>
                    <a:pt x="9659" y="2185"/>
                  </a:cubicBezTo>
                  <a:lnTo>
                    <a:pt x="9674" y="2170"/>
                  </a:lnTo>
                  <a:cubicBezTo>
                    <a:pt x="10062" y="1758"/>
                    <a:pt x="9388" y="1296"/>
                    <a:pt x="9009" y="1296"/>
                  </a:cubicBezTo>
                  <a:cubicBezTo>
                    <a:pt x="8925" y="1296"/>
                    <a:pt x="8855" y="1319"/>
                    <a:pt x="8815" y="1371"/>
                  </a:cubicBezTo>
                  <a:cubicBezTo>
                    <a:pt x="8489" y="1177"/>
                    <a:pt x="8134" y="1059"/>
                    <a:pt x="7763" y="970"/>
                  </a:cubicBezTo>
                  <a:cubicBezTo>
                    <a:pt x="8045" y="571"/>
                    <a:pt x="8355" y="259"/>
                    <a:pt x="8845" y="156"/>
                  </a:cubicBezTo>
                  <a:cubicBezTo>
                    <a:pt x="8940" y="139"/>
                    <a:pt x="9035" y="131"/>
                    <a:pt x="9129" y="131"/>
                  </a:cubicBezTo>
                  <a:close/>
                  <a:moveTo>
                    <a:pt x="3466" y="891"/>
                  </a:moveTo>
                  <a:cubicBezTo>
                    <a:pt x="3932" y="891"/>
                    <a:pt x="4402" y="1096"/>
                    <a:pt x="4727" y="1503"/>
                  </a:cubicBezTo>
                  <a:cubicBezTo>
                    <a:pt x="4711" y="1503"/>
                    <a:pt x="4697" y="1519"/>
                    <a:pt x="4697" y="1519"/>
                  </a:cubicBezTo>
                  <a:cubicBezTo>
                    <a:pt x="4608" y="1592"/>
                    <a:pt x="4371" y="1785"/>
                    <a:pt x="4178" y="2007"/>
                  </a:cubicBezTo>
                  <a:cubicBezTo>
                    <a:pt x="4124" y="1983"/>
                    <a:pt x="4070" y="1973"/>
                    <a:pt x="4018" y="1973"/>
                  </a:cubicBezTo>
                  <a:cubicBezTo>
                    <a:pt x="3647" y="1973"/>
                    <a:pt x="3378" y="2519"/>
                    <a:pt x="3690" y="2793"/>
                  </a:cubicBezTo>
                  <a:cubicBezTo>
                    <a:pt x="3378" y="3059"/>
                    <a:pt x="3334" y="3518"/>
                    <a:pt x="3319" y="3918"/>
                  </a:cubicBezTo>
                  <a:cubicBezTo>
                    <a:pt x="3305" y="3948"/>
                    <a:pt x="3305" y="3992"/>
                    <a:pt x="3305" y="4021"/>
                  </a:cubicBezTo>
                  <a:cubicBezTo>
                    <a:pt x="2268" y="3814"/>
                    <a:pt x="1557" y="2688"/>
                    <a:pt x="2104" y="1696"/>
                  </a:cubicBezTo>
                  <a:cubicBezTo>
                    <a:pt x="2405" y="1159"/>
                    <a:pt x="2933" y="891"/>
                    <a:pt x="3466" y="891"/>
                  </a:cubicBezTo>
                  <a:close/>
                  <a:moveTo>
                    <a:pt x="6685" y="978"/>
                  </a:moveTo>
                  <a:cubicBezTo>
                    <a:pt x="6939" y="978"/>
                    <a:pt x="7194" y="1006"/>
                    <a:pt x="7452" y="1059"/>
                  </a:cubicBezTo>
                  <a:cubicBezTo>
                    <a:pt x="8177" y="1193"/>
                    <a:pt x="8845" y="1414"/>
                    <a:pt x="9348" y="1993"/>
                  </a:cubicBezTo>
                  <a:cubicBezTo>
                    <a:pt x="9733" y="2437"/>
                    <a:pt x="10000" y="2970"/>
                    <a:pt x="10089" y="3547"/>
                  </a:cubicBezTo>
                  <a:cubicBezTo>
                    <a:pt x="9970" y="3162"/>
                    <a:pt x="9793" y="2793"/>
                    <a:pt x="9540" y="2451"/>
                  </a:cubicBezTo>
                  <a:cubicBezTo>
                    <a:pt x="9526" y="2437"/>
                    <a:pt x="9511" y="2437"/>
                    <a:pt x="9481" y="2437"/>
                  </a:cubicBezTo>
                  <a:cubicBezTo>
                    <a:pt x="9471" y="2423"/>
                    <a:pt x="9456" y="2416"/>
                    <a:pt x="9439" y="2416"/>
                  </a:cubicBezTo>
                  <a:cubicBezTo>
                    <a:pt x="9405" y="2416"/>
                    <a:pt x="9367" y="2446"/>
                    <a:pt x="9378" y="2496"/>
                  </a:cubicBezTo>
                  <a:cubicBezTo>
                    <a:pt x="9481" y="2822"/>
                    <a:pt x="9599" y="3148"/>
                    <a:pt x="9659" y="3474"/>
                  </a:cubicBezTo>
                  <a:cubicBezTo>
                    <a:pt x="9704" y="3770"/>
                    <a:pt x="9659" y="3992"/>
                    <a:pt x="9407" y="4170"/>
                  </a:cubicBezTo>
                  <a:cubicBezTo>
                    <a:pt x="9289" y="4258"/>
                    <a:pt x="9111" y="4303"/>
                    <a:pt x="8977" y="4363"/>
                  </a:cubicBezTo>
                  <a:cubicBezTo>
                    <a:pt x="8400" y="4614"/>
                    <a:pt x="7778" y="4792"/>
                    <a:pt x="7141" y="4881"/>
                  </a:cubicBezTo>
                  <a:cubicBezTo>
                    <a:pt x="6877" y="4921"/>
                    <a:pt x="6386" y="5008"/>
                    <a:pt x="5933" y="5008"/>
                  </a:cubicBezTo>
                  <a:cubicBezTo>
                    <a:pt x="5546" y="5008"/>
                    <a:pt x="5187" y="4944"/>
                    <a:pt x="5023" y="4732"/>
                  </a:cubicBezTo>
                  <a:cubicBezTo>
                    <a:pt x="4948" y="4659"/>
                    <a:pt x="4919" y="4363"/>
                    <a:pt x="4889" y="4274"/>
                  </a:cubicBezTo>
                  <a:cubicBezTo>
                    <a:pt x="4830" y="4126"/>
                    <a:pt x="4786" y="3962"/>
                    <a:pt x="4727" y="3814"/>
                  </a:cubicBezTo>
                  <a:cubicBezTo>
                    <a:pt x="4622" y="3563"/>
                    <a:pt x="4504" y="3326"/>
                    <a:pt x="4385" y="3089"/>
                  </a:cubicBezTo>
                  <a:cubicBezTo>
                    <a:pt x="4375" y="3073"/>
                    <a:pt x="4363" y="3066"/>
                    <a:pt x="4352" y="3066"/>
                  </a:cubicBezTo>
                  <a:cubicBezTo>
                    <a:pt x="4330" y="3066"/>
                    <a:pt x="4312" y="3089"/>
                    <a:pt x="4312" y="3118"/>
                  </a:cubicBezTo>
                  <a:cubicBezTo>
                    <a:pt x="4460" y="3770"/>
                    <a:pt x="4638" y="4436"/>
                    <a:pt x="4756" y="5118"/>
                  </a:cubicBezTo>
                  <a:cubicBezTo>
                    <a:pt x="4770" y="5205"/>
                    <a:pt x="4960" y="6179"/>
                    <a:pt x="4849" y="6285"/>
                  </a:cubicBezTo>
                  <a:lnTo>
                    <a:pt x="4849" y="6285"/>
                  </a:lnTo>
                  <a:cubicBezTo>
                    <a:pt x="4882" y="6250"/>
                    <a:pt x="4768" y="6107"/>
                    <a:pt x="4682" y="6006"/>
                  </a:cubicBezTo>
                  <a:cubicBezTo>
                    <a:pt x="4697" y="6006"/>
                    <a:pt x="4697" y="5992"/>
                    <a:pt x="4682" y="5977"/>
                  </a:cubicBezTo>
                  <a:cubicBezTo>
                    <a:pt x="4525" y="5820"/>
                    <a:pt x="4261" y="5634"/>
                    <a:pt x="4008" y="5634"/>
                  </a:cubicBezTo>
                  <a:cubicBezTo>
                    <a:pt x="3950" y="5634"/>
                    <a:pt x="3893" y="5644"/>
                    <a:pt x="3838" y="5666"/>
                  </a:cubicBezTo>
                  <a:cubicBezTo>
                    <a:pt x="3793" y="5680"/>
                    <a:pt x="3749" y="5710"/>
                    <a:pt x="3719" y="5740"/>
                  </a:cubicBezTo>
                  <a:cubicBezTo>
                    <a:pt x="3601" y="5266"/>
                    <a:pt x="3467" y="4837"/>
                    <a:pt x="3437" y="4333"/>
                  </a:cubicBezTo>
                  <a:cubicBezTo>
                    <a:pt x="3423" y="3829"/>
                    <a:pt x="3408" y="3118"/>
                    <a:pt x="3882" y="2793"/>
                  </a:cubicBezTo>
                  <a:cubicBezTo>
                    <a:pt x="3897" y="2793"/>
                    <a:pt x="3911" y="2763"/>
                    <a:pt x="3911" y="2748"/>
                  </a:cubicBezTo>
                  <a:cubicBezTo>
                    <a:pt x="3911" y="2763"/>
                    <a:pt x="3911" y="2763"/>
                    <a:pt x="3927" y="2763"/>
                  </a:cubicBezTo>
                  <a:cubicBezTo>
                    <a:pt x="3938" y="2771"/>
                    <a:pt x="3949" y="2775"/>
                    <a:pt x="3960" y="2775"/>
                  </a:cubicBezTo>
                  <a:cubicBezTo>
                    <a:pt x="4005" y="2775"/>
                    <a:pt x="4037" y="2710"/>
                    <a:pt x="4000" y="2674"/>
                  </a:cubicBezTo>
                  <a:cubicBezTo>
                    <a:pt x="3838" y="2526"/>
                    <a:pt x="4460" y="1904"/>
                    <a:pt x="4563" y="1815"/>
                  </a:cubicBezTo>
                  <a:cubicBezTo>
                    <a:pt x="4652" y="1726"/>
                    <a:pt x="4741" y="1651"/>
                    <a:pt x="4845" y="1578"/>
                  </a:cubicBezTo>
                  <a:cubicBezTo>
                    <a:pt x="4859" y="1578"/>
                    <a:pt x="4875" y="1563"/>
                    <a:pt x="4889" y="1548"/>
                  </a:cubicBezTo>
                  <a:cubicBezTo>
                    <a:pt x="5037" y="1444"/>
                    <a:pt x="5185" y="1355"/>
                    <a:pt x="5333" y="1282"/>
                  </a:cubicBezTo>
                  <a:cubicBezTo>
                    <a:pt x="5773" y="1071"/>
                    <a:pt x="6225" y="978"/>
                    <a:pt x="6685" y="978"/>
                  </a:cubicBezTo>
                  <a:close/>
                  <a:moveTo>
                    <a:pt x="4579" y="6733"/>
                  </a:moveTo>
                  <a:cubicBezTo>
                    <a:pt x="4593" y="7014"/>
                    <a:pt x="4667" y="7251"/>
                    <a:pt x="4786" y="7473"/>
                  </a:cubicBezTo>
                  <a:cubicBezTo>
                    <a:pt x="4460" y="7325"/>
                    <a:pt x="4105" y="7162"/>
                    <a:pt x="3941" y="6822"/>
                  </a:cubicBezTo>
                  <a:lnTo>
                    <a:pt x="3941" y="6822"/>
                  </a:lnTo>
                  <a:cubicBezTo>
                    <a:pt x="4025" y="6863"/>
                    <a:pt x="4117" y="6886"/>
                    <a:pt x="4208" y="6886"/>
                  </a:cubicBezTo>
                  <a:cubicBezTo>
                    <a:pt x="4341" y="6886"/>
                    <a:pt x="4473" y="6838"/>
                    <a:pt x="4579" y="6733"/>
                  </a:cubicBezTo>
                  <a:close/>
                  <a:moveTo>
                    <a:pt x="14710" y="7681"/>
                  </a:moveTo>
                  <a:cubicBezTo>
                    <a:pt x="14784" y="7681"/>
                    <a:pt x="14858" y="7681"/>
                    <a:pt x="14932" y="7725"/>
                  </a:cubicBezTo>
                  <a:cubicBezTo>
                    <a:pt x="15036" y="7784"/>
                    <a:pt x="15080" y="7918"/>
                    <a:pt x="15021" y="8021"/>
                  </a:cubicBezTo>
                  <a:cubicBezTo>
                    <a:pt x="14977" y="7947"/>
                    <a:pt x="14902" y="7902"/>
                    <a:pt x="14813" y="7888"/>
                  </a:cubicBezTo>
                  <a:cubicBezTo>
                    <a:pt x="14760" y="7866"/>
                    <a:pt x="14682" y="7852"/>
                    <a:pt x="14598" y="7852"/>
                  </a:cubicBezTo>
                  <a:cubicBezTo>
                    <a:pt x="14567" y="7852"/>
                    <a:pt x="14535" y="7854"/>
                    <a:pt x="14503" y="7858"/>
                  </a:cubicBezTo>
                  <a:cubicBezTo>
                    <a:pt x="14428" y="7740"/>
                    <a:pt x="14651" y="7695"/>
                    <a:pt x="14710" y="7681"/>
                  </a:cubicBezTo>
                  <a:close/>
                  <a:moveTo>
                    <a:pt x="14576" y="7932"/>
                  </a:moveTo>
                  <a:cubicBezTo>
                    <a:pt x="14636" y="7932"/>
                    <a:pt x="14710" y="7947"/>
                    <a:pt x="14770" y="7962"/>
                  </a:cubicBezTo>
                  <a:cubicBezTo>
                    <a:pt x="14918" y="8007"/>
                    <a:pt x="15036" y="8155"/>
                    <a:pt x="14918" y="8287"/>
                  </a:cubicBezTo>
                  <a:cubicBezTo>
                    <a:pt x="14902" y="8287"/>
                    <a:pt x="14902" y="8303"/>
                    <a:pt x="14902" y="8317"/>
                  </a:cubicBezTo>
                  <a:cubicBezTo>
                    <a:pt x="14858" y="8244"/>
                    <a:pt x="14770" y="8184"/>
                    <a:pt x="14695" y="8155"/>
                  </a:cubicBezTo>
                  <a:cubicBezTo>
                    <a:pt x="14606" y="8125"/>
                    <a:pt x="14458" y="8095"/>
                    <a:pt x="14339" y="8095"/>
                  </a:cubicBezTo>
                  <a:cubicBezTo>
                    <a:pt x="14339" y="8036"/>
                    <a:pt x="14399" y="7977"/>
                    <a:pt x="14444" y="7947"/>
                  </a:cubicBezTo>
                  <a:cubicBezTo>
                    <a:pt x="14488" y="7932"/>
                    <a:pt x="14533" y="7932"/>
                    <a:pt x="14576" y="7932"/>
                  </a:cubicBezTo>
                  <a:close/>
                  <a:moveTo>
                    <a:pt x="9585" y="2748"/>
                  </a:moveTo>
                  <a:cubicBezTo>
                    <a:pt x="10014" y="3444"/>
                    <a:pt x="10118" y="4244"/>
                    <a:pt x="10133" y="5058"/>
                  </a:cubicBezTo>
                  <a:cubicBezTo>
                    <a:pt x="10133" y="6006"/>
                    <a:pt x="10014" y="7043"/>
                    <a:pt x="9319" y="7740"/>
                  </a:cubicBezTo>
                  <a:cubicBezTo>
                    <a:pt x="8834" y="8230"/>
                    <a:pt x="8063" y="8475"/>
                    <a:pt x="7285" y="8475"/>
                  </a:cubicBezTo>
                  <a:cubicBezTo>
                    <a:pt x="6063" y="8475"/>
                    <a:pt x="4824" y="7870"/>
                    <a:pt x="4652" y="6658"/>
                  </a:cubicBezTo>
                  <a:cubicBezTo>
                    <a:pt x="4665" y="6622"/>
                    <a:pt x="4628" y="6577"/>
                    <a:pt x="4598" y="6577"/>
                  </a:cubicBezTo>
                  <a:cubicBezTo>
                    <a:pt x="4591" y="6577"/>
                    <a:pt x="4584" y="6579"/>
                    <a:pt x="4579" y="6585"/>
                  </a:cubicBezTo>
                  <a:cubicBezTo>
                    <a:pt x="4448" y="6679"/>
                    <a:pt x="4326" y="6745"/>
                    <a:pt x="4177" y="6745"/>
                  </a:cubicBezTo>
                  <a:cubicBezTo>
                    <a:pt x="4140" y="6745"/>
                    <a:pt x="4101" y="6741"/>
                    <a:pt x="4060" y="6733"/>
                  </a:cubicBezTo>
                  <a:cubicBezTo>
                    <a:pt x="3852" y="6688"/>
                    <a:pt x="3704" y="6510"/>
                    <a:pt x="3660" y="6303"/>
                  </a:cubicBezTo>
                  <a:cubicBezTo>
                    <a:pt x="3631" y="6057"/>
                    <a:pt x="3744" y="5769"/>
                    <a:pt x="4025" y="5769"/>
                  </a:cubicBezTo>
                  <a:cubicBezTo>
                    <a:pt x="4032" y="5769"/>
                    <a:pt x="4038" y="5769"/>
                    <a:pt x="4045" y="5769"/>
                  </a:cubicBezTo>
                  <a:cubicBezTo>
                    <a:pt x="4237" y="5785"/>
                    <a:pt x="4445" y="5917"/>
                    <a:pt x="4608" y="6006"/>
                  </a:cubicBezTo>
                  <a:cubicBezTo>
                    <a:pt x="4741" y="6140"/>
                    <a:pt x="4816" y="6288"/>
                    <a:pt x="4830" y="6466"/>
                  </a:cubicBezTo>
                  <a:cubicBezTo>
                    <a:pt x="4837" y="6479"/>
                    <a:pt x="4849" y="6487"/>
                    <a:pt x="4862" y="6487"/>
                  </a:cubicBezTo>
                  <a:cubicBezTo>
                    <a:pt x="4879" y="6487"/>
                    <a:pt x="4896" y="6475"/>
                    <a:pt x="4904" y="6451"/>
                  </a:cubicBezTo>
                  <a:cubicBezTo>
                    <a:pt x="4934" y="5874"/>
                    <a:pt x="4875" y="5325"/>
                    <a:pt x="4756" y="4762"/>
                  </a:cubicBezTo>
                  <a:cubicBezTo>
                    <a:pt x="4711" y="4481"/>
                    <a:pt x="4638" y="4199"/>
                    <a:pt x="4579" y="3933"/>
                  </a:cubicBezTo>
                  <a:cubicBezTo>
                    <a:pt x="4549" y="3770"/>
                    <a:pt x="4519" y="3577"/>
                    <a:pt x="4460" y="3429"/>
                  </a:cubicBezTo>
                  <a:cubicBezTo>
                    <a:pt x="4460" y="3427"/>
                    <a:pt x="4460" y="3425"/>
                    <a:pt x="4460" y="3423"/>
                  </a:cubicBezTo>
                  <a:lnTo>
                    <a:pt x="4460" y="3423"/>
                  </a:lnTo>
                  <a:cubicBezTo>
                    <a:pt x="4576" y="3707"/>
                    <a:pt x="4716" y="3991"/>
                    <a:pt x="4816" y="4288"/>
                  </a:cubicBezTo>
                  <a:cubicBezTo>
                    <a:pt x="4859" y="4466"/>
                    <a:pt x="4875" y="4718"/>
                    <a:pt x="4964" y="4881"/>
                  </a:cubicBezTo>
                  <a:cubicBezTo>
                    <a:pt x="5081" y="5084"/>
                    <a:pt x="5367" y="5102"/>
                    <a:pt x="5623" y="5102"/>
                  </a:cubicBezTo>
                  <a:cubicBezTo>
                    <a:pt x="5679" y="5102"/>
                    <a:pt x="5733" y="5101"/>
                    <a:pt x="5784" y="5101"/>
                  </a:cubicBezTo>
                  <a:cubicBezTo>
                    <a:pt x="5824" y="5101"/>
                    <a:pt x="5862" y="5101"/>
                    <a:pt x="5896" y="5103"/>
                  </a:cubicBezTo>
                  <a:cubicBezTo>
                    <a:pt x="5931" y="5104"/>
                    <a:pt x="5965" y="5104"/>
                    <a:pt x="5999" y="5104"/>
                  </a:cubicBezTo>
                  <a:cubicBezTo>
                    <a:pt x="7032" y="5104"/>
                    <a:pt x="8076" y="4897"/>
                    <a:pt x="9022" y="4495"/>
                  </a:cubicBezTo>
                  <a:cubicBezTo>
                    <a:pt x="9289" y="4377"/>
                    <a:pt x="9763" y="4258"/>
                    <a:pt x="9852" y="3933"/>
                  </a:cubicBezTo>
                  <a:cubicBezTo>
                    <a:pt x="9881" y="3784"/>
                    <a:pt x="9807" y="3592"/>
                    <a:pt x="9763" y="3444"/>
                  </a:cubicBezTo>
                  <a:cubicBezTo>
                    <a:pt x="9704" y="3222"/>
                    <a:pt x="9644" y="2985"/>
                    <a:pt x="9585" y="2748"/>
                  </a:cubicBezTo>
                  <a:close/>
                  <a:moveTo>
                    <a:pt x="14384" y="8192"/>
                  </a:moveTo>
                  <a:cubicBezTo>
                    <a:pt x="14467" y="8192"/>
                    <a:pt x="14559" y="8215"/>
                    <a:pt x="14606" y="8228"/>
                  </a:cubicBezTo>
                  <a:cubicBezTo>
                    <a:pt x="14665" y="8244"/>
                    <a:pt x="14740" y="8258"/>
                    <a:pt x="14784" y="8317"/>
                  </a:cubicBezTo>
                  <a:cubicBezTo>
                    <a:pt x="14858" y="8392"/>
                    <a:pt x="14873" y="8540"/>
                    <a:pt x="14740" y="8554"/>
                  </a:cubicBezTo>
                  <a:lnTo>
                    <a:pt x="14710" y="8584"/>
                  </a:lnTo>
                  <a:cubicBezTo>
                    <a:pt x="14592" y="8451"/>
                    <a:pt x="14399" y="8362"/>
                    <a:pt x="14207" y="8362"/>
                  </a:cubicBezTo>
                  <a:lnTo>
                    <a:pt x="14221" y="8347"/>
                  </a:lnTo>
                  <a:cubicBezTo>
                    <a:pt x="14197" y="8225"/>
                    <a:pt x="14284" y="8192"/>
                    <a:pt x="14384" y="8192"/>
                  </a:cubicBezTo>
                  <a:close/>
                  <a:moveTo>
                    <a:pt x="14118" y="8406"/>
                  </a:moveTo>
                  <a:lnTo>
                    <a:pt x="14118" y="8406"/>
                  </a:lnTo>
                  <a:cubicBezTo>
                    <a:pt x="14369" y="8436"/>
                    <a:pt x="14547" y="8540"/>
                    <a:pt x="14710" y="8718"/>
                  </a:cubicBezTo>
                  <a:cubicBezTo>
                    <a:pt x="14679" y="8819"/>
                    <a:pt x="14602" y="8855"/>
                    <a:pt x="14517" y="8855"/>
                  </a:cubicBezTo>
                  <a:cubicBezTo>
                    <a:pt x="14441" y="8855"/>
                    <a:pt x="14358" y="8826"/>
                    <a:pt x="14296" y="8791"/>
                  </a:cubicBezTo>
                  <a:cubicBezTo>
                    <a:pt x="14191" y="8732"/>
                    <a:pt x="13910" y="8510"/>
                    <a:pt x="14118" y="8406"/>
                  </a:cubicBezTo>
                  <a:close/>
                  <a:moveTo>
                    <a:pt x="9911" y="8569"/>
                  </a:moveTo>
                  <a:lnTo>
                    <a:pt x="9911" y="8569"/>
                  </a:lnTo>
                  <a:cubicBezTo>
                    <a:pt x="9866" y="8702"/>
                    <a:pt x="9822" y="8821"/>
                    <a:pt x="9807" y="8939"/>
                  </a:cubicBezTo>
                  <a:cubicBezTo>
                    <a:pt x="9793" y="8821"/>
                    <a:pt x="9793" y="8702"/>
                    <a:pt x="9793" y="8584"/>
                  </a:cubicBezTo>
                  <a:cubicBezTo>
                    <a:pt x="9822" y="8584"/>
                    <a:pt x="9866" y="8584"/>
                    <a:pt x="9911" y="8569"/>
                  </a:cubicBezTo>
                  <a:close/>
                  <a:moveTo>
                    <a:pt x="1787" y="7121"/>
                  </a:moveTo>
                  <a:cubicBezTo>
                    <a:pt x="1814" y="7121"/>
                    <a:pt x="1846" y="7138"/>
                    <a:pt x="1883" y="7177"/>
                  </a:cubicBezTo>
                  <a:cubicBezTo>
                    <a:pt x="1942" y="7251"/>
                    <a:pt x="1956" y="7414"/>
                    <a:pt x="1972" y="7503"/>
                  </a:cubicBezTo>
                  <a:cubicBezTo>
                    <a:pt x="1986" y="7592"/>
                    <a:pt x="1972" y="7681"/>
                    <a:pt x="1972" y="7754"/>
                  </a:cubicBezTo>
                  <a:cubicBezTo>
                    <a:pt x="1942" y="7784"/>
                    <a:pt x="1927" y="7843"/>
                    <a:pt x="1972" y="7873"/>
                  </a:cubicBezTo>
                  <a:cubicBezTo>
                    <a:pt x="2623" y="8199"/>
                    <a:pt x="3334" y="8406"/>
                    <a:pt x="4060" y="8406"/>
                  </a:cubicBezTo>
                  <a:cubicBezTo>
                    <a:pt x="3941" y="8599"/>
                    <a:pt x="3838" y="8821"/>
                    <a:pt x="3779" y="9058"/>
                  </a:cubicBezTo>
                  <a:cubicBezTo>
                    <a:pt x="3763" y="9058"/>
                    <a:pt x="3763" y="9043"/>
                    <a:pt x="3749" y="9043"/>
                  </a:cubicBezTo>
                  <a:cubicBezTo>
                    <a:pt x="3157" y="8910"/>
                    <a:pt x="2594" y="8732"/>
                    <a:pt x="2031" y="8540"/>
                  </a:cubicBezTo>
                  <a:cubicBezTo>
                    <a:pt x="2015" y="8510"/>
                    <a:pt x="2001" y="8510"/>
                    <a:pt x="1972" y="8510"/>
                  </a:cubicBezTo>
                  <a:cubicBezTo>
                    <a:pt x="1808" y="8613"/>
                    <a:pt x="1646" y="8702"/>
                    <a:pt x="1453" y="8747"/>
                  </a:cubicBezTo>
                  <a:cubicBezTo>
                    <a:pt x="1402" y="8757"/>
                    <a:pt x="1292" y="8771"/>
                    <a:pt x="1171" y="8771"/>
                  </a:cubicBezTo>
                  <a:cubicBezTo>
                    <a:pt x="937" y="8771"/>
                    <a:pt x="663" y="8720"/>
                    <a:pt x="712" y="8495"/>
                  </a:cubicBezTo>
                  <a:lnTo>
                    <a:pt x="712" y="8495"/>
                  </a:lnTo>
                  <a:cubicBezTo>
                    <a:pt x="824" y="8537"/>
                    <a:pt x="953" y="8552"/>
                    <a:pt x="1083" y="8552"/>
                  </a:cubicBezTo>
                  <a:cubicBezTo>
                    <a:pt x="1227" y="8552"/>
                    <a:pt x="1373" y="8533"/>
                    <a:pt x="1498" y="8510"/>
                  </a:cubicBezTo>
                  <a:cubicBezTo>
                    <a:pt x="1527" y="8495"/>
                    <a:pt x="1512" y="8451"/>
                    <a:pt x="1482" y="8451"/>
                  </a:cubicBezTo>
                  <a:cubicBezTo>
                    <a:pt x="1428" y="8451"/>
                    <a:pt x="1307" y="8459"/>
                    <a:pt x="1172" y="8459"/>
                  </a:cubicBezTo>
                  <a:cubicBezTo>
                    <a:pt x="867" y="8459"/>
                    <a:pt x="486" y="8417"/>
                    <a:pt x="609" y="8139"/>
                  </a:cubicBezTo>
                  <a:lnTo>
                    <a:pt x="609" y="8139"/>
                  </a:lnTo>
                  <a:cubicBezTo>
                    <a:pt x="668" y="8184"/>
                    <a:pt x="757" y="8199"/>
                    <a:pt x="846" y="8199"/>
                  </a:cubicBezTo>
                  <a:cubicBezTo>
                    <a:pt x="1038" y="8228"/>
                    <a:pt x="1231" y="8244"/>
                    <a:pt x="1438" y="8244"/>
                  </a:cubicBezTo>
                  <a:cubicBezTo>
                    <a:pt x="1482" y="8244"/>
                    <a:pt x="1482" y="8169"/>
                    <a:pt x="1438" y="8169"/>
                  </a:cubicBezTo>
                  <a:cubicBezTo>
                    <a:pt x="1290" y="8139"/>
                    <a:pt x="1142" y="8139"/>
                    <a:pt x="1008" y="8125"/>
                  </a:cubicBezTo>
                  <a:cubicBezTo>
                    <a:pt x="935" y="8125"/>
                    <a:pt x="860" y="8125"/>
                    <a:pt x="787" y="8110"/>
                  </a:cubicBezTo>
                  <a:cubicBezTo>
                    <a:pt x="727" y="8095"/>
                    <a:pt x="682" y="8080"/>
                    <a:pt x="623" y="8050"/>
                  </a:cubicBezTo>
                  <a:cubicBezTo>
                    <a:pt x="520" y="7902"/>
                    <a:pt x="534" y="7799"/>
                    <a:pt x="638" y="7770"/>
                  </a:cubicBezTo>
                  <a:cubicBezTo>
                    <a:pt x="860" y="7918"/>
                    <a:pt x="1364" y="7962"/>
                    <a:pt x="1512" y="7962"/>
                  </a:cubicBezTo>
                  <a:cubicBezTo>
                    <a:pt x="1541" y="7962"/>
                    <a:pt x="1557" y="7902"/>
                    <a:pt x="1512" y="7888"/>
                  </a:cubicBezTo>
                  <a:cubicBezTo>
                    <a:pt x="1334" y="7858"/>
                    <a:pt x="712" y="7843"/>
                    <a:pt x="638" y="7592"/>
                  </a:cubicBezTo>
                  <a:cubicBezTo>
                    <a:pt x="652" y="7537"/>
                    <a:pt x="698" y="7517"/>
                    <a:pt x="758" y="7517"/>
                  </a:cubicBezTo>
                  <a:cubicBezTo>
                    <a:pt x="891" y="7517"/>
                    <a:pt x="1090" y="7615"/>
                    <a:pt x="1142" y="7636"/>
                  </a:cubicBezTo>
                  <a:cubicBezTo>
                    <a:pt x="1275" y="7681"/>
                    <a:pt x="1409" y="7740"/>
                    <a:pt x="1541" y="7754"/>
                  </a:cubicBezTo>
                  <a:lnTo>
                    <a:pt x="1541" y="7770"/>
                  </a:lnTo>
                  <a:cubicBezTo>
                    <a:pt x="1541" y="7788"/>
                    <a:pt x="1557" y="7796"/>
                    <a:pt x="1574" y="7796"/>
                  </a:cubicBezTo>
                  <a:cubicBezTo>
                    <a:pt x="1598" y="7796"/>
                    <a:pt x="1624" y="7780"/>
                    <a:pt x="1616" y="7754"/>
                  </a:cubicBezTo>
                  <a:cubicBezTo>
                    <a:pt x="1601" y="7636"/>
                    <a:pt x="1601" y="7517"/>
                    <a:pt x="1630" y="7399"/>
                  </a:cubicBezTo>
                  <a:cubicBezTo>
                    <a:pt x="1642" y="7318"/>
                    <a:pt x="1689" y="7121"/>
                    <a:pt x="1787" y="7121"/>
                  </a:cubicBezTo>
                  <a:close/>
                  <a:moveTo>
                    <a:pt x="7911" y="8540"/>
                  </a:moveTo>
                  <a:cubicBezTo>
                    <a:pt x="7911" y="8850"/>
                    <a:pt x="7837" y="9265"/>
                    <a:pt x="7452" y="9295"/>
                  </a:cubicBezTo>
                  <a:cubicBezTo>
                    <a:pt x="7438" y="9296"/>
                    <a:pt x="7423" y="9296"/>
                    <a:pt x="7409" y="9296"/>
                  </a:cubicBezTo>
                  <a:cubicBezTo>
                    <a:pt x="7010" y="9296"/>
                    <a:pt x="6841" y="8898"/>
                    <a:pt x="6755" y="8569"/>
                  </a:cubicBezTo>
                  <a:lnTo>
                    <a:pt x="6755" y="8569"/>
                  </a:lnTo>
                  <a:cubicBezTo>
                    <a:pt x="6908" y="8587"/>
                    <a:pt x="7062" y="8595"/>
                    <a:pt x="7216" y="8595"/>
                  </a:cubicBezTo>
                  <a:cubicBezTo>
                    <a:pt x="7452" y="8595"/>
                    <a:pt x="7687" y="8576"/>
                    <a:pt x="7911" y="8540"/>
                  </a:cubicBezTo>
                  <a:close/>
                  <a:moveTo>
                    <a:pt x="9822" y="9591"/>
                  </a:moveTo>
                  <a:cubicBezTo>
                    <a:pt x="9881" y="9680"/>
                    <a:pt x="9985" y="9754"/>
                    <a:pt x="10089" y="9814"/>
                  </a:cubicBezTo>
                  <a:lnTo>
                    <a:pt x="9822" y="9858"/>
                  </a:lnTo>
                  <a:lnTo>
                    <a:pt x="9822" y="9591"/>
                  </a:lnTo>
                  <a:close/>
                  <a:moveTo>
                    <a:pt x="11999" y="4910"/>
                  </a:moveTo>
                  <a:lnTo>
                    <a:pt x="11999" y="4910"/>
                  </a:lnTo>
                  <a:cubicBezTo>
                    <a:pt x="12118" y="4926"/>
                    <a:pt x="12236" y="4955"/>
                    <a:pt x="12340" y="4969"/>
                  </a:cubicBezTo>
                  <a:cubicBezTo>
                    <a:pt x="12666" y="5044"/>
                    <a:pt x="12977" y="5147"/>
                    <a:pt x="13288" y="5251"/>
                  </a:cubicBezTo>
                  <a:cubicBezTo>
                    <a:pt x="13999" y="5503"/>
                    <a:pt x="14681" y="5829"/>
                    <a:pt x="15347" y="6214"/>
                  </a:cubicBezTo>
                  <a:lnTo>
                    <a:pt x="15362" y="6214"/>
                  </a:lnTo>
                  <a:cubicBezTo>
                    <a:pt x="15169" y="6673"/>
                    <a:pt x="14977" y="7132"/>
                    <a:pt x="14858" y="7606"/>
                  </a:cubicBezTo>
                  <a:cubicBezTo>
                    <a:pt x="14819" y="7596"/>
                    <a:pt x="14782" y="7591"/>
                    <a:pt x="14745" y="7591"/>
                  </a:cubicBezTo>
                  <a:cubicBezTo>
                    <a:pt x="14671" y="7591"/>
                    <a:pt x="14602" y="7611"/>
                    <a:pt x="14533" y="7651"/>
                  </a:cubicBezTo>
                  <a:cubicBezTo>
                    <a:pt x="14444" y="7695"/>
                    <a:pt x="14384" y="7784"/>
                    <a:pt x="14444" y="7873"/>
                  </a:cubicBezTo>
                  <a:cubicBezTo>
                    <a:pt x="14325" y="7902"/>
                    <a:pt x="14251" y="7977"/>
                    <a:pt x="14296" y="8110"/>
                  </a:cubicBezTo>
                  <a:cubicBezTo>
                    <a:pt x="14280" y="8110"/>
                    <a:pt x="14266" y="8125"/>
                    <a:pt x="14236" y="8125"/>
                  </a:cubicBezTo>
                  <a:cubicBezTo>
                    <a:pt x="14162" y="8184"/>
                    <a:pt x="14118" y="8273"/>
                    <a:pt x="14147" y="8362"/>
                  </a:cubicBezTo>
                  <a:lnTo>
                    <a:pt x="14132" y="8362"/>
                  </a:lnTo>
                  <a:cubicBezTo>
                    <a:pt x="14132" y="8347"/>
                    <a:pt x="14118" y="8347"/>
                    <a:pt x="14102" y="8347"/>
                  </a:cubicBezTo>
                  <a:cubicBezTo>
                    <a:pt x="13999" y="8362"/>
                    <a:pt x="13940" y="8451"/>
                    <a:pt x="13954" y="8540"/>
                  </a:cubicBezTo>
                  <a:cubicBezTo>
                    <a:pt x="13954" y="8673"/>
                    <a:pt x="14073" y="8761"/>
                    <a:pt x="14177" y="8836"/>
                  </a:cubicBezTo>
                  <a:cubicBezTo>
                    <a:pt x="14207" y="8866"/>
                    <a:pt x="14251" y="8880"/>
                    <a:pt x="14310" y="8910"/>
                  </a:cubicBezTo>
                  <a:cubicBezTo>
                    <a:pt x="14088" y="9369"/>
                    <a:pt x="13865" y="9858"/>
                    <a:pt x="13717" y="10347"/>
                  </a:cubicBezTo>
                  <a:cubicBezTo>
                    <a:pt x="13703" y="10347"/>
                    <a:pt x="13703" y="10332"/>
                    <a:pt x="13703" y="10332"/>
                  </a:cubicBezTo>
                  <a:cubicBezTo>
                    <a:pt x="12874" y="10006"/>
                    <a:pt x="12044" y="9666"/>
                    <a:pt x="11229" y="9324"/>
                  </a:cubicBezTo>
                  <a:cubicBezTo>
                    <a:pt x="11007" y="9235"/>
                    <a:pt x="10652" y="9028"/>
                    <a:pt x="10340" y="8998"/>
                  </a:cubicBezTo>
                  <a:cubicBezTo>
                    <a:pt x="10312" y="8996"/>
                    <a:pt x="10285" y="8995"/>
                    <a:pt x="10259" y="8995"/>
                  </a:cubicBezTo>
                  <a:cubicBezTo>
                    <a:pt x="10102" y="8995"/>
                    <a:pt x="9967" y="9035"/>
                    <a:pt x="9866" y="9162"/>
                  </a:cubicBezTo>
                  <a:cubicBezTo>
                    <a:pt x="9925" y="8584"/>
                    <a:pt x="10281" y="8021"/>
                    <a:pt x="10459" y="7458"/>
                  </a:cubicBezTo>
                  <a:cubicBezTo>
                    <a:pt x="10666" y="6792"/>
                    <a:pt x="10829" y="6081"/>
                    <a:pt x="11199" y="5473"/>
                  </a:cubicBezTo>
                  <a:cubicBezTo>
                    <a:pt x="11303" y="5311"/>
                    <a:pt x="11436" y="5103"/>
                    <a:pt x="11614" y="4999"/>
                  </a:cubicBezTo>
                  <a:cubicBezTo>
                    <a:pt x="11703" y="4940"/>
                    <a:pt x="11807" y="4926"/>
                    <a:pt x="11910" y="4910"/>
                  </a:cubicBezTo>
                  <a:lnTo>
                    <a:pt x="11910" y="4910"/>
                  </a:lnTo>
                  <a:cubicBezTo>
                    <a:pt x="11333" y="6170"/>
                    <a:pt x="10770" y="7444"/>
                    <a:pt x="10340" y="8761"/>
                  </a:cubicBezTo>
                  <a:cubicBezTo>
                    <a:pt x="10340" y="8777"/>
                    <a:pt x="10355" y="8777"/>
                    <a:pt x="10355" y="8777"/>
                  </a:cubicBezTo>
                  <a:cubicBezTo>
                    <a:pt x="10370" y="8777"/>
                    <a:pt x="10370" y="8777"/>
                    <a:pt x="10370" y="8761"/>
                  </a:cubicBezTo>
                  <a:cubicBezTo>
                    <a:pt x="10903" y="7488"/>
                    <a:pt x="11422" y="6214"/>
                    <a:pt x="11999" y="4969"/>
                  </a:cubicBezTo>
                  <a:cubicBezTo>
                    <a:pt x="12014" y="4940"/>
                    <a:pt x="12014" y="4926"/>
                    <a:pt x="11999" y="4910"/>
                  </a:cubicBezTo>
                  <a:close/>
                  <a:moveTo>
                    <a:pt x="10480" y="9174"/>
                  </a:moveTo>
                  <a:cubicBezTo>
                    <a:pt x="10520" y="9174"/>
                    <a:pt x="10578" y="9207"/>
                    <a:pt x="10696" y="9251"/>
                  </a:cubicBezTo>
                  <a:cubicBezTo>
                    <a:pt x="11570" y="9577"/>
                    <a:pt x="12429" y="9946"/>
                    <a:pt x="13288" y="10302"/>
                  </a:cubicBezTo>
                  <a:cubicBezTo>
                    <a:pt x="13006" y="10332"/>
                    <a:pt x="12725" y="10436"/>
                    <a:pt x="12562" y="10657"/>
                  </a:cubicBezTo>
                  <a:cubicBezTo>
                    <a:pt x="12103" y="10480"/>
                    <a:pt x="11629" y="10317"/>
                    <a:pt x="11155" y="10140"/>
                  </a:cubicBezTo>
                  <a:cubicBezTo>
                    <a:pt x="10873" y="10021"/>
                    <a:pt x="10592" y="9903"/>
                    <a:pt x="10326" y="9769"/>
                  </a:cubicBezTo>
                  <a:cubicBezTo>
                    <a:pt x="10089" y="9666"/>
                    <a:pt x="10118" y="9739"/>
                    <a:pt x="10296" y="9429"/>
                  </a:cubicBezTo>
                  <a:cubicBezTo>
                    <a:pt x="10400" y="9239"/>
                    <a:pt x="10423" y="9174"/>
                    <a:pt x="10480" y="9174"/>
                  </a:cubicBezTo>
                  <a:close/>
                  <a:moveTo>
                    <a:pt x="13170" y="14894"/>
                  </a:moveTo>
                  <a:cubicBezTo>
                    <a:pt x="12992" y="15087"/>
                    <a:pt x="13036" y="15338"/>
                    <a:pt x="13184" y="15531"/>
                  </a:cubicBezTo>
                  <a:cubicBezTo>
                    <a:pt x="13173" y="15532"/>
                    <a:pt x="13162" y="15533"/>
                    <a:pt x="13150" y="15533"/>
                  </a:cubicBezTo>
                  <a:cubicBezTo>
                    <a:pt x="13000" y="15533"/>
                    <a:pt x="12856" y="15443"/>
                    <a:pt x="12829" y="15265"/>
                  </a:cubicBezTo>
                  <a:cubicBezTo>
                    <a:pt x="12799" y="15057"/>
                    <a:pt x="12977" y="14894"/>
                    <a:pt x="13170" y="14894"/>
                  </a:cubicBezTo>
                  <a:close/>
                  <a:moveTo>
                    <a:pt x="12814" y="14968"/>
                  </a:moveTo>
                  <a:lnTo>
                    <a:pt x="12814" y="14968"/>
                  </a:lnTo>
                  <a:cubicBezTo>
                    <a:pt x="12740" y="15057"/>
                    <a:pt x="12710" y="15160"/>
                    <a:pt x="12725" y="15279"/>
                  </a:cubicBezTo>
                  <a:cubicBezTo>
                    <a:pt x="12740" y="15413"/>
                    <a:pt x="12829" y="15531"/>
                    <a:pt x="12933" y="15591"/>
                  </a:cubicBezTo>
                  <a:cubicBezTo>
                    <a:pt x="12886" y="15620"/>
                    <a:pt x="12835" y="15634"/>
                    <a:pt x="12785" y="15634"/>
                  </a:cubicBezTo>
                  <a:cubicBezTo>
                    <a:pt x="12657" y="15634"/>
                    <a:pt x="12531" y="15546"/>
                    <a:pt x="12488" y="15397"/>
                  </a:cubicBezTo>
                  <a:cubicBezTo>
                    <a:pt x="12443" y="15176"/>
                    <a:pt x="12607" y="15012"/>
                    <a:pt x="12814" y="14968"/>
                  </a:cubicBezTo>
                  <a:close/>
                  <a:moveTo>
                    <a:pt x="13721" y="14790"/>
                  </a:moveTo>
                  <a:cubicBezTo>
                    <a:pt x="13823" y="14790"/>
                    <a:pt x="13925" y="14814"/>
                    <a:pt x="14014" y="14864"/>
                  </a:cubicBezTo>
                  <a:cubicBezTo>
                    <a:pt x="13895" y="15160"/>
                    <a:pt x="13762" y="15472"/>
                    <a:pt x="13585" y="15753"/>
                  </a:cubicBezTo>
                  <a:lnTo>
                    <a:pt x="13585" y="15739"/>
                  </a:lnTo>
                  <a:cubicBezTo>
                    <a:pt x="13496" y="15679"/>
                    <a:pt x="13421" y="15620"/>
                    <a:pt x="13348" y="15545"/>
                  </a:cubicBezTo>
                  <a:cubicBezTo>
                    <a:pt x="13348" y="15531"/>
                    <a:pt x="13332" y="15516"/>
                    <a:pt x="13318" y="15516"/>
                  </a:cubicBezTo>
                  <a:cubicBezTo>
                    <a:pt x="13170" y="15324"/>
                    <a:pt x="13081" y="15087"/>
                    <a:pt x="13348" y="14909"/>
                  </a:cubicBezTo>
                  <a:cubicBezTo>
                    <a:pt x="13449" y="14832"/>
                    <a:pt x="13585" y="14790"/>
                    <a:pt x="13721" y="14790"/>
                  </a:cubicBezTo>
                  <a:close/>
                  <a:moveTo>
                    <a:pt x="12058" y="15071"/>
                  </a:moveTo>
                  <a:lnTo>
                    <a:pt x="12058" y="15071"/>
                  </a:lnTo>
                  <a:cubicBezTo>
                    <a:pt x="12137" y="15089"/>
                    <a:pt x="12216" y="15096"/>
                    <a:pt x="12295" y="15096"/>
                  </a:cubicBezTo>
                  <a:cubicBezTo>
                    <a:pt x="12349" y="15096"/>
                    <a:pt x="12404" y="15093"/>
                    <a:pt x="12459" y="15087"/>
                  </a:cubicBezTo>
                  <a:lnTo>
                    <a:pt x="12459" y="15087"/>
                  </a:lnTo>
                  <a:cubicBezTo>
                    <a:pt x="12384" y="15205"/>
                    <a:pt x="12370" y="15338"/>
                    <a:pt x="12414" y="15472"/>
                  </a:cubicBezTo>
                  <a:cubicBezTo>
                    <a:pt x="12443" y="15561"/>
                    <a:pt x="12503" y="15620"/>
                    <a:pt x="12577" y="15664"/>
                  </a:cubicBezTo>
                  <a:cubicBezTo>
                    <a:pt x="12518" y="15694"/>
                    <a:pt x="12473" y="15723"/>
                    <a:pt x="12429" y="15739"/>
                  </a:cubicBezTo>
                  <a:cubicBezTo>
                    <a:pt x="12384" y="15768"/>
                    <a:pt x="12325" y="15798"/>
                    <a:pt x="12281" y="15798"/>
                  </a:cubicBezTo>
                  <a:cubicBezTo>
                    <a:pt x="12177" y="15798"/>
                    <a:pt x="12118" y="15723"/>
                    <a:pt x="12103" y="15620"/>
                  </a:cubicBezTo>
                  <a:cubicBezTo>
                    <a:pt x="12088" y="15442"/>
                    <a:pt x="12074" y="15249"/>
                    <a:pt x="12058" y="15071"/>
                  </a:cubicBezTo>
                  <a:close/>
                  <a:moveTo>
                    <a:pt x="4312" y="8199"/>
                  </a:moveTo>
                  <a:cubicBezTo>
                    <a:pt x="4623" y="8330"/>
                    <a:pt x="4964" y="8354"/>
                    <a:pt x="5304" y="8354"/>
                  </a:cubicBezTo>
                  <a:cubicBezTo>
                    <a:pt x="5499" y="8354"/>
                    <a:pt x="5693" y="8347"/>
                    <a:pt x="5882" y="8347"/>
                  </a:cubicBezTo>
                  <a:cubicBezTo>
                    <a:pt x="6133" y="8451"/>
                    <a:pt x="6415" y="8524"/>
                    <a:pt x="6696" y="8554"/>
                  </a:cubicBezTo>
                  <a:cubicBezTo>
                    <a:pt x="6711" y="8970"/>
                    <a:pt x="6989" y="9400"/>
                    <a:pt x="7423" y="9400"/>
                  </a:cubicBezTo>
                  <a:cubicBezTo>
                    <a:pt x="7437" y="9400"/>
                    <a:pt x="7452" y="9400"/>
                    <a:pt x="7466" y="9399"/>
                  </a:cubicBezTo>
                  <a:cubicBezTo>
                    <a:pt x="7911" y="9369"/>
                    <a:pt x="8045" y="8910"/>
                    <a:pt x="8029" y="8540"/>
                  </a:cubicBezTo>
                  <a:lnTo>
                    <a:pt x="8029" y="8524"/>
                  </a:lnTo>
                  <a:cubicBezTo>
                    <a:pt x="8059" y="8524"/>
                    <a:pt x="8089" y="8510"/>
                    <a:pt x="8118" y="8510"/>
                  </a:cubicBezTo>
                  <a:cubicBezTo>
                    <a:pt x="8356" y="8544"/>
                    <a:pt x="8593" y="8562"/>
                    <a:pt x="8830" y="8562"/>
                  </a:cubicBezTo>
                  <a:cubicBezTo>
                    <a:pt x="9112" y="8562"/>
                    <a:pt x="9393" y="8536"/>
                    <a:pt x="9674" y="8481"/>
                  </a:cubicBezTo>
                  <a:cubicBezTo>
                    <a:pt x="9688" y="9014"/>
                    <a:pt x="9704" y="9532"/>
                    <a:pt x="9763" y="10051"/>
                  </a:cubicBezTo>
                  <a:cubicBezTo>
                    <a:pt x="9511" y="10021"/>
                    <a:pt x="9274" y="9991"/>
                    <a:pt x="9022" y="9976"/>
                  </a:cubicBezTo>
                  <a:cubicBezTo>
                    <a:pt x="9007" y="9917"/>
                    <a:pt x="9007" y="9858"/>
                    <a:pt x="8993" y="9798"/>
                  </a:cubicBezTo>
                  <a:cubicBezTo>
                    <a:pt x="8993" y="9783"/>
                    <a:pt x="8981" y="9776"/>
                    <a:pt x="8970" y="9776"/>
                  </a:cubicBezTo>
                  <a:cubicBezTo>
                    <a:pt x="8959" y="9776"/>
                    <a:pt x="8948" y="9783"/>
                    <a:pt x="8948" y="9798"/>
                  </a:cubicBezTo>
                  <a:lnTo>
                    <a:pt x="8948" y="9976"/>
                  </a:lnTo>
                  <a:cubicBezTo>
                    <a:pt x="8918" y="9976"/>
                    <a:pt x="8904" y="10035"/>
                    <a:pt x="8933" y="10035"/>
                  </a:cubicBezTo>
                  <a:lnTo>
                    <a:pt x="8948" y="10035"/>
                  </a:lnTo>
                  <a:cubicBezTo>
                    <a:pt x="9022" y="11562"/>
                    <a:pt x="9881" y="13043"/>
                    <a:pt x="11096" y="13946"/>
                  </a:cubicBezTo>
                  <a:cubicBezTo>
                    <a:pt x="11110" y="13961"/>
                    <a:pt x="11126" y="13961"/>
                    <a:pt x="11140" y="13961"/>
                  </a:cubicBezTo>
                  <a:cubicBezTo>
                    <a:pt x="11155" y="13975"/>
                    <a:pt x="11170" y="13975"/>
                    <a:pt x="11199" y="13991"/>
                  </a:cubicBezTo>
                  <a:cubicBezTo>
                    <a:pt x="10340" y="15397"/>
                    <a:pt x="8948" y="16108"/>
                    <a:pt x="7334" y="16213"/>
                  </a:cubicBezTo>
                  <a:cubicBezTo>
                    <a:pt x="7163" y="16223"/>
                    <a:pt x="6989" y="16228"/>
                    <a:pt x="6815" y="16228"/>
                  </a:cubicBezTo>
                  <a:cubicBezTo>
                    <a:pt x="5467" y="16228"/>
                    <a:pt x="4060" y="15909"/>
                    <a:pt x="3023" y="15057"/>
                  </a:cubicBezTo>
                  <a:lnTo>
                    <a:pt x="3023" y="15042"/>
                  </a:lnTo>
                  <a:cubicBezTo>
                    <a:pt x="3674" y="14228"/>
                    <a:pt x="4312" y="13369"/>
                    <a:pt x="4756" y="12421"/>
                  </a:cubicBezTo>
                  <a:cubicBezTo>
                    <a:pt x="5141" y="11621"/>
                    <a:pt x="5527" y="10569"/>
                    <a:pt x="5349" y="9680"/>
                  </a:cubicBezTo>
                  <a:cubicBezTo>
                    <a:pt x="5349" y="9673"/>
                    <a:pt x="5345" y="9669"/>
                    <a:pt x="5341" y="9669"/>
                  </a:cubicBezTo>
                  <a:cubicBezTo>
                    <a:pt x="5337" y="9669"/>
                    <a:pt x="5333" y="9673"/>
                    <a:pt x="5333" y="9680"/>
                  </a:cubicBezTo>
                  <a:cubicBezTo>
                    <a:pt x="5319" y="9798"/>
                    <a:pt x="5290" y="9917"/>
                    <a:pt x="5274" y="10051"/>
                  </a:cubicBezTo>
                  <a:cubicBezTo>
                    <a:pt x="5179" y="10054"/>
                    <a:pt x="5085" y="10055"/>
                    <a:pt x="4992" y="10055"/>
                  </a:cubicBezTo>
                  <a:cubicBezTo>
                    <a:pt x="4646" y="10055"/>
                    <a:pt x="4306" y="10032"/>
                    <a:pt x="3956" y="9962"/>
                  </a:cubicBezTo>
                  <a:cubicBezTo>
                    <a:pt x="3927" y="9962"/>
                    <a:pt x="3911" y="9976"/>
                    <a:pt x="3911" y="9991"/>
                  </a:cubicBezTo>
                  <a:cubicBezTo>
                    <a:pt x="3897" y="9991"/>
                    <a:pt x="3897" y="9991"/>
                    <a:pt x="3882" y="9976"/>
                  </a:cubicBezTo>
                  <a:cubicBezTo>
                    <a:pt x="3897" y="9976"/>
                    <a:pt x="3897" y="9946"/>
                    <a:pt x="3897" y="9932"/>
                  </a:cubicBezTo>
                  <a:cubicBezTo>
                    <a:pt x="3749" y="9413"/>
                    <a:pt x="3927" y="8866"/>
                    <a:pt x="4193" y="8406"/>
                  </a:cubicBezTo>
                  <a:lnTo>
                    <a:pt x="4223" y="8406"/>
                  </a:lnTo>
                  <a:cubicBezTo>
                    <a:pt x="4267" y="8406"/>
                    <a:pt x="4267" y="8347"/>
                    <a:pt x="4223" y="8347"/>
                  </a:cubicBezTo>
                  <a:cubicBezTo>
                    <a:pt x="4253" y="8303"/>
                    <a:pt x="4282" y="8244"/>
                    <a:pt x="4312" y="8199"/>
                  </a:cubicBezTo>
                  <a:close/>
                  <a:moveTo>
                    <a:pt x="10829" y="14775"/>
                  </a:moveTo>
                  <a:cubicBezTo>
                    <a:pt x="11170" y="15028"/>
                    <a:pt x="11540" y="15220"/>
                    <a:pt x="11940" y="15368"/>
                  </a:cubicBezTo>
                  <a:cubicBezTo>
                    <a:pt x="11945" y="15373"/>
                    <a:pt x="11950" y="15375"/>
                    <a:pt x="11954" y="15375"/>
                  </a:cubicBezTo>
                  <a:cubicBezTo>
                    <a:pt x="11963" y="15375"/>
                    <a:pt x="11969" y="15368"/>
                    <a:pt x="11969" y="15368"/>
                  </a:cubicBezTo>
                  <a:cubicBezTo>
                    <a:pt x="11985" y="15427"/>
                    <a:pt x="11985" y="15472"/>
                    <a:pt x="11985" y="15531"/>
                  </a:cubicBezTo>
                  <a:cubicBezTo>
                    <a:pt x="11999" y="15634"/>
                    <a:pt x="11999" y="15782"/>
                    <a:pt x="12088" y="15857"/>
                  </a:cubicBezTo>
                  <a:cubicBezTo>
                    <a:pt x="12129" y="15892"/>
                    <a:pt x="12179" y="15906"/>
                    <a:pt x="12232" y="15906"/>
                  </a:cubicBezTo>
                  <a:cubicBezTo>
                    <a:pt x="12315" y="15906"/>
                    <a:pt x="12407" y="15872"/>
                    <a:pt x="12488" y="15828"/>
                  </a:cubicBezTo>
                  <a:lnTo>
                    <a:pt x="12488" y="15828"/>
                  </a:lnTo>
                  <a:cubicBezTo>
                    <a:pt x="12311" y="16197"/>
                    <a:pt x="12118" y="16553"/>
                    <a:pt x="11689" y="16657"/>
                  </a:cubicBezTo>
                  <a:cubicBezTo>
                    <a:pt x="11673" y="16657"/>
                    <a:pt x="11659" y="16671"/>
                    <a:pt x="11659" y="16671"/>
                  </a:cubicBezTo>
                  <a:cubicBezTo>
                    <a:pt x="11037" y="16390"/>
                    <a:pt x="10429" y="15990"/>
                    <a:pt x="9881" y="15591"/>
                  </a:cubicBezTo>
                  <a:cubicBezTo>
                    <a:pt x="10237" y="15368"/>
                    <a:pt x="10563" y="15101"/>
                    <a:pt x="10829" y="14775"/>
                  </a:cubicBezTo>
                  <a:close/>
                  <a:moveTo>
                    <a:pt x="13259" y="15620"/>
                  </a:moveTo>
                  <a:cubicBezTo>
                    <a:pt x="13332" y="15709"/>
                    <a:pt x="13436" y="15782"/>
                    <a:pt x="13525" y="15828"/>
                  </a:cubicBezTo>
                  <a:lnTo>
                    <a:pt x="13540" y="15828"/>
                  </a:lnTo>
                  <a:cubicBezTo>
                    <a:pt x="13466" y="15946"/>
                    <a:pt x="13377" y="16049"/>
                    <a:pt x="13288" y="16138"/>
                  </a:cubicBezTo>
                  <a:cubicBezTo>
                    <a:pt x="12962" y="16464"/>
                    <a:pt x="12548" y="16627"/>
                    <a:pt x="12177" y="16879"/>
                  </a:cubicBezTo>
                  <a:cubicBezTo>
                    <a:pt x="12163" y="16879"/>
                    <a:pt x="12163" y="16879"/>
                    <a:pt x="12147" y="16864"/>
                  </a:cubicBezTo>
                  <a:cubicBezTo>
                    <a:pt x="11999" y="16819"/>
                    <a:pt x="11866" y="16760"/>
                    <a:pt x="11718" y="16701"/>
                  </a:cubicBezTo>
                  <a:cubicBezTo>
                    <a:pt x="12177" y="16642"/>
                    <a:pt x="12488" y="16213"/>
                    <a:pt x="12607" y="15782"/>
                  </a:cubicBezTo>
                  <a:lnTo>
                    <a:pt x="12607" y="15753"/>
                  </a:lnTo>
                  <a:cubicBezTo>
                    <a:pt x="12621" y="15753"/>
                    <a:pt x="12621" y="15739"/>
                    <a:pt x="12637" y="15739"/>
                  </a:cubicBezTo>
                  <a:cubicBezTo>
                    <a:pt x="12651" y="15723"/>
                    <a:pt x="12651" y="15723"/>
                    <a:pt x="12651" y="15709"/>
                  </a:cubicBezTo>
                  <a:cubicBezTo>
                    <a:pt x="12692" y="15723"/>
                    <a:pt x="12734" y="15729"/>
                    <a:pt x="12777" y="15729"/>
                  </a:cubicBezTo>
                  <a:cubicBezTo>
                    <a:pt x="12872" y="15729"/>
                    <a:pt x="12965" y="15696"/>
                    <a:pt x="13036" y="15634"/>
                  </a:cubicBezTo>
                  <a:cubicBezTo>
                    <a:pt x="13067" y="15641"/>
                    <a:pt x="13098" y="15645"/>
                    <a:pt x="13129" y="15645"/>
                  </a:cubicBezTo>
                  <a:cubicBezTo>
                    <a:pt x="13172" y="15645"/>
                    <a:pt x="13215" y="15637"/>
                    <a:pt x="13259" y="15620"/>
                  </a:cubicBezTo>
                  <a:close/>
                  <a:moveTo>
                    <a:pt x="14102" y="14923"/>
                  </a:moveTo>
                  <a:cubicBezTo>
                    <a:pt x="14102" y="14923"/>
                    <a:pt x="14118" y="14939"/>
                    <a:pt x="14118" y="14953"/>
                  </a:cubicBezTo>
                  <a:cubicBezTo>
                    <a:pt x="14147" y="15502"/>
                    <a:pt x="13836" y="15916"/>
                    <a:pt x="13496" y="16316"/>
                  </a:cubicBezTo>
                  <a:cubicBezTo>
                    <a:pt x="13209" y="16652"/>
                    <a:pt x="12912" y="16925"/>
                    <a:pt x="12500" y="16925"/>
                  </a:cubicBezTo>
                  <a:cubicBezTo>
                    <a:pt x="12422" y="16925"/>
                    <a:pt x="12339" y="16915"/>
                    <a:pt x="12251" y="16894"/>
                  </a:cubicBezTo>
                  <a:cubicBezTo>
                    <a:pt x="12680" y="16687"/>
                    <a:pt x="13125" y="16493"/>
                    <a:pt x="13451" y="16124"/>
                  </a:cubicBezTo>
                  <a:cubicBezTo>
                    <a:pt x="13747" y="15768"/>
                    <a:pt x="13925" y="15338"/>
                    <a:pt x="14102" y="14923"/>
                  </a:cubicBezTo>
                  <a:close/>
                  <a:moveTo>
                    <a:pt x="2120" y="16701"/>
                  </a:moveTo>
                  <a:cubicBezTo>
                    <a:pt x="2282" y="16879"/>
                    <a:pt x="2416" y="17072"/>
                    <a:pt x="2549" y="17279"/>
                  </a:cubicBezTo>
                  <a:cubicBezTo>
                    <a:pt x="2416" y="17353"/>
                    <a:pt x="2282" y="17382"/>
                    <a:pt x="2120" y="17398"/>
                  </a:cubicBezTo>
                  <a:cubicBezTo>
                    <a:pt x="2134" y="17338"/>
                    <a:pt x="2149" y="17279"/>
                    <a:pt x="2149" y="17234"/>
                  </a:cubicBezTo>
                  <a:cubicBezTo>
                    <a:pt x="2134" y="17101"/>
                    <a:pt x="2045" y="16953"/>
                    <a:pt x="1927" y="16879"/>
                  </a:cubicBezTo>
                  <a:lnTo>
                    <a:pt x="1956" y="16879"/>
                  </a:lnTo>
                  <a:cubicBezTo>
                    <a:pt x="2015" y="16819"/>
                    <a:pt x="2075" y="16760"/>
                    <a:pt x="2120" y="16701"/>
                  </a:cubicBezTo>
                  <a:close/>
                  <a:moveTo>
                    <a:pt x="1646" y="16894"/>
                  </a:moveTo>
                  <a:cubicBezTo>
                    <a:pt x="1823" y="16894"/>
                    <a:pt x="2001" y="16997"/>
                    <a:pt x="2045" y="17175"/>
                  </a:cubicBezTo>
                  <a:cubicBezTo>
                    <a:pt x="2088" y="17360"/>
                    <a:pt x="1954" y="17517"/>
                    <a:pt x="1786" y="17517"/>
                  </a:cubicBezTo>
                  <a:cubicBezTo>
                    <a:pt x="1779" y="17517"/>
                    <a:pt x="1771" y="17517"/>
                    <a:pt x="1764" y="17516"/>
                  </a:cubicBezTo>
                  <a:cubicBezTo>
                    <a:pt x="1838" y="17398"/>
                    <a:pt x="1867" y="17250"/>
                    <a:pt x="1823" y="17116"/>
                  </a:cubicBezTo>
                  <a:cubicBezTo>
                    <a:pt x="1794" y="17027"/>
                    <a:pt x="1719" y="16953"/>
                    <a:pt x="1646" y="16894"/>
                  </a:cubicBezTo>
                  <a:close/>
                  <a:moveTo>
                    <a:pt x="869" y="16961"/>
                  </a:moveTo>
                  <a:cubicBezTo>
                    <a:pt x="904" y="16961"/>
                    <a:pt x="941" y="16963"/>
                    <a:pt x="979" y="16967"/>
                  </a:cubicBezTo>
                  <a:cubicBezTo>
                    <a:pt x="1201" y="16997"/>
                    <a:pt x="1393" y="17116"/>
                    <a:pt x="1364" y="17368"/>
                  </a:cubicBezTo>
                  <a:cubicBezTo>
                    <a:pt x="1364" y="17427"/>
                    <a:pt x="1349" y="17487"/>
                    <a:pt x="1320" y="17546"/>
                  </a:cubicBezTo>
                  <a:cubicBezTo>
                    <a:pt x="1304" y="17546"/>
                    <a:pt x="1290" y="17575"/>
                    <a:pt x="1290" y="17590"/>
                  </a:cubicBezTo>
                  <a:cubicBezTo>
                    <a:pt x="1231" y="17678"/>
                    <a:pt x="1156" y="17767"/>
                    <a:pt x="1097" y="17842"/>
                  </a:cubicBezTo>
                  <a:cubicBezTo>
                    <a:pt x="787" y="17664"/>
                    <a:pt x="520" y="17427"/>
                    <a:pt x="342" y="17116"/>
                  </a:cubicBezTo>
                  <a:cubicBezTo>
                    <a:pt x="505" y="17028"/>
                    <a:pt x="669" y="16961"/>
                    <a:pt x="869" y="16961"/>
                  </a:cubicBezTo>
                  <a:close/>
                  <a:moveTo>
                    <a:pt x="3482" y="15516"/>
                  </a:moveTo>
                  <a:cubicBezTo>
                    <a:pt x="3897" y="15798"/>
                    <a:pt x="4356" y="15990"/>
                    <a:pt x="4845" y="16138"/>
                  </a:cubicBezTo>
                  <a:cubicBezTo>
                    <a:pt x="4519" y="16493"/>
                    <a:pt x="4237" y="16879"/>
                    <a:pt x="3941" y="17264"/>
                  </a:cubicBezTo>
                  <a:cubicBezTo>
                    <a:pt x="3793" y="17441"/>
                    <a:pt x="3645" y="17678"/>
                    <a:pt x="3497" y="17886"/>
                  </a:cubicBezTo>
                  <a:lnTo>
                    <a:pt x="3467" y="17886"/>
                  </a:lnTo>
                  <a:cubicBezTo>
                    <a:pt x="3038" y="17872"/>
                    <a:pt x="2653" y="17738"/>
                    <a:pt x="2327" y="17487"/>
                  </a:cubicBezTo>
                  <a:cubicBezTo>
                    <a:pt x="2446" y="17457"/>
                    <a:pt x="2549" y="17412"/>
                    <a:pt x="2653" y="17353"/>
                  </a:cubicBezTo>
                  <a:cubicBezTo>
                    <a:pt x="2683" y="17338"/>
                    <a:pt x="2697" y="17293"/>
                    <a:pt x="2683" y="17279"/>
                  </a:cubicBezTo>
                  <a:cubicBezTo>
                    <a:pt x="2594" y="17131"/>
                    <a:pt x="2489" y="16997"/>
                    <a:pt x="2386" y="16864"/>
                  </a:cubicBezTo>
                  <a:cubicBezTo>
                    <a:pt x="2386" y="16849"/>
                    <a:pt x="2401" y="16849"/>
                    <a:pt x="2401" y="16849"/>
                  </a:cubicBezTo>
                  <a:cubicBezTo>
                    <a:pt x="2756" y="16405"/>
                    <a:pt x="3112" y="15946"/>
                    <a:pt x="3482" y="15516"/>
                  </a:cubicBezTo>
                  <a:close/>
                  <a:moveTo>
                    <a:pt x="2060" y="17487"/>
                  </a:moveTo>
                  <a:cubicBezTo>
                    <a:pt x="2075" y="17501"/>
                    <a:pt x="2090" y="17501"/>
                    <a:pt x="2104" y="17501"/>
                  </a:cubicBezTo>
                  <a:lnTo>
                    <a:pt x="2238" y="17501"/>
                  </a:lnTo>
                  <a:cubicBezTo>
                    <a:pt x="2564" y="17812"/>
                    <a:pt x="2979" y="17990"/>
                    <a:pt x="3423" y="17990"/>
                  </a:cubicBezTo>
                  <a:cubicBezTo>
                    <a:pt x="3289" y="18152"/>
                    <a:pt x="3157" y="18316"/>
                    <a:pt x="3008" y="18435"/>
                  </a:cubicBezTo>
                  <a:cubicBezTo>
                    <a:pt x="2993" y="18419"/>
                    <a:pt x="2979" y="18389"/>
                    <a:pt x="2949" y="18389"/>
                  </a:cubicBezTo>
                  <a:cubicBezTo>
                    <a:pt x="2371" y="18330"/>
                    <a:pt x="1735" y="18198"/>
                    <a:pt x="1186" y="17901"/>
                  </a:cubicBezTo>
                  <a:cubicBezTo>
                    <a:pt x="1261" y="17827"/>
                    <a:pt x="1320" y="17738"/>
                    <a:pt x="1364" y="17649"/>
                  </a:cubicBezTo>
                  <a:cubicBezTo>
                    <a:pt x="1402" y="17663"/>
                    <a:pt x="1440" y="17670"/>
                    <a:pt x="1477" y="17670"/>
                  </a:cubicBezTo>
                  <a:cubicBezTo>
                    <a:pt x="1555" y="17670"/>
                    <a:pt x="1629" y="17640"/>
                    <a:pt x="1690" y="17590"/>
                  </a:cubicBezTo>
                  <a:cubicBezTo>
                    <a:pt x="1690" y="17590"/>
                    <a:pt x="1690" y="17605"/>
                    <a:pt x="1705" y="17605"/>
                  </a:cubicBezTo>
                  <a:cubicBezTo>
                    <a:pt x="1737" y="17620"/>
                    <a:pt x="1771" y="17626"/>
                    <a:pt x="1804" y="17626"/>
                  </a:cubicBezTo>
                  <a:cubicBezTo>
                    <a:pt x="1906" y="17626"/>
                    <a:pt x="2004" y="17564"/>
                    <a:pt x="2060" y="17487"/>
                  </a:cubicBezTo>
                  <a:close/>
                  <a:moveTo>
                    <a:pt x="297" y="17131"/>
                  </a:moveTo>
                  <a:cubicBezTo>
                    <a:pt x="727" y="18079"/>
                    <a:pt x="1972" y="18389"/>
                    <a:pt x="2920" y="18494"/>
                  </a:cubicBezTo>
                  <a:cubicBezTo>
                    <a:pt x="2781" y="18577"/>
                    <a:pt x="2627" y="18610"/>
                    <a:pt x="2468" y="18610"/>
                  </a:cubicBezTo>
                  <a:cubicBezTo>
                    <a:pt x="2117" y="18610"/>
                    <a:pt x="1739" y="18452"/>
                    <a:pt x="1423" y="18330"/>
                  </a:cubicBezTo>
                  <a:cubicBezTo>
                    <a:pt x="1067" y="18198"/>
                    <a:pt x="1" y="17708"/>
                    <a:pt x="253" y="17161"/>
                  </a:cubicBezTo>
                  <a:cubicBezTo>
                    <a:pt x="268" y="17145"/>
                    <a:pt x="283" y="17145"/>
                    <a:pt x="297" y="17131"/>
                  </a:cubicBezTo>
                  <a:close/>
                  <a:moveTo>
                    <a:pt x="9180" y="1"/>
                  </a:moveTo>
                  <a:cubicBezTo>
                    <a:pt x="8579" y="1"/>
                    <a:pt x="7996" y="354"/>
                    <a:pt x="7689" y="940"/>
                  </a:cubicBezTo>
                  <a:cubicBezTo>
                    <a:pt x="7437" y="897"/>
                    <a:pt x="7186" y="852"/>
                    <a:pt x="6933" y="837"/>
                  </a:cubicBezTo>
                  <a:cubicBezTo>
                    <a:pt x="6850" y="831"/>
                    <a:pt x="6767" y="827"/>
                    <a:pt x="6684" y="827"/>
                  </a:cubicBezTo>
                  <a:cubicBezTo>
                    <a:pt x="6025" y="827"/>
                    <a:pt x="5369" y="1034"/>
                    <a:pt x="4830" y="1414"/>
                  </a:cubicBezTo>
                  <a:cubicBezTo>
                    <a:pt x="4475" y="989"/>
                    <a:pt x="3964" y="767"/>
                    <a:pt x="3460" y="767"/>
                  </a:cubicBezTo>
                  <a:cubicBezTo>
                    <a:pt x="2911" y="767"/>
                    <a:pt x="2369" y="1030"/>
                    <a:pt x="2045" y="1578"/>
                  </a:cubicBezTo>
                  <a:cubicBezTo>
                    <a:pt x="1423" y="2629"/>
                    <a:pt x="2104" y="3948"/>
                    <a:pt x="3305" y="4081"/>
                  </a:cubicBezTo>
                  <a:cubicBezTo>
                    <a:pt x="3289" y="4644"/>
                    <a:pt x="3378" y="5281"/>
                    <a:pt x="3674" y="5785"/>
                  </a:cubicBezTo>
                  <a:cubicBezTo>
                    <a:pt x="3556" y="5917"/>
                    <a:pt x="3497" y="6125"/>
                    <a:pt x="3526" y="6303"/>
                  </a:cubicBezTo>
                  <a:cubicBezTo>
                    <a:pt x="3556" y="6466"/>
                    <a:pt x="3645" y="6614"/>
                    <a:pt x="3763" y="6717"/>
                  </a:cubicBezTo>
                  <a:cubicBezTo>
                    <a:pt x="3911" y="7207"/>
                    <a:pt x="4385" y="7458"/>
                    <a:pt x="4859" y="7576"/>
                  </a:cubicBezTo>
                  <a:cubicBezTo>
                    <a:pt x="5037" y="7858"/>
                    <a:pt x="5319" y="8066"/>
                    <a:pt x="5630" y="8228"/>
                  </a:cubicBezTo>
                  <a:cubicBezTo>
                    <a:pt x="5495" y="8233"/>
                    <a:pt x="5360" y="8237"/>
                    <a:pt x="5224" y="8237"/>
                  </a:cubicBezTo>
                  <a:cubicBezTo>
                    <a:pt x="4911" y="8237"/>
                    <a:pt x="4597" y="8213"/>
                    <a:pt x="4297" y="8110"/>
                  </a:cubicBezTo>
                  <a:cubicBezTo>
                    <a:pt x="4294" y="8107"/>
                    <a:pt x="4291" y="8106"/>
                    <a:pt x="4288" y="8106"/>
                  </a:cubicBezTo>
                  <a:cubicBezTo>
                    <a:pt x="4273" y="8106"/>
                    <a:pt x="4253" y="8130"/>
                    <a:pt x="4253" y="8155"/>
                  </a:cubicBezTo>
                  <a:cubicBezTo>
                    <a:pt x="4208" y="8199"/>
                    <a:pt x="4164" y="8273"/>
                    <a:pt x="4119" y="8332"/>
                  </a:cubicBezTo>
                  <a:cubicBezTo>
                    <a:pt x="3378" y="8258"/>
                    <a:pt x="2697" y="8095"/>
                    <a:pt x="2045" y="7770"/>
                  </a:cubicBezTo>
                  <a:cubicBezTo>
                    <a:pt x="2075" y="7533"/>
                    <a:pt x="2090" y="7059"/>
                    <a:pt x="1808" y="7014"/>
                  </a:cubicBezTo>
                  <a:cubicBezTo>
                    <a:pt x="1795" y="7012"/>
                    <a:pt x="1783" y="7011"/>
                    <a:pt x="1772" y="7011"/>
                  </a:cubicBezTo>
                  <a:cubicBezTo>
                    <a:pt x="1512" y="7011"/>
                    <a:pt x="1512" y="7468"/>
                    <a:pt x="1527" y="7695"/>
                  </a:cubicBezTo>
                  <a:cubicBezTo>
                    <a:pt x="1385" y="7608"/>
                    <a:pt x="981" y="7409"/>
                    <a:pt x="747" y="7409"/>
                  </a:cubicBezTo>
                  <a:cubicBezTo>
                    <a:pt x="661" y="7409"/>
                    <a:pt x="599" y="7436"/>
                    <a:pt x="579" y="7503"/>
                  </a:cubicBezTo>
                  <a:cubicBezTo>
                    <a:pt x="534" y="7592"/>
                    <a:pt x="550" y="7665"/>
                    <a:pt x="609" y="7725"/>
                  </a:cubicBezTo>
                  <a:cubicBezTo>
                    <a:pt x="431" y="7740"/>
                    <a:pt x="416" y="7962"/>
                    <a:pt x="520" y="8080"/>
                  </a:cubicBezTo>
                  <a:lnTo>
                    <a:pt x="550" y="8110"/>
                  </a:lnTo>
                  <a:cubicBezTo>
                    <a:pt x="445" y="8244"/>
                    <a:pt x="534" y="8406"/>
                    <a:pt x="668" y="8465"/>
                  </a:cubicBezTo>
                  <a:lnTo>
                    <a:pt x="668" y="8481"/>
                  </a:lnTo>
                  <a:cubicBezTo>
                    <a:pt x="579" y="8732"/>
                    <a:pt x="846" y="8821"/>
                    <a:pt x="1053" y="8850"/>
                  </a:cubicBezTo>
                  <a:cubicBezTo>
                    <a:pt x="1104" y="8857"/>
                    <a:pt x="1155" y="8861"/>
                    <a:pt x="1206" y="8861"/>
                  </a:cubicBezTo>
                  <a:cubicBezTo>
                    <a:pt x="1483" y="8861"/>
                    <a:pt x="1761" y="8761"/>
                    <a:pt x="1986" y="8599"/>
                  </a:cubicBezTo>
                  <a:cubicBezTo>
                    <a:pt x="1986" y="8599"/>
                    <a:pt x="1986" y="8613"/>
                    <a:pt x="2001" y="8613"/>
                  </a:cubicBezTo>
                  <a:cubicBezTo>
                    <a:pt x="2534" y="8866"/>
                    <a:pt x="3127" y="9043"/>
                    <a:pt x="3719" y="9162"/>
                  </a:cubicBezTo>
                  <a:lnTo>
                    <a:pt x="3749" y="9162"/>
                  </a:lnTo>
                  <a:cubicBezTo>
                    <a:pt x="3690" y="9429"/>
                    <a:pt x="3690" y="9709"/>
                    <a:pt x="3793" y="9962"/>
                  </a:cubicBezTo>
                  <a:cubicBezTo>
                    <a:pt x="3779" y="9962"/>
                    <a:pt x="3779" y="9976"/>
                    <a:pt x="3793" y="9991"/>
                  </a:cubicBezTo>
                  <a:cubicBezTo>
                    <a:pt x="3852" y="10051"/>
                    <a:pt x="3956" y="10095"/>
                    <a:pt x="4045" y="10095"/>
                  </a:cubicBezTo>
                  <a:cubicBezTo>
                    <a:pt x="4045" y="10095"/>
                    <a:pt x="4060" y="10080"/>
                    <a:pt x="4075" y="10080"/>
                  </a:cubicBezTo>
                  <a:cubicBezTo>
                    <a:pt x="4340" y="10141"/>
                    <a:pt x="4612" y="10175"/>
                    <a:pt x="4886" y="10175"/>
                  </a:cubicBezTo>
                  <a:cubicBezTo>
                    <a:pt x="5010" y="10175"/>
                    <a:pt x="5135" y="10168"/>
                    <a:pt x="5260" y="10154"/>
                  </a:cubicBezTo>
                  <a:lnTo>
                    <a:pt x="5260" y="10154"/>
                  </a:lnTo>
                  <a:cubicBezTo>
                    <a:pt x="5230" y="10450"/>
                    <a:pt x="5201" y="10762"/>
                    <a:pt x="5126" y="11058"/>
                  </a:cubicBezTo>
                  <a:cubicBezTo>
                    <a:pt x="5008" y="11562"/>
                    <a:pt x="4816" y="12050"/>
                    <a:pt x="4579" y="12510"/>
                  </a:cubicBezTo>
                  <a:cubicBezTo>
                    <a:pt x="4134" y="13398"/>
                    <a:pt x="3542" y="14183"/>
                    <a:pt x="2934" y="14968"/>
                  </a:cubicBezTo>
                  <a:lnTo>
                    <a:pt x="2934" y="14983"/>
                  </a:lnTo>
                  <a:cubicBezTo>
                    <a:pt x="2904" y="14983"/>
                    <a:pt x="2890" y="15012"/>
                    <a:pt x="2904" y="15042"/>
                  </a:cubicBezTo>
                  <a:cubicBezTo>
                    <a:pt x="3052" y="15190"/>
                    <a:pt x="3216" y="15324"/>
                    <a:pt x="3394" y="15457"/>
                  </a:cubicBezTo>
                  <a:cubicBezTo>
                    <a:pt x="3008" y="15887"/>
                    <a:pt x="2653" y="16331"/>
                    <a:pt x="2357" y="16819"/>
                  </a:cubicBezTo>
                  <a:cubicBezTo>
                    <a:pt x="2297" y="16746"/>
                    <a:pt x="2238" y="16657"/>
                    <a:pt x="2164" y="16582"/>
                  </a:cubicBezTo>
                  <a:cubicBezTo>
                    <a:pt x="2156" y="16575"/>
                    <a:pt x="2142" y="16572"/>
                    <a:pt x="2127" y="16572"/>
                  </a:cubicBezTo>
                  <a:cubicBezTo>
                    <a:pt x="2112" y="16572"/>
                    <a:pt x="2097" y="16575"/>
                    <a:pt x="2090" y="16582"/>
                  </a:cubicBezTo>
                  <a:cubicBezTo>
                    <a:pt x="2031" y="16671"/>
                    <a:pt x="1972" y="16746"/>
                    <a:pt x="1912" y="16835"/>
                  </a:cubicBezTo>
                  <a:cubicBezTo>
                    <a:pt x="1902" y="16844"/>
                    <a:pt x="1899" y="16853"/>
                    <a:pt x="1902" y="16859"/>
                  </a:cubicBezTo>
                  <a:lnTo>
                    <a:pt x="1902" y="16859"/>
                  </a:lnTo>
                  <a:cubicBezTo>
                    <a:pt x="1853" y="16836"/>
                    <a:pt x="1800" y="16822"/>
                    <a:pt x="1748" y="16822"/>
                  </a:cubicBezTo>
                  <a:cubicBezTo>
                    <a:pt x="1707" y="16822"/>
                    <a:pt x="1667" y="16831"/>
                    <a:pt x="1630" y="16849"/>
                  </a:cubicBezTo>
                  <a:cubicBezTo>
                    <a:pt x="1616" y="16849"/>
                    <a:pt x="1616" y="16864"/>
                    <a:pt x="1616" y="16879"/>
                  </a:cubicBezTo>
                  <a:cubicBezTo>
                    <a:pt x="1571" y="16849"/>
                    <a:pt x="1527" y="16835"/>
                    <a:pt x="1482" y="16819"/>
                  </a:cubicBezTo>
                  <a:cubicBezTo>
                    <a:pt x="1449" y="16806"/>
                    <a:pt x="1392" y="16793"/>
                    <a:pt x="1338" y="16793"/>
                  </a:cubicBezTo>
                  <a:cubicBezTo>
                    <a:pt x="1272" y="16793"/>
                    <a:pt x="1209" y="16813"/>
                    <a:pt x="1201" y="16879"/>
                  </a:cubicBezTo>
                  <a:cubicBezTo>
                    <a:pt x="1201" y="16894"/>
                    <a:pt x="1201" y="16894"/>
                    <a:pt x="1216" y="16894"/>
                  </a:cubicBezTo>
                  <a:cubicBezTo>
                    <a:pt x="1223" y="16901"/>
                    <a:pt x="1231" y="16905"/>
                    <a:pt x="1236" y="16905"/>
                  </a:cubicBezTo>
                  <a:cubicBezTo>
                    <a:pt x="1242" y="16905"/>
                    <a:pt x="1245" y="16901"/>
                    <a:pt x="1245" y="16894"/>
                  </a:cubicBezTo>
                  <a:cubicBezTo>
                    <a:pt x="1258" y="16868"/>
                    <a:pt x="1286" y="16859"/>
                    <a:pt x="1320" y="16859"/>
                  </a:cubicBezTo>
                  <a:cubicBezTo>
                    <a:pt x="1404" y="16859"/>
                    <a:pt x="1525" y="16917"/>
                    <a:pt x="1557" y="16938"/>
                  </a:cubicBezTo>
                  <a:cubicBezTo>
                    <a:pt x="1646" y="16983"/>
                    <a:pt x="1719" y="17072"/>
                    <a:pt x="1735" y="17190"/>
                  </a:cubicBezTo>
                  <a:cubicBezTo>
                    <a:pt x="1789" y="17394"/>
                    <a:pt x="1643" y="17549"/>
                    <a:pt x="1468" y="17549"/>
                  </a:cubicBezTo>
                  <a:cubicBezTo>
                    <a:pt x="1453" y="17549"/>
                    <a:pt x="1438" y="17548"/>
                    <a:pt x="1423" y="17546"/>
                  </a:cubicBezTo>
                  <a:cubicBezTo>
                    <a:pt x="1527" y="17323"/>
                    <a:pt x="1541" y="17072"/>
                    <a:pt x="1261" y="16924"/>
                  </a:cubicBezTo>
                  <a:cubicBezTo>
                    <a:pt x="1245" y="16924"/>
                    <a:pt x="1231" y="16908"/>
                    <a:pt x="1216" y="16908"/>
                  </a:cubicBezTo>
                  <a:cubicBezTo>
                    <a:pt x="1107" y="16862"/>
                    <a:pt x="982" y="16839"/>
                    <a:pt x="855" y="16839"/>
                  </a:cubicBezTo>
                  <a:cubicBezTo>
                    <a:pt x="619" y="16839"/>
                    <a:pt x="378" y="16918"/>
                    <a:pt x="224" y="17072"/>
                  </a:cubicBezTo>
                  <a:cubicBezTo>
                    <a:pt x="194" y="17072"/>
                    <a:pt x="179" y="17072"/>
                    <a:pt x="164" y="17101"/>
                  </a:cubicBezTo>
                  <a:lnTo>
                    <a:pt x="119" y="17190"/>
                  </a:lnTo>
                  <a:lnTo>
                    <a:pt x="119" y="17204"/>
                  </a:lnTo>
                  <a:lnTo>
                    <a:pt x="119" y="17220"/>
                  </a:lnTo>
                  <a:cubicBezTo>
                    <a:pt x="31" y="17530"/>
                    <a:pt x="356" y="17842"/>
                    <a:pt x="593" y="18020"/>
                  </a:cubicBezTo>
                  <a:cubicBezTo>
                    <a:pt x="1038" y="18375"/>
                    <a:pt x="1660" y="18597"/>
                    <a:pt x="2223" y="18715"/>
                  </a:cubicBezTo>
                  <a:cubicBezTo>
                    <a:pt x="2321" y="18738"/>
                    <a:pt x="2411" y="18749"/>
                    <a:pt x="2495" y="18749"/>
                  </a:cubicBezTo>
                  <a:cubicBezTo>
                    <a:pt x="2855" y="18749"/>
                    <a:pt x="3100" y="18551"/>
                    <a:pt x="3364" y="18227"/>
                  </a:cubicBezTo>
                  <a:cubicBezTo>
                    <a:pt x="3897" y="17546"/>
                    <a:pt x="4430" y="16864"/>
                    <a:pt x="4904" y="16153"/>
                  </a:cubicBezTo>
                  <a:cubicBezTo>
                    <a:pt x="5513" y="16310"/>
                    <a:pt x="6151" y="16379"/>
                    <a:pt x="6767" y="16379"/>
                  </a:cubicBezTo>
                  <a:cubicBezTo>
                    <a:pt x="7020" y="16379"/>
                    <a:pt x="7269" y="16367"/>
                    <a:pt x="7511" y="16345"/>
                  </a:cubicBezTo>
                  <a:cubicBezTo>
                    <a:pt x="8311" y="16286"/>
                    <a:pt x="9111" y="16049"/>
                    <a:pt x="9807" y="15634"/>
                  </a:cubicBezTo>
                  <a:cubicBezTo>
                    <a:pt x="10251" y="15990"/>
                    <a:pt x="10725" y="16316"/>
                    <a:pt x="11229" y="16582"/>
                  </a:cubicBezTo>
                  <a:cubicBezTo>
                    <a:pt x="11588" y="16776"/>
                    <a:pt x="12071" y="17079"/>
                    <a:pt x="12511" y="17079"/>
                  </a:cubicBezTo>
                  <a:cubicBezTo>
                    <a:pt x="12579" y="17079"/>
                    <a:pt x="12645" y="17072"/>
                    <a:pt x="12710" y="17056"/>
                  </a:cubicBezTo>
                  <a:cubicBezTo>
                    <a:pt x="13154" y="16967"/>
                    <a:pt x="13466" y="16553"/>
                    <a:pt x="13717" y="16227"/>
                  </a:cubicBezTo>
                  <a:cubicBezTo>
                    <a:pt x="14029" y="15842"/>
                    <a:pt x="14266" y="15442"/>
                    <a:pt x="14251" y="14939"/>
                  </a:cubicBezTo>
                  <a:cubicBezTo>
                    <a:pt x="14251" y="14909"/>
                    <a:pt x="14221" y="14894"/>
                    <a:pt x="14191" y="14894"/>
                  </a:cubicBezTo>
                  <a:cubicBezTo>
                    <a:pt x="14115" y="14734"/>
                    <a:pt x="13932" y="14672"/>
                    <a:pt x="13741" y="14672"/>
                  </a:cubicBezTo>
                  <a:cubicBezTo>
                    <a:pt x="13561" y="14672"/>
                    <a:pt x="13373" y="14726"/>
                    <a:pt x="13259" y="14805"/>
                  </a:cubicBezTo>
                  <a:cubicBezTo>
                    <a:pt x="13243" y="14820"/>
                    <a:pt x="13243" y="14834"/>
                    <a:pt x="13229" y="14834"/>
                  </a:cubicBezTo>
                  <a:lnTo>
                    <a:pt x="13214" y="14834"/>
                  </a:lnTo>
                  <a:cubicBezTo>
                    <a:pt x="13183" y="14827"/>
                    <a:pt x="13152" y="14823"/>
                    <a:pt x="13120" y="14823"/>
                  </a:cubicBezTo>
                  <a:cubicBezTo>
                    <a:pt x="13030" y="14823"/>
                    <a:pt x="12940" y="14854"/>
                    <a:pt x="12874" y="14909"/>
                  </a:cubicBezTo>
                  <a:cubicBezTo>
                    <a:pt x="12854" y="14907"/>
                    <a:pt x="12836" y="14906"/>
                    <a:pt x="12817" y="14906"/>
                  </a:cubicBezTo>
                  <a:cubicBezTo>
                    <a:pt x="12695" y="14906"/>
                    <a:pt x="12595" y="14950"/>
                    <a:pt x="12518" y="15028"/>
                  </a:cubicBezTo>
                  <a:cubicBezTo>
                    <a:pt x="12340" y="15012"/>
                    <a:pt x="12177" y="14998"/>
                    <a:pt x="12014" y="14953"/>
                  </a:cubicBezTo>
                  <a:cubicBezTo>
                    <a:pt x="11985" y="14953"/>
                    <a:pt x="11940" y="14968"/>
                    <a:pt x="11940" y="15012"/>
                  </a:cubicBezTo>
                  <a:lnTo>
                    <a:pt x="11969" y="15291"/>
                  </a:lnTo>
                  <a:lnTo>
                    <a:pt x="11969" y="15291"/>
                  </a:lnTo>
                  <a:cubicBezTo>
                    <a:pt x="11968" y="15287"/>
                    <a:pt x="11965" y="15279"/>
                    <a:pt x="11955" y="15279"/>
                  </a:cubicBezTo>
                  <a:cubicBezTo>
                    <a:pt x="11570" y="15131"/>
                    <a:pt x="11229" y="14953"/>
                    <a:pt x="10873" y="14731"/>
                  </a:cubicBezTo>
                  <a:cubicBezTo>
                    <a:pt x="11037" y="14524"/>
                    <a:pt x="11199" y="14301"/>
                    <a:pt x="11318" y="14050"/>
                  </a:cubicBezTo>
                  <a:cubicBezTo>
                    <a:pt x="11347" y="14050"/>
                    <a:pt x="11377" y="14020"/>
                    <a:pt x="11363" y="13975"/>
                  </a:cubicBezTo>
                  <a:cubicBezTo>
                    <a:pt x="11347" y="13961"/>
                    <a:pt x="11347" y="13946"/>
                    <a:pt x="11333" y="13932"/>
                  </a:cubicBezTo>
                  <a:cubicBezTo>
                    <a:pt x="11318" y="13932"/>
                    <a:pt x="11318" y="13916"/>
                    <a:pt x="11303" y="13916"/>
                  </a:cubicBezTo>
                  <a:lnTo>
                    <a:pt x="11288" y="13916"/>
                  </a:lnTo>
                  <a:cubicBezTo>
                    <a:pt x="11274" y="13902"/>
                    <a:pt x="11258" y="13902"/>
                    <a:pt x="11244" y="13902"/>
                  </a:cubicBezTo>
                  <a:cubicBezTo>
                    <a:pt x="11229" y="13902"/>
                    <a:pt x="11215" y="13886"/>
                    <a:pt x="11199" y="13872"/>
                  </a:cubicBezTo>
                  <a:cubicBezTo>
                    <a:pt x="11199" y="13872"/>
                    <a:pt x="11185" y="13857"/>
                    <a:pt x="11185" y="13843"/>
                  </a:cubicBezTo>
                  <a:cubicBezTo>
                    <a:pt x="9955" y="12865"/>
                    <a:pt x="9274" y="11562"/>
                    <a:pt x="9037" y="10051"/>
                  </a:cubicBezTo>
                  <a:lnTo>
                    <a:pt x="9037" y="10051"/>
                  </a:lnTo>
                  <a:cubicBezTo>
                    <a:pt x="9274" y="10095"/>
                    <a:pt x="9511" y="10124"/>
                    <a:pt x="9748" y="10154"/>
                  </a:cubicBezTo>
                  <a:cubicBezTo>
                    <a:pt x="9777" y="10154"/>
                    <a:pt x="9793" y="10124"/>
                    <a:pt x="9807" y="10110"/>
                  </a:cubicBezTo>
                  <a:cubicBezTo>
                    <a:pt x="9807" y="10110"/>
                    <a:pt x="9822" y="10095"/>
                    <a:pt x="9822" y="10080"/>
                  </a:cubicBezTo>
                  <a:lnTo>
                    <a:pt x="9822" y="9917"/>
                  </a:lnTo>
                  <a:cubicBezTo>
                    <a:pt x="9925" y="9917"/>
                    <a:pt x="10030" y="9903"/>
                    <a:pt x="10133" y="9887"/>
                  </a:cubicBezTo>
                  <a:cubicBezTo>
                    <a:pt x="10148" y="9887"/>
                    <a:pt x="10162" y="9873"/>
                    <a:pt x="10162" y="9858"/>
                  </a:cubicBezTo>
                  <a:cubicBezTo>
                    <a:pt x="10222" y="9887"/>
                    <a:pt x="10281" y="9917"/>
                    <a:pt x="10326" y="9932"/>
                  </a:cubicBezTo>
                  <a:cubicBezTo>
                    <a:pt x="11051" y="10258"/>
                    <a:pt x="11792" y="10554"/>
                    <a:pt x="12562" y="10746"/>
                  </a:cubicBezTo>
                  <a:cubicBezTo>
                    <a:pt x="12570" y="10749"/>
                    <a:pt x="12578" y="10750"/>
                    <a:pt x="12584" y="10750"/>
                  </a:cubicBezTo>
                  <a:cubicBezTo>
                    <a:pt x="12612" y="10750"/>
                    <a:pt x="12621" y="10726"/>
                    <a:pt x="12621" y="10702"/>
                  </a:cubicBezTo>
                  <a:cubicBezTo>
                    <a:pt x="12892" y="10534"/>
                    <a:pt x="13130" y="10412"/>
                    <a:pt x="13430" y="10412"/>
                  </a:cubicBezTo>
                  <a:cubicBezTo>
                    <a:pt x="13475" y="10412"/>
                    <a:pt x="13521" y="10415"/>
                    <a:pt x="13569" y="10420"/>
                  </a:cubicBezTo>
                  <a:lnTo>
                    <a:pt x="13658" y="10465"/>
                  </a:lnTo>
                  <a:cubicBezTo>
                    <a:pt x="13688" y="10465"/>
                    <a:pt x="13717" y="10465"/>
                    <a:pt x="13717" y="10450"/>
                  </a:cubicBezTo>
                  <a:cubicBezTo>
                    <a:pt x="13747" y="10450"/>
                    <a:pt x="13777" y="10450"/>
                    <a:pt x="13792" y="10420"/>
                  </a:cubicBezTo>
                  <a:cubicBezTo>
                    <a:pt x="13999" y="9917"/>
                    <a:pt x="14191" y="9429"/>
                    <a:pt x="14414" y="8939"/>
                  </a:cubicBezTo>
                  <a:cubicBezTo>
                    <a:pt x="14455" y="8949"/>
                    <a:pt x="14495" y="8955"/>
                    <a:pt x="14535" y="8955"/>
                  </a:cubicBezTo>
                  <a:cubicBezTo>
                    <a:pt x="14666" y="8955"/>
                    <a:pt x="14780" y="8892"/>
                    <a:pt x="14813" y="8732"/>
                  </a:cubicBezTo>
                  <a:cubicBezTo>
                    <a:pt x="14813" y="8718"/>
                    <a:pt x="14799" y="8688"/>
                    <a:pt x="14784" y="8688"/>
                  </a:cubicBezTo>
                  <a:lnTo>
                    <a:pt x="14784" y="8673"/>
                  </a:lnTo>
                  <a:lnTo>
                    <a:pt x="14754" y="8643"/>
                  </a:lnTo>
                  <a:lnTo>
                    <a:pt x="14770" y="8643"/>
                  </a:lnTo>
                  <a:cubicBezTo>
                    <a:pt x="14873" y="8629"/>
                    <a:pt x="14947" y="8540"/>
                    <a:pt x="14932" y="8436"/>
                  </a:cubicBezTo>
                  <a:cubicBezTo>
                    <a:pt x="14932" y="8392"/>
                    <a:pt x="14932" y="8362"/>
                    <a:pt x="14918" y="8332"/>
                  </a:cubicBezTo>
                  <a:lnTo>
                    <a:pt x="14918" y="8332"/>
                  </a:lnTo>
                  <a:cubicBezTo>
                    <a:pt x="14932" y="8347"/>
                    <a:pt x="14947" y="8347"/>
                    <a:pt x="14962" y="8347"/>
                  </a:cubicBezTo>
                  <a:cubicBezTo>
                    <a:pt x="15050" y="8303"/>
                    <a:pt x="15066" y="8214"/>
                    <a:pt x="15050" y="8125"/>
                  </a:cubicBezTo>
                  <a:cubicBezTo>
                    <a:pt x="15244" y="7977"/>
                    <a:pt x="15110" y="7681"/>
                    <a:pt x="14918" y="7621"/>
                  </a:cubicBezTo>
                  <a:cubicBezTo>
                    <a:pt x="15139" y="7162"/>
                    <a:pt x="15303" y="6658"/>
                    <a:pt x="15481" y="6184"/>
                  </a:cubicBezTo>
                  <a:cubicBezTo>
                    <a:pt x="15495" y="6140"/>
                    <a:pt x="15465" y="6125"/>
                    <a:pt x="15436" y="6125"/>
                  </a:cubicBezTo>
                  <a:cubicBezTo>
                    <a:pt x="15436" y="6111"/>
                    <a:pt x="15421" y="6095"/>
                    <a:pt x="15406" y="6095"/>
                  </a:cubicBezTo>
                  <a:cubicBezTo>
                    <a:pt x="14681" y="5666"/>
                    <a:pt x="13895" y="5311"/>
                    <a:pt x="13081" y="5044"/>
                  </a:cubicBezTo>
                  <a:cubicBezTo>
                    <a:pt x="12754" y="4938"/>
                    <a:pt x="12364" y="4784"/>
                    <a:pt x="12002" y="4784"/>
                  </a:cubicBezTo>
                  <a:cubicBezTo>
                    <a:pt x="11757" y="4784"/>
                    <a:pt x="11524" y="4855"/>
                    <a:pt x="11333" y="5058"/>
                  </a:cubicBezTo>
                  <a:cubicBezTo>
                    <a:pt x="10859" y="5577"/>
                    <a:pt x="10652" y="6377"/>
                    <a:pt x="10459" y="7043"/>
                  </a:cubicBezTo>
                  <a:cubicBezTo>
                    <a:pt x="10310" y="7503"/>
                    <a:pt x="10162" y="7932"/>
                    <a:pt x="9985" y="8376"/>
                  </a:cubicBezTo>
                  <a:cubicBezTo>
                    <a:pt x="9970" y="8421"/>
                    <a:pt x="9955" y="8465"/>
                    <a:pt x="9925" y="8510"/>
                  </a:cubicBezTo>
                  <a:cubicBezTo>
                    <a:pt x="9881" y="8524"/>
                    <a:pt x="9836" y="8540"/>
                    <a:pt x="9777" y="8540"/>
                  </a:cubicBezTo>
                  <a:lnTo>
                    <a:pt x="9777" y="8421"/>
                  </a:lnTo>
                  <a:cubicBezTo>
                    <a:pt x="9777" y="8387"/>
                    <a:pt x="9744" y="8371"/>
                    <a:pt x="9714" y="8371"/>
                  </a:cubicBezTo>
                  <a:cubicBezTo>
                    <a:pt x="9705" y="8371"/>
                    <a:pt x="9696" y="8373"/>
                    <a:pt x="9688" y="8376"/>
                  </a:cubicBezTo>
                  <a:lnTo>
                    <a:pt x="9644" y="8376"/>
                  </a:lnTo>
                  <a:cubicBezTo>
                    <a:pt x="9276" y="8438"/>
                    <a:pt x="8908" y="8469"/>
                    <a:pt x="8531" y="8469"/>
                  </a:cubicBezTo>
                  <a:cubicBezTo>
                    <a:pt x="8453" y="8469"/>
                    <a:pt x="8375" y="8468"/>
                    <a:pt x="8296" y="8465"/>
                  </a:cubicBezTo>
                  <a:cubicBezTo>
                    <a:pt x="8637" y="8376"/>
                    <a:pt x="8948" y="8228"/>
                    <a:pt x="9185" y="8050"/>
                  </a:cubicBezTo>
                  <a:cubicBezTo>
                    <a:pt x="10014" y="7428"/>
                    <a:pt x="10251" y="6362"/>
                    <a:pt x="10267" y="5384"/>
                  </a:cubicBezTo>
                  <a:cubicBezTo>
                    <a:pt x="10281" y="4910"/>
                    <a:pt x="10267" y="4436"/>
                    <a:pt x="10178" y="3962"/>
                  </a:cubicBezTo>
                  <a:cubicBezTo>
                    <a:pt x="10207" y="3696"/>
                    <a:pt x="10178" y="3444"/>
                    <a:pt x="10118" y="3178"/>
                  </a:cubicBezTo>
                  <a:cubicBezTo>
                    <a:pt x="10133" y="3178"/>
                    <a:pt x="10133" y="3178"/>
                    <a:pt x="10148" y="3162"/>
                  </a:cubicBezTo>
                  <a:cubicBezTo>
                    <a:pt x="10962" y="2437"/>
                    <a:pt x="11066" y="1134"/>
                    <a:pt x="10207" y="393"/>
                  </a:cubicBezTo>
                  <a:cubicBezTo>
                    <a:pt x="9894" y="124"/>
                    <a:pt x="9534" y="1"/>
                    <a:pt x="9180" y="1"/>
                  </a:cubicBez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66"/>
        <p:cNvGrpSpPr/>
        <p:nvPr/>
      </p:nvGrpSpPr>
      <p:grpSpPr>
        <a:xfrm>
          <a:off x="0" y="0"/>
          <a:ext cx="0" cy="0"/>
          <a:chOff x="0" y="0"/>
          <a:chExt cx="0" cy="0"/>
        </a:xfrm>
      </p:grpSpPr>
      <p:sp>
        <p:nvSpPr>
          <p:cNvPr id="67" name="Google Shape;67;p18"/>
          <p:cNvSpPr txBox="1">
            <a:spLocks noGrp="1"/>
          </p:cNvSpPr>
          <p:nvPr>
            <p:ph type="ctrTitle"/>
          </p:nvPr>
        </p:nvSpPr>
        <p:spPr>
          <a:xfrm>
            <a:off x="-371441" y="2111176"/>
            <a:ext cx="5849100" cy="2470200"/>
          </a:xfrm>
          <a:prstGeom prst="rect">
            <a:avLst/>
          </a:prstGeom>
        </p:spPr>
        <p:txBody>
          <a:bodyPr spcFirstLastPara="1" wrap="square" lIns="91425" tIns="91425" rIns="91425" bIns="91425" anchor="b" anchorCtr="0">
            <a:noAutofit/>
          </a:bodyPr>
          <a:lstStyle/>
          <a:p>
            <a:pPr lvl="0" algn="r" rtl="1">
              <a:spcBef>
                <a:spcPts val="0"/>
              </a:spcBef>
              <a:spcAft>
                <a:spcPts val="0"/>
              </a:spcAft>
            </a:pPr>
            <a:r>
              <a:rPr lang="ar-SA" sz="2000" b="0" dirty="0">
                <a:latin typeface="Dubai Light" panose="020B0303030403030204" pitchFamily="34" charset="-78"/>
                <a:cs typeface="Dubai Light" panose="020B0303030403030204" pitchFamily="34" charset="-78"/>
              </a:rPr>
              <a:t>زيادة قدرات الطفل التعليمية</a:t>
            </a:r>
            <a:br>
              <a:rPr lang="ar-SA" sz="2000" b="0" dirty="0">
                <a:latin typeface="Dubai Light" panose="020B0303030403030204" pitchFamily="34" charset="-78"/>
                <a:cs typeface="Dubai Light" panose="020B0303030403030204" pitchFamily="34" charset="-78"/>
              </a:rPr>
            </a:br>
            <a:r>
              <a:rPr lang="ar-SA" sz="2000" b="0" dirty="0">
                <a:latin typeface="Dubai Light" panose="020B0303030403030204" pitchFamily="34" charset="-78"/>
                <a:cs typeface="Dubai Light" panose="020B0303030403030204" pitchFamily="34" charset="-78"/>
              </a:rPr>
              <a:t>تنمية الحصيلة اللغوية</a:t>
            </a:r>
            <a:br>
              <a:rPr lang="ar-SA" sz="2000" b="0" dirty="0">
                <a:latin typeface="Dubai Light" panose="020B0303030403030204" pitchFamily="34" charset="-78"/>
                <a:cs typeface="Dubai Light" panose="020B0303030403030204" pitchFamily="34" charset="-78"/>
              </a:rPr>
            </a:br>
            <a:r>
              <a:rPr lang="ar-SA" sz="2000" b="0" dirty="0">
                <a:latin typeface="Dubai Light" panose="020B0303030403030204" pitchFamily="34" charset="-78"/>
                <a:cs typeface="Dubai Light" panose="020B0303030403030204" pitchFamily="34" charset="-78"/>
              </a:rPr>
              <a:t>التطابق والتصنيف</a:t>
            </a:r>
            <a:br>
              <a:rPr lang="ar-SA" sz="2000" b="0" dirty="0">
                <a:latin typeface="Dubai Light" panose="020B0303030403030204" pitchFamily="34" charset="-78"/>
                <a:cs typeface="Dubai Light" panose="020B0303030403030204" pitchFamily="34" charset="-78"/>
              </a:rPr>
            </a:br>
            <a:r>
              <a:rPr lang="ar-SA" sz="2000" b="0" dirty="0">
                <a:latin typeface="Dubai Light" panose="020B0303030403030204" pitchFamily="34" charset="-78"/>
                <a:cs typeface="Dubai Light" panose="020B0303030403030204" pitchFamily="34" charset="-78"/>
              </a:rPr>
              <a:t>استخراج الطفل الهدف المطلوب</a:t>
            </a:r>
            <a:br>
              <a:rPr lang="ar-SA" sz="2000" b="0" dirty="0">
                <a:latin typeface="Dubai Light" panose="020B0303030403030204" pitchFamily="34" charset="-78"/>
                <a:cs typeface="Dubai Light" panose="020B0303030403030204" pitchFamily="34" charset="-78"/>
              </a:rPr>
            </a:br>
            <a:r>
              <a:rPr lang="ar-SA" sz="2000" b="0" dirty="0">
                <a:latin typeface="Dubai Light" panose="020B0303030403030204" pitchFamily="34" charset="-78"/>
                <a:cs typeface="Dubai Light" panose="020B0303030403030204" pitchFamily="34" charset="-78"/>
              </a:rPr>
              <a:t>الانتباه و التركيز</a:t>
            </a:r>
            <a:br>
              <a:rPr lang="ar-SA" sz="2800" dirty="0"/>
            </a:br>
            <a:endParaRPr sz="2800" dirty="0"/>
          </a:p>
        </p:txBody>
      </p:sp>
      <p:grpSp>
        <p:nvGrpSpPr>
          <p:cNvPr id="68" name="Google Shape;68;p18"/>
          <p:cNvGrpSpPr/>
          <p:nvPr/>
        </p:nvGrpSpPr>
        <p:grpSpPr>
          <a:xfrm>
            <a:off x="604464" y="1551411"/>
            <a:ext cx="4810650" cy="823800"/>
            <a:chOff x="1306400" y="6116550"/>
            <a:chExt cx="4810650" cy="823800"/>
          </a:xfrm>
        </p:grpSpPr>
        <p:sp>
          <p:nvSpPr>
            <p:cNvPr id="69" name="Google Shape;69;p18"/>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70" name="Google Shape;70;p18"/>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71" name="Google Shape;71;p18"/>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2" name="Google Shape;72;p18"/>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 name="Google Shape;73;p18"/>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4" name="Google Shape;74;p18"/>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5" name="Google Shape;75;p18"/>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 name="Google Shape;76;p18"/>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7" name="Google Shape;77;p18"/>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8" name="Google Shape;78;p18"/>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9" name="Google Shape;79;p18"/>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0" name="Google Shape;80;p18"/>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1" name="Google Shape;81;p18"/>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2" name="Google Shape;82;p18"/>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3" name="Google Shape;83;p18"/>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4" name="Google Shape;84;p18"/>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5" name="Google Shape;85;p18"/>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6" name="Google Shape;86;p18"/>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7" name="Google Shape;87;p18"/>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8" name="Google Shape;88;p18"/>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 name="Google Shape;89;p18"/>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 name="Google Shape;90;p18"/>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 name="Google Shape;91;p18"/>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 name="Google Shape;92;p18"/>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 name="Google Shape;93;p18"/>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 name="Google Shape;94;p18"/>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 name="Google Shape;95;p18"/>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 name="Google Shape;96;p18"/>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 name="Google Shape;97;p18"/>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 name="Google Shape;98;p18"/>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 name="Google Shape;99;p18"/>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 name="Google Shape;100;p18"/>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 name="Google Shape;101;p18"/>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 name="Google Shape;102;p18"/>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 name="Google Shape;103;p18"/>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 name="Google Shape;104;p18"/>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 name="Google Shape;105;p18"/>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6" name="Google Shape;106;p18"/>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7" name="Google Shape;107;p18"/>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8" name="Google Shape;108;p18"/>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9" name="Google Shape;109;p18"/>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0" name="Google Shape;110;p18"/>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sp>
        <p:nvSpPr>
          <p:cNvPr id="112" name="Google Shape;112;p18"/>
          <p:cNvSpPr/>
          <p:nvPr/>
        </p:nvSpPr>
        <p:spPr>
          <a:xfrm rot="626591">
            <a:off x="5828058" y="9271362"/>
            <a:ext cx="490252" cy="415819"/>
          </a:xfrm>
          <a:custGeom>
            <a:avLst/>
            <a:gdLst/>
            <a:ahLst/>
            <a:cxnLst/>
            <a:rect l="l" t="t" r="r" b="b"/>
            <a:pathLst>
              <a:path w="3451" h="2927" extrusionOk="0">
                <a:moveTo>
                  <a:pt x="2808" y="248"/>
                </a:moveTo>
                <a:cubicBezTo>
                  <a:pt x="2840" y="248"/>
                  <a:pt x="2872" y="251"/>
                  <a:pt x="2903" y="255"/>
                </a:cubicBezTo>
                <a:cubicBezTo>
                  <a:pt x="3125" y="270"/>
                  <a:pt x="3229" y="388"/>
                  <a:pt x="3200" y="596"/>
                </a:cubicBezTo>
                <a:cubicBezTo>
                  <a:pt x="3184" y="714"/>
                  <a:pt x="3140" y="848"/>
                  <a:pt x="3066" y="937"/>
                </a:cubicBezTo>
                <a:cubicBezTo>
                  <a:pt x="2637" y="1500"/>
                  <a:pt x="2192" y="2033"/>
                  <a:pt x="1762" y="2580"/>
                </a:cubicBezTo>
                <a:cubicBezTo>
                  <a:pt x="1715" y="2644"/>
                  <a:pt x="1659" y="2673"/>
                  <a:pt x="1603" y="2673"/>
                </a:cubicBezTo>
                <a:cubicBezTo>
                  <a:pt x="1555" y="2673"/>
                  <a:pt x="1507" y="2651"/>
                  <a:pt x="1466" y="2610"/>
                </a:cubicBezTo>
                <a:cubicBezTo>
                  <a:pt x="1111" y="2270"/>
                  <a:pt x="755" y="1929"/>
                  <a:pt x="429" y="1573"/>
                </a:cubicBezTo>
                <a:cubicBezTo>
                  <a:pt x="251" y="1366"/>
                  <a:pt x="222" y="1085"/>
                  <a:pt x="356" y="833"/>
                </a:cubicBezTo>
                <a:cubicBezTo>
                  <a:pt x="504" y="581"/>
                  <a:pt x="755" y="477"/>
                  <a:pt x="1007" y="463"/>
                </a:cubicBezTo>
                <a:cubicBezTo>
                  <a:pt x="1244" y="463"/>
                  <a:pt x="1393" y="566"/>
                  <a:pt x="1511" y="744"/>
                </a:cubicBezTo>
                <a:cubicBezTo>
                  <a:pt x="1585" y="878"/>
                  <a:pt x="1659" y="1026"/>
                  <a:pt x="1718" y="1174"/>
                </a:cubicBezTo>
                <a:cubicBezTo>
                  <a:pt x="1755" y="1248"/>
                  <a:pt x="1803" y="1332"/>
                  <a:pt x="1886" y="1332"/>
                </a:cubicBezTo>
                <a:cubicBezTo>
                  <a:pt x="1903" y="1332"/>
                  <a:pt x="1921" y="1329"/>
                  <a:pt x="1940" y="1322"/>
                </a:cubicBezTo>
                <a:cubicBezTo>
                  <a:pt x="1999" y="1292"/>
                  <a:pt x="2059" y="1203"/>
                  <a:pt x="2059" y="1129"/>
                </a:cubicBezTo>
                <a:cubicBezTo>
                  <a:pt x="2074" y="848"/>
                  <a:pt x="2222" y="641"/>
                  <a:pt x="2384" y="447"/>
                </a:cubicBezTo>
                <a:cubicBezTo>
                  <a:pt x="2496" y="312"/>
                  <a:pt x="2649" y="248"/>
                  <a:pt x="2808" y="248"/>
                </a:cubicBezTo>
                <a:close/>
                <a:moveTo>
                  <a:pt x="2828" y="1"/>
                </a:moveTo>
                <a:cubicBezTo>
                  <a:pt x="2568" y="1"/>
                  <a:pt x="2341" y="103"/>
                  <a:pt x="2163" y="329"/>
                </a:cubicBezTo>
                <a:cubicBezTo>
                  <a:pt x="2059" y="463"/>
                  <a:pt x="1970" y="596"/>
                  <a:pt x="1837" y="789"/>
                </a:cubicBezTo>
                <a:cubicBezTo>
                  <a:pt x="1762" y="684"/>
                  <a:pt x="1703" y="625"/>
                  <a:pt x="1659" y="552"/>
                </a:cubicBezTo>
                <a:cubicBezTo>
                  <a:pt x="1541" y="404"/>
                  <a:pt x="1407" y="285"/>
                  <a:pt x="1215" y="255"/>
                </a:cubicBezTo>
                <a:cubicBezTo>
                  <a:pt x="1142" y="242"/>
                  <a:pt x="1071" y="235"/>
                  <a:pt x="1003" y="235"/>
                </a:cubicBezTo>
                <a:cubicBezTo>
                  <a:pt x="698" y="235"/>
                  <a:pt x="443" y="369"/>
                  <a:pt x="237" y="611"/>
                </a:cubicBezTo>
                <a:cubicBezTo>
                  <a:pt x="0" y="892"/>
                  <a:pt x="30" y="1218"/>
                  <a:pt x="148" y="1529"/>
                </a:cubicBezTo>
                <a:cubicBezTo>
                  <a:pt x="192" y="1648"/>
                  <a:pt x="281" y="1751"/>
                  <a:pt x="356" y="1840"/>
                </a:cubicBezTo>
                <a:cubicBezTo>
                  <a:pt x="652" y="2136"/>
                  <a:pt x="948" y="2418"/>
                  <a:pt x="1259" y="2699"/>
                </a:cubicBezTo>
                <a:cubicBezTo>
                  <a:pt x="1348" y="2788"/>
                  <a:pt x="1466" y="2847"/>
                  <a:pt x="1570" y="2892"/>
                </a:cubicBezTo>
                <a:cubicBezTo>
                  <a:pt x="1630" y="2915"/>
                  <a:pt x="1680" y="2926"/>
                  <a:pt x="1724" y="2926"/>
                </a:cubicBezTo>
                <a:cubicBezTo>
                  <a:pt x="1821" y="2926"/>
                  <a:pt x="1888" y="2871"/>
                  <a:pt x="1970" y="2758"/>
                </a:cubicBezTo>
                <a:cubicBezTo>
                  <a:pt x="2029" y="2669"/>
                  <a:pt x="2104" y="2566"/>
                  <a:pt x="2177" y="2477"/>
                </a:cubicBezTo>
                <a:cubicBezTo>
                  <a:pt x="2518" y="2033"/>
                  <a:pt x="2874" y="1589"/>
                  <a:pt x="3229" y="1144"/>
                </a:cubicBezTo>
                <a:cubicBezTo>
                  <a:pt x="3362" y="966"/>
                  <a:pt x="3451" y="773"/>
                  <a:pt x="3451" y="536"/>
                </a:cubicBezTo>
                <a:cubicBezTo>
                  <a:pt x="3451" y="240"/>
                  <a:pt x="3318" y="78"/>
                  <a:pt x="3022" y="18"/>
                </a:cubicBezTo>
                <a:cubicBezTo>
                  <a:pt x="2956" y="7"/>
                  <a:pt x="2891" y="1"/>
                  <a:pt x="282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 name="Google Shape;113;p18"/>
          <p:cNvSpPr/>
          <p:nvPr/>
        </p:nvSpPr>
        <p:spPr>
          <a:xfrm rot="-816013">
            <a:off x="986700" y="872480"/>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C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solidFill>
                <a:srgbClr val="C00000"/>
              </a:solidFill>
            </a:endParaRPr>
          </a:p>
        </p:txBody>
      </p:sp>
      <p:grpSp>
        <p:nvGrpSpPr>
          <p:cNvPr id="123" name="Google Shape;123;p18"/>
          <p:cNvGrpSpPr/>
          <p:nvPr/>
        </p:nvGrpSpPr>
        <p:grpSpPr>
          <a:xfrm>
            <a:off x="1306417" y="6150637"/>
            <a:ext cx="4810628" cy="6126361"/>
            <a:chOff x="1306417" y="6150637"/>
            <a:chExt cx="4810628" cy="6126361"/>
          </a:xfrm>
        </p:grpSpPr>
        <p:grpSp>
          <p:nvGrpSpPr>
            <p:cNvPr id="124" name="Google Shape;124;p18"/>
            <p:cNvGrpSpPr/>
            <p:nvPr/>
          </p:nvGrpSpPr>
          <p:grpSpPr>
            <a:xfrm>
              <a:off x="1306417" y="6150637"/>
              <a:ext cx="4810628" cy="6126361"/>
              <a:chOff x="4060267" y="6948881"/>
              <a:chExt cx="747224" cy="951594"/>
            </a:xfrm>
          </p:grpSpPr>
          <p:sp>
            <p:nvSpPr>
              <p:cNvPr id="125" name="Google Shape;125;p18"/>
              <p:cNvSpPr/>
              <p:nvPr/>
            </p:nvSpPr>
            <p:spPr>
              <a:xfrm>
                <a:off x="4597921" y="7203797"/>
                <a:ext cx="23869" cy="25065"/>
              </a:xfrm>
              <a:custGeom>
                <a:avLst/>
                <a:gdLst/>
                <a:ahLst/>
                <a:cxnLst/>
                <a:rect l="l" t="t" r="r" b="b"/>
                <a:pathLst>
                  <a:path w="459" h="482" extrusionOk="0">
                    <a:moveTo>
                      <a:pt x="149" y="1"/>
                    </a:moveTo>
                    <a:cubicBezTo>
                      <a:pt x="133" y="1"/>
                      <a:pt x="118" y="2"/>
                      <a:pt x="103" y="4"/>
                    </a:cubicBezTo>
                    <a:cubicBezTo>
                      <a:pt x="74" y="4"/>
                      <a:pt x="74" y="77"/>
                      <a:pt x="119" y="77"/>
                    </a:cubicBezTo>
                    <a:cubicBezTo>
                      <a:pt x="129" y="74"/>
                      <a:pt x="140" y="73"/>
                      <a:pt x="150" y="73"/>
                    </a:cubicBezTo>
                    <a:cubicBezTo>
                      <a:pt x="199" y="73"/>
                      <a:pt x="245" y="98"/>
                      <a:pt x="281" y="122"/>
                    </a:cubicBezTo>
                    <a:cubicBezTo>
                      <a:pt x="163" y="166"/>
                      <a:pt x="44" y="270"/>
                      <a:pt x="0" y="389"/>
                    </a:cubicBezTo>
                    <a:cubicBezTo>
                      <a:pt x="0" y="410"/>
                      <a:pt x="24" y="424"/>
                      <a:pt x="42" y="424"/>
                    </a:cubicBezTo>
                    <a:cubicBezTo>
                      <a:pt x="49" y="424"/>
                      <a:pt x="55" y="422"/>
                      <a:pt x="59" y="418"/>
                    </a:cubicBezTo>
                    <a:cubicBezTo>
                      <a:pt x="89" y="359"/>
                      <a:pt x="133" y="300"/>
                      <a:pt x="192" y="270"/>
                    </a:cubicBezTo>
                    <a:cubicBezTo>
                      <a:pt x="237" y="241"/>
                      <a:pt x="281" y="225"/>
                      <a:pt x="340" y="211"/>
                    </a:cubicBezTo>
                    <a:lnTo>
                      <a:pt x="340" y="211"/>
                    </a:lnTo>
                    <a:cubicBezTo>
                      <a:pt x="356" y="300"/>
                      <a:pt x="311" y="344"/>
                      <a:pt x="281" y="418"/>
                    </a:cubicBezTo>
                    <a:cubicBezTo>
                      <a:pt x="269" y="455"/>
                      <a:pt x="308" y="481"/>
                      <a:pt x="338" y="481"/>
                    </a:cubicBezTo>
                    <a:cubicBezTo>
                      <a:pt x="345" y="481"/>
                      <a:pt x="351" y="480"/>
                      <a:pt x="356" y="478"/>
                    </a:cubicBezTo>
                    <a:cubicBezTo>
                      <a:pt x="459" y="403"/>
                      <a:pt x="459" y="241"/>
                      <a:pt x="415" y="152"/>
                    </a:cubicBezTo>
                    <a:cubicBezTo>
                      <a:pt x="363" y="48"/>
                      <a:pt x="254" y="1"/>
                      <a:pt x="149"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 name="Google Shape;126;p18"/>
              <p:cNvSpPr/>
              <p:nvPr/>
            </p:nvSpPr>
            <p:spPr>
              <a:xfrm>
                <a:off x="4465418" y="7160843"/>
                <a:ext cx="82424" cy="63287"/>
              </a:xfrm>
              <a:custGeom>
                <a:avLst/>
                <a:gdLst/>
                <a:ahLst/>
                <a:cxnLst/>
                <a:rect l="l" t="t" r="r" b="b"/>
                <a:pathLst>
                  <a:path w="1585" h="1217" extrusionOk="0">
                    <a:moveTo>
                      <a:pt x="845" y="0"/>
                    </a:moveTo>
                    <a:cubicBezTo>
                      <a:pt x="442" y="0"/>
                      <a:pt x="80" y="315"/>
                      <a:pt x="0" y="711"/>
                    </a:cubicBezTo>
                    <a:cubicBezTo>
                      <a:pt x="0" y="737"/>
                      <a:pt x="20" y="752"/>
                      <a:pt x="40" y="752"/>
                    </a:cubicBezTo>
                    <a:cubicBezTo>
                      <a:pt x="54" y="752"/>
                      <a:pt x="68" y="744"/>
                      <a:pt x="74" y="725"/>
                    </a:cubicBezTo>
                    <a:cubicBezTo>
                      <a:pt x="205" y="393"/>
                      <a:pt x="490" y="103"/>
                      <a:pt x="876" y="103"/>
                    </a:cubicBezTo>
                    <a:cubicBezTo>
                      <a:pt x="885" y="103"/>
                      <a:pt x="894" y="103"/>
                      <a:pt x="903" y="103"/>
                    </a:cubicBezTo>
                    <a:cubicBezTo>
                      <a:pt x="1466" y="133"/>
                      <a:pt x="1466" y="725"/>
                      <a:pt x="1393" y="1140"/>
                    </a:cubicBezTo>
                    <a:cubicBezTo>
                      <a:pt x="1383" y="1187"/>
                      <a:pt x="1421" y="1217"/>
                      <a:pt x="1454" y="1217"/>
                    </a:cubicBezTo>
                    <a:cubicBezTo>
                      <a:pt x="1473" y="1217"/>
                      <a:pt x="1491" y="1207"/>
                      <a:pt x="1496" y="1185"/>
                    </a:cubicBezTo>
                    <a:cubicBezTo>
                      <a:pt x="1585" y="711"/>
                      <a:pt x="1571" y="103"/>
                      <a:pt x="992" y="14"/>
                    </a:cubicBezTo>
                    <a:cubicBezTo>
                      <a:pt x="943" y="5"/>
                      <a:pt x="894" y="0"/>
                      <a:pt x="84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 name="Google Shape;127;p18"/>
              <p:cNvSpPr/>
              <p:nvPr/>
            </p:nvSpPr>
            <p:spPr>
              <a:xfrm>
                <a:off x="4403015" y="7139886"/>
                <a:ext cx="39366" cy="80812"/>
              </a:xfrm>
              <a:custGeom>
                <a:avLst/>
                <a:gdLst/>
                <a:ahLst/>
                <a:cxnLst/>
                <a:rect l="l" t="t" r="r" b="b"/>
                <a:pathLst>
                  <a:path w="757" h="1554" extrusionOk="0">
                    <a:moveTo>
                      <a:pt x="670" y="1"/>
                    </a:moveTo>
                    <a:cubicBezTo>
                      <a:pt x="662" y="1"/>
                      <a:pt x="652" y="9"/>
                      <a:pt x="652" y="18"/>
                    </a:cubicBezTo>
                    <a:cubicBezTo>
                      <a:pt x="681" y="403"/>
                      <a:pt x="608" y="773"/>
                      <a:pt x="415" y="1114"/>
                    </a:cubicBezTo>
                    <a:cubicBezTo>
                      <a:pt x="372" y="1088"/>
                      <a:pt x="319" y="1072"/>
                      <a:pt x="268" y="1072"/>
                    </a:cubicBezTo>
                    <a:cubicBezTo>
                      <a:pt x="230" y="1072"/>
                      <a:pt x="194" y="1080"/>
                      <a:pt x="164" y="1099"/>
                    </a:cubicBezTo>
                    <a:cubicBezTo>
                      <a:pt x="59" y="1144"/>
                      <a:pt x="0" y="1233"/>
                      <a:pt x="0" y="1336"/>
                    </a:cubicBezTo>
                    <a:cubicBezTo>
                      <a:pt x="11" y="1481"/>
                      <a:pt x="152" y="1553"/>
                      <a:pt x="291" y="1553"/>
                    </a:cubicBezTo>
                    <a:cubicBezTo>
                      <a:pt x="351" y="1553"/>
                      <a:pt x="411" y="1540"/>
                      <a:pt x="460" y="1513"/>
                    </a:cubicBezTo>
                    <a:cubicBezTo>
                      <a:pt x="489" y="1484"/>
                      <a:pt x="474" y="1425"/>
                      <a:pt x="430" y="1425"/>
                    </a:cubicBezTo>
                    <a:cubicBezTo>
                      <a:pt x="386" y="1425"/>
                      <a:pt x="311" y="1443"/>
                      <a:pt x="246" y="1443"/>
                    </a:cubicBezTo>
                    <a:cubicBezTo>
                      <a:pt x="181" y="1443"/>
                      <a:pt x="126" y="1425"/>
                      <a:pt x="119" y="1351"/>
                    </a:cubicBezTo>
                    <a:cubicBezTo>
                      <a:pt x="84" y="1223"/>
                      <a:pt x="203" y="1177"/>
                      <a:pt x="313" y="1177"/>
                    </a:cubicBezTo>
                    <a:cubicBezTo>
                      <a:pt x="344" y="1177"/>
                      <a:pt x="375" y="1181"/>
                      <a:pt x="401" y="1188"/>
                    </a:cubicBezTo>
                    <a:cubicBezTo>
                      <a:pt x="408" y="1202"/>
                      <a:pt x="422" y="1210"/>
                      <a:pt x="437" y="1210"/>
                    </a:cubicBezTo>
                    <a:cubicBezTo>
                      <a:pt x="452" y="1210"/>
                      <a:pt x="467" y="1202"/>
                      <a:pt x="474" y="1188"/>
                    </a:cubicBezTo>
                    <a:cubicBezTo>
                      <a:pt x="681" y="818"/>
                      <a:pt x="756" y="417"/>
                      <a:pt x="681" y="18"/>
                    </a:cubicBezTo>
                    <a:cubicBezTo>
                      <a:pt x="681" y="5"/>
                      <a:pt x="676" y="1"/>
                      <a:pt x="670"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 name="Google Shape;128;p18"/>
              <p:cNvSpPr/>
              <p:nvPr/>
            </p:nvSpPr>
            <p:spPr>
              <a:xfrm>
                <a:off x="4389339" y="7257984"/>
                <a:ext cx="65783" cy="32346"/>
              </a:xfrm>
              <a:custGeom>
                <a:avLst/>
                <a:gdLst/>
                <a:ahLst/>
                <a:cxnLst/>
                <a:rect l="l" t="t" r="r" b="b"/>
                <a:pathLst>
                  <a:path w="1265" h="622" extrusionOk="0">
                    <a:moveTo>
                      <a:pt x="49" y="0"/>
                    </a:moveTo>
                    <a:cubicBezTo>
                      <a:pt x="27" y="0"/>
                      <a:pt x="1" y="21"/>
                      <a:pt x="12" y="42"/>
                    </a:cubicBezTo>
                    <a:cubicBezTo>
                      <a:pt x="115" y="324"/>
                      <a:pt x="338" y="591"/>
                      <a:pt x="648" y="621"/>
                    </a:cubicBezTo>
                    <a:cubicBezTo>
                      <a:pt x="657" y="621"/>
                      <a:pt x="666" y="621"/>
                      <a:pt x="675" y="621"/>
                    </a:cubicBezTo>
                    <a:cubicBezTo>
                      <a:pt x="960" y="621"/>
                      <a:pt x="1212" y="405"/>
                      <a:pt x="1256" y="131"/>
                    </a:cubicBezTo>
                    <a:cubicBezTo>
                      <a:pt x="1265" y="87"/>
                      <a:pt x="1231" y="59"/>
                      <a:pt x="1200" y="59"/>
                    </a:cubicBezTo>
                    <a:cubicBezTo>
                      <a:pt x="1178" y="59"/>
                      <a:pt x="1158" y="72"/>
                      <a:pt x="1152" y="102"/>
                    </a:cubicBezTo>
                    <a:cubicBezTo>
                      <a:pt x="1091" y="336"/>
                      <a:pt x="906" y="509"/>
                      <a:pt x="683" y="509"/>
                    </a:cubicBezTo>
                    <a:cubicBezTo>
                      <a:pt x="639" y="509"/>
                      <a:pt x="592" y="502"/>
                      <a:pt x="545" y="487"/>
                    </a:cubicBezTo>
                    <a:cubicBezTo>
                      <a:pt x="322" y="413"/>
                      <a:pt x="174" y="220"/>
                      <a:pt x="71" y="13"/>
                    </a:cubicBezTo>
                    <a:cubicBezTo>
                      <a:pt x="67" y="4"/>
                      <a:pt x="58" y="0"/>
                      <a:pt x="49" y="0"/>
                    </a:cubicBezTo>
                    <a:close/>
                  </a:path>
                </a:pathLst>
              </a:custGeom>
              <a:solidFill>
                <a:srgbClr val="FF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129" name="Google Shape;129;p18"/>
              <p:cNvSpPr/>
              <p:nvPr/>
            </p:nvSpPr>
            <p:spPr>
              <a:xfrm>
                <a:off x="4346801" y="7452369"/>
                <a:ext cx="97817" cy="73064"/>
              </a:xfrm>
              <a:custGeom>
                <a:avLst/>
                <a:gdLst/>
                <a:ahLst/>
                <a:cxnLst/>
                <a:rect l="l" t="t" r="r" b="b"/>
                <a:pathLst>
                  <a:path w="1881" h="1405" extrusionOk="0">
                    <a:moveTo>
                      <a:pt x="854" y="0"/>
                    </a:moveTo>
                    <a:cubicBezTo>
                      <a:pt x="693" y="0"/>
                      <a:pt x="536" y="7"/>
                      <a:pt x="385" y="23"/>
                    </a:cubicBezTo>
                    <a:cubicBezTo>
                      <a:pt x="356" y="23"/>
                      <a:pt x="340" y="67"/>
                      <a:pt x="370" y="82"/>
                    </a:cubicBezTo>
                    <a:cubicBezTo>
                      <a:pt x="800" y="171"/>
                      <a:pt x="1304" y="171"/>
                      <a:pt x="1748" y="171"/>
                    </a:cubicBezTo>
                    <a:cubicBezTo>
                      <a:pt x="1689" y="570"/>
                      <a:pt x="1585" y="1074"/>
                      <a:pt x="1156" y="1222"/>
                    </a:cubicBezTo>
                    <a:cubicBezTo>
                      <a:pt x="1081" y="1253"/>
                      <a:pt x="1005" y="1267"/>
                      <a:pt x="931" y="1267"/>
                    </a:cubicBezTo>
                    <a:cubicBezTo>
                      <a:pt x="684" y="1267"/>
                      <a:pt x="458" y="1106"/>
                      <a:pt x="356" y="866"/>
                    </a:cubicBezTo>
                    <a:cubicBezTo>
                      <a:pt x="237" y="615"/>
                      <a:pt x="267" y="363"/>
                      <a:pt x="356" y="112"/>
                    </a:cubicBezTo>
                    <a:cubicBezTo>
                      <a:pt x="356" y="96"/>
                      <a:pt x="340" y="82"/>
                      <a:pt x="326" y="82"/>
                    </a:cubicBezTo>
                    <a:cubicBezTo>
                      <a:pt x="320" y="76"/>
                      <a:pt x="313" y="72"/>
                      <a:pt x="307" y="72"/>
                    </a:cubicBezTo>
                    <a:cubicBezTo>
                      <a:pt x="299" y="72"/>
                      <a:pt x="290" y="79"/>
                      <a:pt x="281" y="96"/>
                    </a:cubicBezTo>
                    <a:cubicBezTo>
                      <a:pt x="0" y="586"/>
                      <a:pt x="252" y="1326"/>
                      <a:pt x="859" y="1400"/>
                    </a:cubicBezTo>
                    <a:cubicBezTo>
                      <a:pt x="890" y="1403"/>
                      <a:pt x="920" y="1405"/>
                      <a:pt x="949" y="1405"/>
                    </a:cubicBezTo>
                    <a:cubicBezTo>
                      <a:pt x="1591" y="1405"/>
                      <a:pt x="1811" y="635"/>
                      <a:pt x="1881" y="112"/>
                    </a:cubicBezTo>
                    <a:cubicBezTo>
                      <a:pt x="1881" y="79"/>
                      <a:pt x="1843" y="55"/>
                      <a:pt x="1810" y="55"/>
                    </a:cubicBezTo>
                    <a:cubicBezTo>
                      <a:pt x="1798" y="55"/>
                      <a:pt x="1786" y="58"/>
                      <a:pt x="1778" y="67"/>
                    </a:cubicBezTo>
                    <a:cubicBezTo>
                      <a:pt x="1762" y="67"/>
                      <a:pt x="1762" y="52"/>
                      <a:pt x="1748" y="52"/>
                    </a:cubicBezTo>
                    <a:cubicBezTo>
                      <a:pt x="1459" y="23"/>
                      <a:pt x="1152" y="0"/>
                      <a:pt x="85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 name="Google Shape;130;p18"/>
              <p:cNvSpPr/>
              <p:nvPr/>
            </p:nvSpPr>
            <p:spPr>
              <a:xfrm>
                <a:off x="4321319" y="7134582"/>
                <a:ext cx="68643" cy="49974"/>
              </a:xfrm>
              <a:custGeom>
                <a:avLst/>
                <a:gdLst/>
                <a:ahLst/>
                <a:cxnLst/>
                <a:rect l="l" t="t" r="r" b="b"/>
                <a:pathLst>
                  <a:path w="1320" h="961" extrusionOk="0">
                    <a:moveTo>
                      <a:pt x="737" y="0"/>
                    </a:moveTo>
                    <a:cubicBezTo>
                      <a:pt x="724" y="0"/>
                      <a:pt x="711" y="1"/>
                      <a:pt x="698" y="1"/>
                    </a:cubicBezTo>
                    <a:cubicBezTo>
                      <a:pt x="327" y="31"/>
                      <a:pt x="1" y="401"/>
                      <a:pt x="90" y="772"/>
                    </a:cubicBezTo>
                    <a:cubicBezTo>
                      <a:pt x="97" y="786"/>
                      <a:pt x="109" y="794"/>
                      <a:pt x="118" y="794"/>
                    </a:cubicBezTo>
                    <a:cubicBezTo>
                      <a:pt x="127" y="794"/>
                      <a:pt x="135" y="786"/>
                      <a:pt x="135" y="772"/>
                    </a:cubicBezTo>
                    <a:cubicBezTo>
                      <a:pt x="179" y="446"/>
                      <a:pt x="356" y="120"/>
                      <a:pt x="727" y="105"/>
                    </a:cubicBezTo>
                    <a:cubicBezTo>
                      <a:pt x="1156" y="105"/>
                      <a:pt x="1201" y="579"/>
                      <a:pt x="1172" y="904"/>
                    </a:cubicBezTo>
                    <a:cubicBezTo>
                      <a:pt x="1172" y="942"/>
                      <a:pt x="1197" y="960"/>
                      <a:pt x="1225" y="960"/>
                    </a:cubicBezTo>
                    <a:cubicBezTo>
                      <a:pt x="1253" y="960"/>
                      <a:pt x="1282" y="942"/>
                      <a:pt x="1290" y="904"/>
                    </a:cubicBezTo>
                    <a:cubicBezTo>
                      <a:pt x="1319" y="516"/>
                      <a:pt x="1208" y="0"/>
                      <a:pt x="73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 name="Google Shape;131;p18"/>
              <p:cNvSpPr/>
              <p:nvPr/>
            </p:nvSpPr>
            <p:spPr>
              <a:xfrm>
                <a:off x="4315183" y="7204681"/>
                <a:ext cx="13937" cy="37026"/>
              </a:xfrm>
              <a:custGeom>
                <a:avLst/>
                <a:gdLst/>
                <a:ahLst/>
                <a:cxnLst/>
                <a:rect l="l" t="t" r="r" b="b"/>
                <a:pathLst>
                  <a:path w="268" h="712" extrusionOk="0">
                    <a:moveTo>
                      <a:pt x="105" y="1"/>
                    </a:moveTo>
                    <a:cubicBezTo>
                      <a:pt x="45" y="60"/>
                      <a:pt x="16" y="135"/>
                      <a:pt x="0" y="208"/>
                    </a:cubicBezTo>
                    <a:cubicBezTo>
                      <a:pt x="30" y="342"/>
                      <a:pt x="60" y="475"/>
                      <a:pt x="89" y="593"/>
                    </a:cubicBezTo>
                    <a:cubicBezTo>
                      <a:pt x="105" y="623"/>
                      <a:pt x="134" y="638"/>
                      <a:pt x="149" y="653"/>
                    </a:cubicBezTo>
                    <a:cubicBezTo>
                      <a:pt x="194" y="668"/>
                      <a:pt x="223" y="698"/>
                      <a:pt x="267" y="712"/>
                    </a:cubicBezTo>
                    <a:cubicBezTo>
                      <a:pt x="194" y="490"/>
                      <a:pt x="149" y="253"/>
                      <a:pt x="119"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 name="Google Shape;132;p18"/>
              <p:cNvSpPr/>
              <p:nvPr/>
            </p:nvSpPr>
            <p:spPr>
              <a:xfrm>
                <a:off x="4100309" y="7087883"/>
                <a:ext cx="70099" cy="49402"/>
              </a:xfrm>
              <a:custGeom>
                <a:avLst/>
                <a:gdLst/>
                <a:ahLst/>
                <a:cxnLst/>
                <a:rect l="l" t="t" r="r" b="b"/>
                <a:pathLst>
                  <a:path w="1348" h="950" extrusionOk="0">
                    <a:moveTo>
                      <a:pt x="382" y="156"/>
                    </a:moveTo>
                    <a:cubicBezTo>
                      <a:pt x="455" y="156"/>
                      <a:pt x="556" y="206"/>
                      <a:pt x="622" y="232"/>
                    </a:cubicBezTo>
                    <a:cubicBezTo>
                      <a:pt x="814" y="277"/>
                      <a:pt x="1022" y="337"/>
                      <a:pt x="1215" y="380"/>
                    </a:cubicBezTo>
                    <a:cubicBezTo>
                      <a:pt x="1170" y="499"/>
                      <a:pt x="1140" y="633"/>
                      <a:pt x="1067" y="722"/>
                    </a:cubicBezTo>
                    <a:cubicBezTo>
                      <a:pt x="1013" y="791"/>
                      <a:pt x="979" y="816"/>
                      <a:pt x="936" y="816"/>
                    </a:cubicBezTo>
                    <a:cubicBezTo>
                      <a:pt x="896" y="816"/>
                      <a:pt x="849" y="794"/>
                      <a:pt x="771" y="766"/>
                    </a:cubicBezTo>
                    <a:cubicBezTo>
                      <a:pt x="563" y="706"/>
                      <a:pt x="340" y="647"/>
                      <a:pt x="119" y="574"/>
                    </a:cubicBezTo>
                    <a:lnTo>
                      <a:pt x="133" y="558"/>
                    </a:lnTo>
                    <a:cubicBezTo>
                      <a:pt x="148" y="396"/>
                      <a:pt x="133" y="173"/>
                      <a:pt x="356" y="159"/>
                    </a:cubicBezTo>
                    <a:cubicBezTo>
                      <a:pt x="364" y="157"/>
                      <a:pt x="373" y="156"/>
                      <a:pt x="382" y="156"/>
                    </a:cubicBezTo>
                    <a:close/>
                    <a:moveTo>
                      <a:pt x="290" y="1"/>
                    </a:moveTo>
                    <a:cubicBezTo>
                      <a:pt x="266" y="1"/>
                      <a:pt x="243" y="4"/>
                      <a:pt x="222" y="11"/>
                    </a:cubicBezTo>
                    <a:cubicBezTo>
                      <a:pt x="30" y="40"/>
                      <a:pt x="15" y="410"/>
                      <a:pt x="15" y="558"/>
                    </a:cubicBezTo>
                    <a:cubicBezTo>
                      <a:pt x="0" y="603"/>
                      <a:pt x="30" y="617"/>
                      <a:pt x="60" y="617"/>
                    </a:cubicBezTo>
                    <a:cubicBezTo>
                      <a:pt x="385" y="722"/>
                      <a:pt x="696" y="840"/>
                      <a:pt x="1022" y="943"/>
                    </a:cubicBezTo>
                    <a:cubicBezTo>
                      <a:pt x="1026" y="948"/>
                      <a:pt x="1032" y="950"/>
                      <a:pt x="1038" y="950"/>
                    </a:cubicBezTo>
                    <a:cubicBezTo>
                      <a:pt x="1053" y="950"/>
                      <a:pt x="1071" y="939"/>
                      <a:pt x="1081" y="929"/>
                    </a:cubicBezTo>
                    <a:cubicBezTo>
                      <a:pt x="1185" y="751"/>
                      <a:pt x="1274" y="558"/>
                      <a:pt x="1333" y="366"/>
                    </a:cubicBezTo>
                    <a:cubicBezTo>
                      <a:pt x="1348" y="337"/>
                      <a:pt x="1318" y="307"/>
                      <a:pt x="1288" y="292"/>
                    </a:cubicBezTo>
                    <a:cubicBezTo>
                      <a:pt x="1096" y="232"/>
                      <a:pt x="903" y="188"/>
                      <a:pt x="711" y="129"/>
                    </a:cubicBezTo>
                    <a:cubicBezTo>
                      <a:pt x="598" y="91"/>
                      <a:pt x="422" y="1"/>
                      <a:pt x="290"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 name="Google Shape;133;p18"/>
              <p:cNvSpPr/>
              <p:nvPr/>
            </p:nvSpPr>
            <p:spPr>
              <a:xfrm>
                <a:off x="4087464" y="7149818"/>
                <a:ext cx="65783" cy="21945"/>
              </a:xfrm>
              <a:custGeom>
                <a:avLst/>
                <a:gdLst/>
                <a:ahLst/>
                <a:cxnLst/>
                <a:rect l="l" t="t" r="r" b="b"/>
                <a:pathLst>
                  <a:path w="1265" h="422" extrusionOk="0">
                    <a:moveTo>
                      <a:pt x="16" y="0"/>
                    </a:moveTo>
                    <a:cubicBezTo>
                      <a:pt x="6" y="0"/>
                      <a:pt x="1" y="22"/>
                      <a:pt x="25" y="34"/>
                    </a:cubicBezTo>
                    <a:cubicBezTo>
                      <a:pt x="410" y="153"/>
                      <a:pt x="810" y="286"/>
                      <a:pt x="1210" y="419"/>
                    </a:cubicBezTo>
                    <a:cubicBezTo>
                      <a:pt x="1214" y="421"/>
                      <a:pt x="1217" y="421"/>
                      <a:pt x="1221" y="421"/>
                    </a:cubicBezTo>
                    <a:cubicBezTo>
                      <a:pt x="1257" y="421"/>
                      <a:pt x="1265" y="360"/>
                      <a:pt x="1225" y="360"/>
                    </a:cubicBezTo>
                    <a:cubicBezTo>
                      <a:pt x="824" y="226"/>
                      <a:pt x="425" y="123"/>
                      <a:pt x="25" y="5"/>
                    </a:cubicBezTo>
                    <a:cubicBezTo>
                      <a:pt x="22" y="2"/>
                      <a:pt x="19" y="0"/>
                      <a:pt x="16"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34" name="Google Shape;134;p18"/>
              <p:cNvSpPr/>
              <p:nvPr/>
            </p:nvSpPr>
            <p:spPr>
              <a:xfrm>
                <a:off x="4075660" y="7158503"/>
                <a:ext cx="70099" cy="23921"/>
              </a:xfrm>
              <a:custGeom>
                <a:avLst/>
                <a:gdLst/>
                <a:ahLst/>
                <a:cxnLst/>
                <a:rect l="l" t="t" r="r" b="b"/>
                <a:pathLst>
                  <a:path w="1348" h="460" extrusionOk="0">
                    <a:moveTo>
                      <a:pt x="30" y="0"/>
                    </a:moveTo>
                    <a:cubicBezTo>
                      <a:pt x="0" y="0"/>
                      <a:pt x="0" y="30"/>
                      <a:pt x="15" y="45"/>
                    </a:cubicBezTo>
                    <a:cubicBezTo>
                      <a:pt x="445" y="178"/>
                      <a:pt x="874" y="341"/>
                      <a:pt x="1304" y="460"/>
                    </a:cubicBezTo>
                    <a:cubicBezTo>
                      <a:pt x="1333" y="460"/>
                      <a:pt x="1348" y="430"/>
                      <a:pt x="1318" y="415"/>
                    </a:cubicBezTo>
                    <a:cubicBezTo>
                      <a:pt x="889" y="267"/>
                      <a:pt x="459" y="134"/>
                      <a:pt x="3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 name="Google Shape;135;p18"/>
              <p:cNvSpPr/>
              <p:nvPr/>
            </p:nvSpPr>
            <p:spPr>
              <a:xfrm>
                <a:off x="4060267" y="6948881"/>
                <a:ext cx="747224" cy="951594"/>
              </a:xfrm>
              <a:custGeom>
                <a:avLst/>
                <a:gdLst/>
                <a:ahLst/>
                <a:cxnLst/>
                <a:rect l="l" t="t" r="r" b="b"/>
                <a:pathLst>
                  <a:path w="14369" h="18299" extrusionOk="0">
                    <a:moveTo>
                      <a:pt x="1726" y="547"/>
                    </a:moveTo>
                    <a:cubicBezTo>
                      <a:pt x="1775" y="547"/>
                      <a:pt x="1831" y="553"/>
                      <a:pt x="1896" y="565"/>
                    </a:cubicBezTo>
                    <a:cubicBezTo>
                      <a:pt x="2400" y="669"/>
                      <a:pt x="3081" y="861"/>
                      <a:pt x="3348" y="1335"/>
                    </a:cubicBezTo>
                    <a:cubicBezTo>
                      <a:pt x="3496" y="1572"/>
                      <a:pt x="3451" y="1588"/>
                      <a:pt x="3348" y="1809"/>
                    </a:cubicBezTo>
                    <a:cubicBezTo>
                      <a:pt x="3303" y="1957"/>
                      <a:pt x="3243" y="2091"/>
                      <a:pt x="3184" y="2239"/>
                    </a:cubicBezTo>
                    <a:cubicBezTo>
                      <a:pt x="3051" y="2550"/>
                      <a:pt x="2918" y="2861"/>
                      <a:pt x="2785" y="3158"/>
                    </a:cubicBezTo>
                    <a:lnTo>
                      <a:pt x="2592" y="3158"/>
                    </a:lnTo>
                    <a:cubicBezTo>
                      <a:pt x="2586" y="3157"/>
                      <a:pt x="2580" y="3157"/>
                      <a:pt x="2574" y="3157"/>
                    </a:cubicBezTo>
                    <a:cubicBezTo>
                      <a:pt x="2453" y="3157"/>
                      <a:pt x="2386" y="3311"/>
                      <a:pt x="2414" y="3424"/>
                    </a:cubicBezTo>
                    <a:cubicBezTo>
                      <a:pt x="2444" y="3557"/>
                      <a:pt x="2592" y="3646"/>
                      <a:pt x="2740" y="3661"/>
                    </a:cubicBezTo>
                    <a:cubicBezTo>
                      <a:pt x="2607" y="3913"/>
                      <a:pt x="2503" y="4165"/>
                      <a:pt x="2414" y="4432"/>
                    </a:cubicBezTo>
                    <a:cubicBezTo>
                      <a:pt x="2384" y="4298"/>
                      <a:pt x="2266" y="4209"/>
                      <a:pt x="2147" y="4135"/>
                    </a:cubicBezTo>
                    <a:cubicBezTo>
                      <a:pt x="2147" y="4124"/>
                      <a:pt x="2132" y="4114"/>
                      <a:pt x="2119" y="4114"/>
                    </a:cubicBezTo>
                    <a:cubicBezTo>
                      <a:pt x="2113" y="4114"/>
                      <a:pt x="2108" y="4116"/>
                      <a:pt x="2103" y="4120"/>
                    </a:cubicBezTo>
                    <a:cubicBezTo>
                      <a:pt x="2088" y="4106"/>
                      <a:pt x="2058" y="4090"/>
                      <a:pt x="2044" y="4090"/>
                    </a:cubicBezTo>
                    <a:cubicBezTo>
                      <a:pt x="1436" y="3839"/>
                      <a:pt x="755" y="3691"/>
                      <a:pt x="119" y="3527"/>
                    </a:cubicBezTo>
                    <a:cubicBezTo>
                      <a:pt x="111" y="3520"/>
                      <a:pt x="103" y="3517"/>
                      <a:pt x="98" y="3517"/>
                    </a:cubicBezTo>
                    <a:cubicBezTo>
                      <a:pt x="93" y="3517"/>
                      <a:pt x="89" y="3520"/>
                      <a:pt x="89" y="3527"/>
                    </a:cubicBezTo>
                    <a:lnTo>
                      <a:pt x="89" y="3527"/>
                    </a:lnTo>
                    <a:cubicBezTo>
                      <a:pt x="89" y="3513"/>
                      <a:pt x="103" y="3513"/>
                      <a:pt x="103" y="3513"/>
                    </a:cubicBezTo>
                    <a:cubicBezTo>
                      <a:pt x="370" y="2980"/>
                      <a:pt x="607" y="2447"/>
                      <a:pt x="859" y="1913"/>
                    </a:cubicBezTo>
                    <a:cubicBezTo>
                      <a:pt x="978" y="1631"/>
                      <a:pt x="1096" y="1365"/>
                      <a:pt x="1229" y="1098"/>
                    </a:cubicBezTo>
                    <a:cubicBezTo>
                      <a:pt x="1370" y="779"/>
                      <a:pt x="1412" y="547"/>
                      <a:pt x="1726" y="547"/>
                    </a:cubicBezTo>
                    <a:close/>
                    <a:moveTo>
                      <a:pt x="148" y="3646"/>
                    </a:moveTo>
                    <a:lnTo>
                      <a:pt x="1081" y="3913"/>
                    </a:lnTo>
                    <a:cubicBezTo>
                      <a:pt x="1333" y="3987"/>
                      <a:pt x="1748" y="4031"/>
                      <a:pt x="1955" y="4179"/>
                    </a:cubicBezTo>
                    <a:cubicBezTo>
                      <a:pt x="2015" y="4195"/>
                      <a:pt x="2044" y="4209"/>
                      <a:pt x="2074" y="4238"/>
                    </a:cubicBezTo>
                    <a:lnTo>
                      <a:pt x="2074" y="4416"/>
                    </a:lnTo>
                    <a:cubicBezTo>
                      <a:pt x="2029" y="4520"/>
                      <a:pt x="1940" y="4624"/>
                      <a:pt x="1807" y="4757"/>
                    </a:cubicBezTo>
                    <a:lnTo>
                      <a:pt x="1659" y="4728"/>
                    </a:lnTo>
                    <a:cubicBezTo>
                      <a:pt x="1525" y="4712"/>
                      <a:pt x="1347" y="4624"/>
                      <a:pt x="1229" y="4580"/>
                    </a:cubicBezTo>
                    <a:cubicBezTo>
                      <a:pt x="903" y="4475"/>
                      <a:pt x="577" y="4327"/>
                      <a:pt x="267" y="4195"/>
                    </a:cubicBezTo>
                    <a:cubicBezTo>
                      <a:pt x="340" y="4001"/>
                      <a:pt x="296" y="3794"/>
                      <a:pt x="148" y="3646"/>
                    </a:cubicBezTo>
                    <a:close/>
                    <a:moveTo>
                      <a:pt x="7835" y="136"/>
                    </a:moveTo>
                    <a:lnTo>
                      <a:pt x="7835" y="136"/>
                    </a:lnTo>
                    <a:cubicBezTo>
                      <a:pt x="8576" y="209"/>
                      <a:pt x="9332" y="343"/>
                      <a:pt x="9791" y="995"/>
                    </a:cubicBezTo>
                    <a:cubicBezTo>
                      <a:pt x="9802" y="1017"/>
                      <a:pt x="9821" y="1030"/>
                      <a:pt x="9842" y="1030"/>
                    </a:cubicBezTo>
                    <a:cubicBezTo>
                      <a:pt x="9849" y="1030"/>
                      <a:pt x="9857" y="1028"/>
                      <a:pt x="9865" y="1025"/>
                    </a:cubicBezTo>
                    <a:cubicBezTo>
                      <a:pt x="9871" y="1030"/>
                      <a:pt x="9877" y="1034"/>
                      <a:pt x="9883" y="1034"/>
                    </a:cubicBezTo>
                    <a:cubicBezTo>
                      <a:pt x="9892" y="1034"/>
                      <a:pt x="9901" y="1027"/>
                      <a:pt x="9909" y="1009"/>
                    </a:cubicBezTo>
                    <a:cubicBezTo>
                      <a:pt x="9984" y="847"/>
                      <a:pt x="10043" y="669"/>
                      <a:pt x="10087" y="491"/>
                    </a:cubicBezTo>
                    <a:cubicBezTo>
                      <a:pt x="10176" y="683"/>
                      <a:pt x="10250" y="877"/>
                      <a:pt x="10310" y="1084"/>
                    </a:cubicBezTo>
                    <a:cubicBezTo>
                      <a:pt x="10310" y="1098"/>
                      <a:pt x="10339" y="1114"/>
                      <a:pt x="10353" y="1114"/>
                    </a:cubicBezTo>
                    <a:cubicBezTo>
                      <a:pt x="10606" y="1114"/>
                      <a:pt x="10843" y="1143"/>
                      <a:pt x="11080" y="1187"/>
                    </a:cubicBezTo>
                    <a:cubicBezTo>
                      <a:pt x="10902" y="1276"/>
                      <a:pt x="10709" y="1351"/>
                      <a:pt x="10517" y="1424"/>
                    </a:cubicBezTo>
                    <a:cubicBezTo>
                      <a:pt x="10472" y="1439"/>
                      <a:pt x="10458" y="1499"/>
                      <a:pt x="10487" y="1528"/>
                    </a:cubicBezTo>
                    <a:cubicBezTo>
                      <a:pt x="10679" y="1706"/>
                      <a:pt x="10857" y="1884"/>
                      <a:pt x="11021" y="2091"/>
                    </a:cubicBezTo>
                    <a:cubicBezTo>
                      <a:pt x="11080" y="2180"/>
                      <a:pt x="11213" y="2299"/>
                      <a:pt x="11169" y="2372"/>
                    </a:cubicBezTo>
                    <a:cubicBezTo>
                      <a:pt x="11139" y="2461"/>
                      <a:pt x="10827" y="2461"/>
                      <a:pt x="10768" y="2476"/>
                    </a:cubicBezTo>
                    <a:cubicBezTo>
                      <a:pt x="10739" y="2476"/>
                      <a:pt x="10724" y="2536"/>
                      <a:pt x="10739" y="2565"/>
                    </a:cubicBezTo>
                    <a:cubicBezTo>
                      <a:pt x="10902" y="2832"/>
                      <a:pt x="11050" y="3113"/>
                      <a:pt x="11153" y="3409"/>
                    </a:cubicBezTo>
                    <a:lnTo>
                      <a:pt x="11242" y="3721"/>
                    </a:lnTo>
                    <a:cubicBezTo>
                      <a:pt x="11268" y="3873"/>
                      <a:pt x="11336" y="4047"/>
                      <a:pt x="11216" y="4047"/>
                    </a:cubicBezTo>
                    <a:cubicBezTo>
                      <a:pt x="11196" y="4047"/>
                      <a:pt x="11171" y="4042"/>
                      <a:pt x="11139" y="4031"/>
                    </a:cubicBezTo>
                    <a:cubicBezTo>
                      <a:pt x="11133" y="4029"/>
                      <a:pt x="11127" y="4028"/>
                      <a:pt x="11122" y="4028"/>
                    </a:cubicBezTo>
                    <a:cubicBezTo>
                      <a:pt x="11084" y="4028"/>
                      <a:pt x="11052" y="4067"/>
                      <a:pt x="11064" y="4106"/>
                    </a:cubicBezTo>
                    <a:cubicBezTo>
                      <a:pt x="11139" y="4475"/>
                      <a:pt x="11183" y="4831"/>
                      <a:pt x="11153" y="5202"/>
                    </a:cubicBezTo>
                    <a:cubicBezTo>
                      <a:pt x="11139" y="5246"/>
                      <a:pt x="11139" y="5275"/>
                      <a:pt x="11139" y="5320"/>
                    </a:cubicBezTo>
                    <a:cubicBezTo>
                      <a:pt x="11114" y="5545"/>
                      <a:pt x="11078" y="6062"/>
                      <a:pt x="10830" y="6062"/>
                    </a:cubicBezTo>
                    <a:cubicBezTo>
                      <a:pt x="10783" y="6062"/>
                      <a:pt x="10728" y="6044"/>
                      <a:pt x="10665" y="6002"/>
                    </a:cubicBezTo>
                    <a:cubicBezTo>
                      <a:pt x="10659" y="5995"/>
                      <a:pt x="10647" y="5991"/>
                      <a:pt x="10635" y="5991"/>
                    </a:cubicBezTo>
                    <a:cubicBezTo>
                      <a:pt x="10618" y="5991"/>
                      <a:pt x="10599" y="5999"/>
                      <a:pt x="10590" y="6016"/>
                    </a:cubicBezTo>
                    <a:cubicBezTo>
                      <a:pt x="10235" y="6416"/>
                      <a:pt x="9879" y="6816"/>
                      <a:pt x="9539" y="7216"/>
                    </a:cubicBezTo>
                    <a:cubicBezTo>
                      <a:pt x="9539" y="7187"/>
                      <a:pt x="9524" y="7157"/>
                      <a:pt x="9524" y="7127"/>
                    </a:cubicBezTo>
                    <a:cubicBezTo>
                      <a:pt x="9524" y="7082"/>
                      <a:pt x="9498" y="7063"/>
                      <a:pt x="9466" y="7063"/>
                    </a:cubicBezTo>
                    <a:cubicBezTo>
                      <a:pt x="9456" y="7063"/>
                      <a:pt x="9446" y="7064"/>
                      <a:pt x="9435" y="7068"/>
                    </a:cubicBezTo>
                    <a:cubicBezTo>
                      <a:pt x="9273" y="7142"/>
                      <a:pt x="9125" y="7187"/>
                      <a:pt x="8961" y="7216"/>
                    </a:cubicBezTo>
                    <a:cubicBezTo>
                      <a:pt x="9569" y="6950"/>
                      <a:pt x="10057" y="6490"/>
                      <a:pt x="10250" y="5794"/>
                    </a:cubicBezTo>
                    <a:cubicBezTo>
                      <a:pt x="10315" y="5813"/>
                      <a:pt x="10380" y="5822"/>
                      <a:pt x="10445" y="5822"/>
                    </a:cubicBezTo>
                    <a:cubicBezTo>
                      <a:pt x="10782" y="5822"/>
                      <a:pt x="11101" y="5575"/>
                      <a:pt x="11139" y="5202"/>
                    </a:cubicBezTo>
                    <a:cubicBezTo>
                      <a:pt x="11186" y="4807"/>
                      <a:pt x="10850" y="4567"/>
                      <a:pt x="10495" y="4567"/>
                    </a:cubicBezTo>
                    <a:cubicBezTo>
                      <a:pt x="10398" y="4567"/>
                      <a:pt x="10298" y="4585"/>
                      <a:pt x="10205" y="4624"/>
                    </a:cubicBezTo>
                    <a:cubicBezTo>
                      <a:pt x="9924" y="3987"/>
                      <a:pt x="9747" y="3335"/>
                      <a:pt x="9702" y="2639"/>
                    </a:cubicBezTo>
                    <a:cubicBezTo>
                      <a:pt x="9702" y="2602"/>
                      <a:pt x="9672" y="2576"/>
                      <a:pt x="9636" y="2576"/>
                    </a:cubicBezTo>
                    <a:cubicBezTo>
                      <a:pt x="9628" y="2576"/>
                      <a:pt x="9621" y="2577"/>
                      <a:pt x="9613" y="2579"/>
                    </a:cubicBezTo>
                    <a:cubicBezTo>
                      <a:pt x="8939" y="2791"/>
                      <a:pt x="8267" y="2888"/>
                      <a:pt x="7598" y="2888"/>
                    </a:cubicBezTo>
                    <a:cubicBezTo>
                      <a:pt x="6767" y="2888"/>
                      <a:pt x="5939" y="2739"/>
                      <a:pt x="5110" y="2476"/>
                    </a:cubicBezTo>
                    <a:cubicBezTo>
                      <a:pt x="5080" y="2476"/>
                      <a:pt x="5066" y="2506"/>
                      <a:pt x="5080" y="2520"/>
                    </a:cubicBezTo>
                    <a:cubicBezTo>
                      <a:pt x="5076" y="2516"/>
                      <a:pt x="5071" y="2514"/>
                      <a:pt x="5065" y="2514"/>
                    </a:cubicBezTo>
                    <a:cubicBezTo>
                      <a:pt x="5051" y="2514"/>
                      <a:pt x="5036" y="2525"/>
                      <a:pt x="5036" y="2536"/>
                    </a:cubicBezTo>
                    <a:cubicBezTo>
                      <a:pt x="4947" y="2935"/>
                      <a:pt x="4873" y="3379"/>
                      <a:pt x="4843" y="3839"/>
                    </a:cubicBezTo>
                    <a:cubicBezTo>
                      <a:pt x="4606" y="3276"/>
                      <a:pt x="4577" y="2684"/>
                      <a:pt x="4784" y="2091"/>
                    </a:cubicBezTo>
                    <a:cubicBezTo>
                      <a:pt x="4797" y="2066"/>
                      <a:pt x="4766" y="2029"/>
                      <a:pt x="4738" y="2029"/>
                    </a:cubicBezTo>
                    <a:cubicBezTo>
                      <a:pt x="4733" y="2029"/>
                      <a:pt x="4729" y="2030"/>
                      <a:pt x="4725" y="2032"/>
                    </a:cubicBezTo>
                    <a:cubicBezTo>
                      <a:pt x="4681" y="2046"/>
                      <a:pt x="4636" y="2062"/>
                      <a:pt x="4592" y="2091"/>
                    </a:cubicBezTo>
                    <a:cubicBezTo>
                      <a:pt x="4531" y="2099"/>
                      <a:pt x="4481" y="2103"/>
                      <a:pt x="4444" y="2103"/>
                    </a:cubicBezTo>
                    <a:cubicBezTo>
                      <a:pt x="4337" y="2103"/>
                      <a:pt x="4330" y="2072"/>
                      <a:pt x="4428" y="2017"/>
                    </a:cubicBezTo>
                    <a:cubicBezTo>
                      <a:pt x="4488" y="1884"/>
                      <a:pt x="4770" y="1750"/>
                      <a:pt x="4873" y="1676"/>
                    </a:cubicBezTo>
                    <a:cubicBezTo>
                      <a:pt x="4918" y="1647"/>
                      <a:pt x="4918" y="1602"/>
                      <a:pt x="4888" y="1572"/>
                    </a:cubicBezTo>
                    <a:cubicBezTo>
                      <a:pt x="4829" y="1513"/>
                      <a:pt x="4770" y="1439"/>
                      <a:pt x="4695" y="1365"/>
                    </a:cubicBezTo>
                    <a:cubicBezTo>
                      <a:pt x="4772" y="1343"/>
                      <a:pt x="4840" y="1330"/>
                      <a:pt x="4911" y="1330"/>
                    </a:cubicBezTo>
                    <a:cubicBezTo>
                      <a:pt x="4937" y="1330"/>
                      <a:pt x="4964" y="1331"/>
                      <a:pt x="4991" y="1335"/>
                    </a:cubicBezTo>
                    <a:cubicBezTo>
                      <a:pt x="5021" y="1335"/>
                      <a:pt x="5051" y="1306"/>
                      <a:pt x="5051" y="1276"/>
                    </a:cubicBezTo>
                    <a:cubicBezTo>
                      <a:pt x="5051" y="906"/>
                      <a:pt x="5066" y="772"/>
                      <a:pt x="5421" y="683"/>
                    </a:cubicBezTo>
                    <a:cubicBezTo>
                      <a:pt x="5629" y="640"/>
                      <a:pt x="5866" y="654"/>
                      <a:pt x="6087" y="624"/>
                    </a:cubicBezTo>
                    <a:cubicBezTo>
                      <a:pt x="6132" y="624"/>
                      <a:pt x="6162" y="565"/>
                      <a:pt x="6132" y="521"/>
                    </a:cubicBezTo>
                    <a:cubicBezTo>
                      <a:pt x="6058" y="446"/>
                      <a:pt x="5999" y="403"/>
                      <a:pt x="5925" y="358"/>
                    </a:cubicBezTo>
                    <a:cubicBezTo>
                      <a:pt x="6269" y="296"/>
                      <a:pt x="6609" y="267"/>
                      <a:pt x="6949" y="267"/>
                    </a:cubicBezTo>
                    <a:cubicBezTo>
                      <a:pt x="7268" y="267"/>
                      <a:pt x="7587" y="293"/>
                      <a:pt x="7910" y="343"/>
                    </a:cubicBezTo>
                    <a:cubicBezTo>
                      <a:pt x="7983" y="343"/>
                      <a:pt x="8028" y="269"/>
                      <a:pt x="7954" y="225"/>
                    </a:cubicBezTo>
                    <a:cubicBezTo>
                      <a:pt x="7910" y="195"/>
                      <a:pt x="7865" y="166"/>
                      <a:pt x="7835" y="136"/>
                    </a:cubicBezTo>
                    <a:close/>
                    <a:moveTo>
                      <a:pt x="2562" y="3231"/>
                    </a:moveTo>
                    <a:cubicBezTo>
                      <a:pt x="2755" y="3261"/>
                      <a:pt x="2977" y="3276"/>
                      <a:pt x="3081" y="3468"/>
                    </a:cubicBezTo>
                    <a:cubicBezTo>
                      <a:pt x="3200" y="3661"/>
                      <a:pt x="3155" y="4001"/>
                      <a:pt x="3125" y="4209"/>
                    </a:cubicBezTo>
                    <a:lnTo>
                      <a:pt x="3125" y="4224"/>
                    </a:lnTo>
                    <a:cubicBezTo>
                      <a:pt x="3111" y="4254"/>
                      <a:pt x="3111" y="4268"/>
                      <a:pt x="3111" y="4298"/>
                    </a:cubicBezTo>
                    <a:cubicBezTo>
                      <a:pt x="3480" y="5068"/>
                      <a:pt x="3970" y="5824"/>
                      <a:pt x="4606" y="6416"/>
                    </a:cubicBezTo>
                    <a:cubicBezTo>
                      <a:pt x="4325" y="6624"/>
                      <a:pt x="4073" y="6845"/>
                      <a:pt x="3851" y="7098"/>
                    </a:cubicBezTo>
                    <a:cubicBezTo>
                      <a:pt x="3806" y="7142"/>
                      <a:pt x="3747" y="7201"/>
                      <a:pt x="3688" y="7276"/>
                    </a:cubicBezTo>
                    <a:cubicBezTo>
                      <a:pt x="3688" y="7260"/>
                      <a:pt x="3688" y="7260"/>
                      <a:pt x="3674" y="7260"/>
                    </a:cubicBezTo>
                    <a:cubicBezTo>
                      <a:pt x="3140" y="6357"/>
                      <a:pt x="2651" y="5542"/>
                      <a:pt x="2532" y="4475"/>
                    </a:cubicBezTo>
                    <a:cubicBezTo>
                      <a:pt x="2532" y="4446"/>
                      <a:pt x="2518" y="4432"/>
                      <a:pt x="2489" y="4416"/>
                    </a:cubicBezTo>
                    <a:cubicBezTo>
                      <a:pt x="2592" y="4179"/>
                      <a:pt x="2696" y="3942"/>
                      <a:pt x="2814" y="3721"/>
                    </a:cubicBezTo>
                    <a:cubicBezTo>
                      <a:pt x="2829" y="3691"/>
                      <a:pt x="2829" y="3676"/>
                      <a:pt x="2814" y="3661"/>
                    </a:cubicBezTo>
                    <a:cubicBezTo>
                      <a:pt x="2829" y="3646"/>
                      <a:pt x="2829" y="3602"/>
                      <a:pt x="2799" y="3587"/>
                    </a:cubicBezTo>
                    <a:cubicBezTo>
                      <a:pt x="2696" y="3572"/>
                      <a:pt x="2577" y="3543"/>
                      <a:pt x="2518" y="3439"/>
                    </a:cubicBezTo>
                    <a:cubicBezTo>
                      <a:pt x="2473" y="3365"/>
                      <a:pt x="2503" y="3276"/>
                      <a:pt x="2562" y="3231"/>
                    </a:cubicBezTo>
                    <a:close/>
                    <a:moveTo>
                      <a:pt x="4814" y="6387"/>
                    </a:moveTo>
                    <a:cubicBezTo>
                      <a:pt x="4843" y="6401"/>
                      <a:pt x="4859" y="6416"/>
                      <a:pt x="4888" y="6446"/>
                    </a:cubicBezTo>
                    <a:cubicBezTo>
                      <a:pt x="4444" y="6756"/>
                      <a:pt x="4059" y="7201"/>
                      <a:pt x="3836" y="7690"/>
                    </a:cubicBezTo>
                    <a:cubicBezTo>
                      <a:pt x="3585" y="7246"/>
                      <a:pt x="4503" y="6638"/>
                      <a:pt x="4814" y="6387"/>
                    </a:cubicBezTo>
                    <a:close/>
                    <a:moveTo>
                      <a:pt x="6532" y="7230"/>
                    </a:moveTo>
                    <a:lnTo>
                      <a:pt x="6532" y="7230"/>
                    </a:lnTo>
                    <a:cubicBezTo>
                      <a:pt x="6873" y="7349"/>
                      <a:pt x="7229" y="7424"/>
                      <a:pt x="7598" y="7438"/>
                    </a:cubicBezTo>
                    <a:cubicBezTo>
                      <a:pt x="7655" y="7836"/>
                      <a:pt x="7481" y="8329"/>
                      <a:pt x="7022" y="8329"/>
                    </a:cubicBezTo>
                    <a:cubicBezTo>
                      <a:pt x="7003" y="8329"/>
                      <a:pt x="6983" y="8328"/>
                      <a:pt x="6962" y="8327"/>
                    </a:cubicBezTo>
                    <a:cubicBezTo>
                      <a:pt x="6695" y="8297"/>
                      <a:pt x="6532" y="8060"/>
                      <a:pt x="6518" y="7809"/>
                    </a:cubicBezTo>
                    <a:cubicBezTo>
                      <a:pt x="6502" y="7631"/>
                      <a:pt x="6561" y="7483"/>
                      <a:pt x="6547" y="7305"/>
                    </a:cubicBezTo>
                    <a:lnTo>
                      <a:pt x="6547" y="7305"/>
                    </a:lnTo>
                    <a:lnTo>
                      <a:pt x="6561" y="7319"/>
                    </a:lnTo>
                    <a:lnTo>
                      <a:pt x="6561" y="7305"/>
                    </a:lnTo>
                    <a:cubicBezTo>
                      <a:pt x="6561" y="7305"/>
                      <a:pt x="6547" y="7305"/>
                      <a:pt x="6547" y="7290"/>
                    </a:cubicBezTo>
                    <a:lnTo>
                      <a:pt x="6547" y="7260"/>
                    </a:lnTo>
                    <a:cubicBezTo>
                      <a:pt x="6547" y="7246"/>
                      <a:pt x="6532" y="7246"/>
                      <a:pt x="6532" y="7230"/>
                    </a:cubicBezTo>
                    <a:close/>
                    <a:moveTo>
                      <a:pt x="6473" y="7276"/>
                    </a:moveTo>
                    <a:cubicBezTo>
                      <a:pt x="6473" y="7572"/>
                      <a:pt x="6354" y="7838"/>
                      <a:pt x="6502" y="8119"/>
                    </a:cubicBezTo>
                    <a:cubicBezTo>
                      <a:pt x="6606" y="8327"/>
                      <a:pt x="6814" y="8431"/>
                      <a:pt x="7035" y="8431"/>
                    </a:cubicBezTo>
                    <a:cubicBezTo>
                      <a:pt x="7509" y="8401"/>
                      <a:pt x="7762" y="7957"/>
                      <a:pt x="7717" y="7542"/>
                    </a:cubicBezTo>
                    <a:lnTo>
                      <a:pt x="7717" y="7542"/>
                    </a:lnTo>
                    <a:cubicBezTo>
                      <a:pt x="7762" y="7572"/>
                      <a:pt x="7791" y="7586"/>
                      <a:pt x="7835" y="7616"/>
                    </a:cubicBezTo>
                    <a:cubicBezTo>
                      <a:pt x="7719" y="8110"/>
                      <a:pt x="7545" y="8534"/>
                      <a:pt x="6964" y="8534"/>
                    </a:cubicBezTo>
                    <a:cubicBezTo>
                      <a:pt x="6953" y="8534"/>
                      <a:pt x="6943" y="8534"/>
                      <a:pt x="6932" y="8534"/>
                    </a:cubicBezTo>
                    <a:cubicBezTo>
                      <a:pt x="6221" y="8520"/>
                      <a:pt x="6354" y="7764"/>
                      <a:pt x="6458" y="7276"/>
                    </a:cubicBezTo>
                    <a:close/>
                    <a:moveTo>
                      <a:pt x="5732" y="7023"/>
                    </a:moveTo>
                    <a:cubicBezTo>
                      <a:pt x="5836" y="7082"/>
                      <a:pt x="5955" y="7127"/>
                      <a:pt x="6058" y="7171"/>
                    </a:cubicBezTo>
                    <a:cubicBezTo>
                      <a:pt x="6044" y="7171"/>
                      <a:pt x="6028" y="7187"/>
                      <a:pt x="6028" y="7201"/>
                    </a:cubicBezTo>
                    <a:cubicBezTo>
                      <a:pt x="5925" y="7690"/>
                      <a:pt x="5880" y="8208"/>
                      <a:pt x="5955" y="8698"/>
                    </a:cubicBezTo>
                    <a:cubicBezTo>
                      <a:pt x="5866" y="8712"/>
                      <a:pt x="5777" y="8727"/>
                      <a:pt x="5688" y="8757"/>
                    </a:cubicBezTo>
                    <a:cubicBezTo>
                      <a:pt x="5629" y="8549"/>
                      <a:pt x="5317" y="7039"/>
                      <a:pt x="5702" y="7039"/>
                    </a:cubicBezTo>
                    <a:cubicBezTo>
                      <a:pt x="5718" y="7039"/>
                      <a:pt x="5732" y="7023"/>
                      <a:pt x="5732" y="7023"/>
                    </a:cubicBezTo>
                    <a:close/>
                    <a:moveTo>
                      <a:pt x="6132" y="7201"/>
                    </a:moveTo>
                    <a:cubicBezTo>
                      <a:pt x="6221" y="7230"/>
                      <a:pt x="6310" y="7246"/>
                      <a:pt x="6399" y="7260"/>
                    </a:cubicBezTo>
                    <a:cubicBezTo>
                      <a:pt x="6236" y="7720"/>
                      <a:pt x="6132" y="8490"/>
                      <a:pt x="6755" y="8609"/>
                    </a:cubicBezTo>
                    <a:cubicBezTo>
                      <a:pt x="6844" y="8627"/>
                      <a:pt x="6927" y="8636"/>
                      <a:pt x="7004" y="8636"/>
                    </a:cubicBezTo>
                    <a:cubicBezTo>
                      <a:pt x="7544" y="8636"/>
                      <a:pt x="7808" y="8207"/>
                      <a:pt x="7924" y="7675"/>
                    </a:cubicBezTo>
                    <a:cubicBezTo>
                      <a:pt x="7954" y="7675"/>
                      <a:pt x="7969" y="7690"/>
                      <a:pt x="7999" y="7704"/>
                    </a:cubicBezTo>
                    <a:cubicBezTo>
                      <a:pt x="7999" y="7720"/>
                      <a:pt x="7983" y="7734"/>
                      <a:pt x="7983" y="7764"/>
                    </a:cubicBezTo>
                    <a:cubicBezTo>
                      <a:pt x="7851" y="8119"/>
                      <a:pt x="7776" y="8534"/>
                      <a:pt x="7746" y="8905"/>
                    </a:cubicBezTo>
                    <a:cubicBezTo>
                      <a:pt x="7450" y="8786"/>
                      <a:pt x="7065" y="8771"/>
                      <a:pt x="6828" y="8741"/>
                    </a:cubicBezTo>
                    <a:cubicBezTo>
                      <a:pt x="6647" y="8719"/>
                      <a:pt x="6430" y="8688"/>
                      <a:pt x="6213" y="8688"/>
                    </a:cubicBezTo>
                    <a:cubicBezTo>
                      <a:pt x="6146" y="8688"/>
                      <a:pt x="6080" y="8691"/>
                      <a:pt x="6014" y="8698"/>
                    </a:cubicBezTo>
                    <a:cubicBezTo>
                      <a:pt x="6014" y="8194"/>
                      <a:pt x="6044" y="7720"/>
                      <a:pt x="6132" y="7230"/>
                    </a:cubicBezTo>
                    <a:lnTo>
                      <a:pt x="6132" y="7201"/>
                    </a:lnTo>
                    <a:close/>
                    <a:moveTo>
                      <a:pt x="8299" y="7695"/>
                    </a:moveTo>
                    <a:cubicBezTo>
                      <a:pt x="8336" y="7695"/>
                      <a:pt x="8379" y="7703"/>
                      <a:pt x="8428" y="7720"/>
                    </a:cubicBezTo>
                    <a:cubicBezTo>
                      <a:pt x="8487" y="7720"/>
                      <a:pt x="8532" y="7750"/>
                      <a:pt x="8562" y="7809"/>
                    </a:cubicBezTo>
                    <a:cubicBezTo>
                      <a:pt x="8606" y="7823"/>
                      <a:pt x="8621" y="7853"/>
                      <a:pt x="8621" y="7882"/>
                    </a:cubicBezTo>
                    <a:cubicBezTo>
                      <a:pt x="8618" y="7881"/>
                      <a:pt x="8615" y="7880"/>
                      <a:pt x="8612" y="7880"/>
                    </a:cubicBezTo>
                    <a:cubicBezTo>
                      <a:pt x="8589" y="7880"/>
                      <a:pt x="8579" y="7927"/>
                      <a:pt x="8606" y="7927"/>
                    </a:cubicBezTo>
                    <a:cubicBezTo>
                      <a:pt x="8606" y="7941"/>
                      <a:pt x="8591" y="7957"/>
                      <a:pt x="8576" y="7971"/>
                    </a:cubicBezTo>
                    <a:cubicBezTo>
                      <a:pt x="8546" y="8105"/>
                      <a:pt x="8443" y="8267"/>
                      <a:pt x="8384" y="8401"/>
                    </a:cubicBezTo>
                    <a:cubicBezTo>
                      <a:pt x="8280" y="8638"/>
                      <a:pt x="8177" y="8860"/>
                      <a:pt x="8058" y="9097"/>
                    </a:cubicBezTo>
                    <a:cubicBezTo>
                      <a:pt x="7999" y="9023"/>
                      <a:pt x="7910" y="8978"/>
                      <a:pt x="7821" y="8935"/>
                    </a:cubicBezTo>
                    <a:cubicBezTo>
                      <a:pt x="7880" y="8712"/>
                      <a:pt x="7924" y="8490"/>
                      <a:pt x="7969" y="8283"/>
                    </a:cubicBezTo>
                    <a:cubicBezTo>
                      <a:pt x="8021" y="8062"/>
                      <a:pt x="8038" y="7695"/>
                      <a:pt x="8299" y="7695"/>
                    </a:cubicBezTo>
                    <a:close/>
                    <a:moveTo>
                      <a:pt x="13580" y="6024"/>
                    </a:moveTo>
                    <a:cubicBezTo>
                      <a:pt x="13608" y="6024"/>
                      <a:pt x="13637" y="6047"/>
                      <a:pt x="13671" y="6091"/>
                    </a:cubicBezTo>
                    <a:cubicBezTo>
                      <a:pt x="13671" y="6120"/>
                      <a:pt x="13657" y="6150"/>
                      <a:pt x="13642" y="6179"/>
                    </a:cubicBezTo>
                    <a:cubicBezTo>
                      <a:pt x="13612" y="6239"/>
                      <a:pt x="13568" y="6283"/>
                      <a:pt x="13539" y="6342"/>
                    </a:cubicBezTo>
                    <a:cubicBezTo>
                      <a:pt x="13464" y="6446"/>
                      <a:pt x="13405" y="6549"/>
                      <a:pt x="13331" y="6653"/>
                    </a:cubicBezTo>
                    <a:cubicBezTo>
                      <a:pt x="13312" y="6693"/>
                      <a:pt x="13338" y="6725"/>
                      <a:pt x="13366" y="6725"/>
                    </a:cubicBezTo>
                    <a:cubicBezTo>
                      <a:pt x="13380" y="6725"/>
                      <a:pt x="13395" y="6717"/>
                      <a:pt x="13405" y="6697"/>
                    </a:cubicBezTo>
                    <a:cubicBezTo>
                      <a:pt x="13523" y="6535"/>
                      <a:pt x="13687" y="6357"/>
                      <a:pt x="13760" y="6164"/>
                    </a:cubicBezTo>
                    <a:lnTo>
                      <a:pt x="13760" y="6150"/>
                    </a:lnTo>
                    <a:cubicBezTo>
                      <a:pt x="13765" y="6154"/>
                      <a:pt x="13769" y="6156"/>
                      <a:pt x="13773" y="6156"/>
                    </a:cubicBezTo>
                    <a:cubicBezTo>
                      <a:pt x="13784" y="6156"/>
                      <a:pt x="13794" y="6145"/>
                      <a:pt x="13805" y="6134"/>
                    </a:cubicBezTo>
                    <a:cubicBezTo>
                      <a:pt x="13953" y="6134"/>
                      <a:pt x="13983" y="6194"/>
                      <a:pt x="13908" y="6298"/>
                    </a:cubicBezTo>
                    <a:cubicBezTo>
                      <a:pt x="13908" y="6312"/>
                      <a:pt x="13894" y="6328"/>
                      <a:pt x="13894" y="6342"/>
                    </a:cubicBezTo>
                    <a:cubicBezTo>
                      <a:pt x="13849" y="6401"/>
                      <a:pt x="13805" y="6460"/>
                      <a:pt x="13776" y="6505"/>
                    </a:cubicBezTo>
                    <a:cubicBezTo>
                      <a:pt x="13687" y="6624"/>
                      <a:pt x="13612" y="6727"/>
                      <a:pt x="13539" y="6845"/>
                    </a:cubicBezTo>
                    <a:cubicBezTo>
                      <a:pt x="13518" y="6877"/>
                      <a:pt x="13548" y="6909"/>
                      <a:pt x="13579" y="6909"/>
                    </a:cubicBezTo>
                    <a:cubicBezTo>
                      <a:pt x="13591" y="6909"/>
                      <a:pt x="13604" y="6903"/>
                      <a:pt x="13612" y="6890"/>
                    </a:cubicBezTo>
                    <a:cubicBezTo>
                      <a:pt x="13731" y="6727"/>
                      <a:pt x="13849" y="6565"/>
                      <a:pt x="13953" y="6401"/>
                    </a:cubicBezTo>
                    <a:cubicBezTo>
                      <a:pt x="13983" y="6371"/>
                      <a:pt x="13997" y="6342"/>
                      <a:pt x="14013" y="6298"/>
                    </a:cubicBezTo>
                    <a:lnTo>
                      <a:pt x="14027" y="6298"/>
                    </a:lnTo>
                    <a:cubicBezTo>
                      <a:pt x="14102" y="6342"/>
                      <a:pt x="14131" y="6401"/>
                      <a:pt x="14116" y="6446"/>
                    </a:cubicBezTo>
                    <a:cubicBezTo>
                      <a:pt x="14102" y="6460"/>
                      <a:pt x="14086" y="6476"/>
                      <a:pt x="14086" y="6505"/>
                    </a:cubicBezTo>
                    <a:lnTo>
                      <a:pt x="14057" y="6535"/>
                    </a:lnTo>
                    <a:cubicBezTo>
                      <a:pt x="14013" y="6594"/>
                      <a:pt x="13968" y="6653"/>
                      <a:pt x="13924" y="6697"/>
                    </a:cubicBezTo>
                    <a:cubicBezTo>
                      <a:pt x="13849" y="6786"/>
                      <a:pt x="13776" y="6861"/>
                      <a:pt x="13701" y="6934"/>
                    </a:cubicBezTo>
                    <a:cubicBezTo>
                      <a:pt x="13667" y="6970"/>
                      <a:pt x="13704" y="7022"/>
                      <a:pt x="13744" y="7022"/>
                    </a:cubicBezTo>
                    <a:cubicBezTo>
                      <a:pt x="13755" y="7022"/>
                      <a:pt x="13766" y="7018"/>
                      <a:pt x="13776" y="7009"/>
                    </a:cubicBezTo>
                    <a:cubicBezTo>
                      <a:pt x="13879" y="6905"/>
                      <a:pt x="13983" y="6786"/>
                      <a:pt x="14072" y="6668"/>
                    </a:cubicBezTo>
                    <a:cubicBezTo>
                      <a:pt x="14102" y="6638"/>
                      <a:pt x="14131" y="6608"/>
                      <a:pt x="14161" y="6565"/>
                    </a:cubicBezTo>
                    <a:lnTo>
                      <a:pt x="14161" y="6565"/>
                    </a:lnTo>
                    <a:cubicBezTo>
                      <a:pt x="14234" y="6624"/>
                      <a:pt x="14175" y="6772"/>
                      <a:pt x="14116" y="6831"/>
                    </a:cubicBezTo>
                    <a:cubicBezTo>
                      <a:pt x="14072" y="6875"/>
                      <a:pt x="14013" y="6934"/>
                      <a:pt x="13968" y="6964"/>
                    </a:cubicBezTo>
                    <a:cubicBezTo>
                      <a:pt x="13835" y="7082"/>
                      <a:pt x="13701" y="7142"/>
                      <a:pt x="13539" y="7171"/>
                    </a:cubicBezTo>
                    <a:cubicBezTo>
                      <a:pt x="13522" y="7155"/>
                      <a:pt x="13502" y="7143"/>
                      <a:pt x="13481" y="7143"/>
                    </a:cubicBezTo>
                    <a:cubicBezTo>
                      <a:pt x="13464" y="7143"/>
                      <a:pt x="13448" y="7151"/>
                      <a:pt x="13434" y="7171"/>
                    </a:cubicBezTo>
                    <a:cubicBezTo>
                      <a:pt x="12753" y="8461"/>
                      <a:pt x="11627" y="9275"/>
                      <a:pt x="10235" y="9660"/>
                    </a:cubicBezTo>
                    <a:cubicBezTo>
                      <a:pt x="10324" y="9275"/>
                      <a:pt x="10369" y="8875"/>
                      <a:pt x="10353" y="8475"/>
                    </a:cubicBezTo>
                    <a:cubicBezTo>
                      <a:pt x="11406" y="8312"/>
                      <a:pt x="12368" y="7675"/>
                      <a:pt x="13079" y="6920"/>
                    </a:cubicBezTo>
                    <a:cubicBezTo>
                      <a:pt x="13109" y="6890"/>
                      <a:pt x="13094" y="6845"/>
                      <a:pt x="13065" y="6831"/>
                    </a:cubicBezTo>
                    <a:cubicBezTo>
                      <a:pt x="13065" y="6831"/>
                      <a:pt x="13065" y="6816"/>
                      <a:pt x="13049" y="6816"/>
                    </a:cubicBezTo>
                    <a:cubicBezTo>
                      <a:pt x="12990" y="6786"/>
                      <a:pt x="12931" y="6756"/>
                      <a:pt x="12887" y="6713"/>
                    </a:cubicBezTo>
                    <a:cubicBezTo>
                      <a:pt x="12857" y="6683"/>
                      <a:pt x="12753" y="6594"/>
                      <a:pt x="12753" y="6549"/>
                    </a:cubicBezTo>
                    <a:cubicBezTo>
                      <a:pt x="12747" y="6495"/>
                      <a:pt x="12776" y="6478"/>
                      <a:pt x="12815" y="6478"/>
                    </a:cubicBezTo>
                    <a:cubicBezTo>
                      <a:pt x="12862" y="6478"/>
                      <a:pt x="12922" y="6503"/>
                      <a:pt x="12946" y="6520"/>
                    </a:cubicBezTo>
                    <a:cubicBezTo>
                      <a:pt x="13020" y="6565"/>
                      <a:pt x="13065" y="6624"/>
                      <a:pt x="13109" y="6697"/>
                    </a:cubicBezTo>
                    <a:cubicBezTo>
                      <a:pt x="13117" y="6710"/>
                      <a:pt x="13130" y="6716"/>
                      <a:pt x="13144" y="6716"/>
                    </a:cubicBezTo>
                    <a:cubicBezTo>
                      <a:pt x="13178" y="6716"/>
                      <a:pt x="13215" y="6680"/>
                      <a:pt x="13183" y="6638"/>
                    </a:cubicBezTo>
                    <a:cubicBezTo>
                      <a:pt x="13227" y="6535"/>
                      <a:pt x="13257" y="6431"/>
                      <a:pt x="13316" y="6342"/>
                    </a:cubicBezTo>
                    <a:cubicBezTo>
                      <a:pt x="13361" y="6253"/>
                      <a:pt x="13434" y="6120"/>
                      <a:pt x="13523" y="6061"/>
                    </a:cubicBezTo>
                    <a:cubicBezTo>
                      <a:pt x="13542" y="6036"/>
                      <a:pt x="13561" y="6024"/>
                      <a:pt x="13580" y="6024"/>
                    </a:cubicBezTo>
                    <a:close/>
                    <a:moveTo>
                      <a:pt x="10250" y="8119"/>
                    </a:moveTo>
                    <a:cubicBezTo>
                      <a:pt x="10250" y="8727"/>
                      <a:pt x="10205" y="9304"/>
                      <a:pt x="10057" y="9897"/>
                    </a:cubicBezTo>
                    <a:lnTo>
                      <a:pt x="10043" y="9883"/>
                    </a:lnTo>
                    <a:lnTo>
                      <a:pt x="9895" y="9883"/>
                    </a:lnTo>
                    <a:cubicBezTo>
                      <a:pt x="9968" y="9304"/>
                      <a:pt x="10013" y="8712"/>
                      <a:pt x="10043" y="8135"/>
                    </a:cubicBezTo>
                    <a:cubicBezTo>
                      <a:pt x="10116" y="8135"/>
                      <a:pt x="10176" y="8119"/>
                      <a:pt x="10250" y="8119"/>
                    </a:cubicBezTo>
                    <a:close/>
                    <a:moveTo>
                      <a:pt x="4962" y="6490"/>
                    </a:moveTo>
                    <a:cubicBezTo>
                      <a:pt x="5139" y="6638"/>
                      <a:pt x="5362" y="6802"/>
                      <a:pt x="5584" y="6934"/>
                    </a:cubicBezTo>
                    <a:cubicBezTo>
                      <a:pt x="5406" y="6993"/>
                      <a:pt x="5406" y="7246"/>
                      <a:pt x="5406" y="7424"/>
                    </a:cubicBezTo>
                    <a:cubicBezTo>
                      <a:pt x="5406" y="7898"/>
                      <a:pt x="5451" y="8356"/>
                      <a:pt x="5629" y="8786"/>
                    </a:cubicBezTo>
                    <a:cubicBezTo>
                      <a:pt x="5510" y="8830"/>
                      <a:pt x="5406" y="8905"/>
                      <a:pt x="5333" y="8994"/>
                    </a:cubicBezTo>
                    <a:cubicBezTo>
                      <a:pt x="5139" y="9231"/>
                      <a:pt x="5051" y="9571"/>
                      <a:pt x="4991" y="9926"/>
                    </a:cubicBezTo>
                    <a:cubicBezTo>
                      <a:pt x="5021" y="9512"/>
                      <a:pt x="5066" y="9097"/>
                      <a:pt x="5139" y="8682"/>
                    </a:cubicBezTo>
                    <a:lnTo>
                      <a:pt x="5139" y="8668"/>
                    </a:lnTo>
                    <a:cubicBezTo>
                      <a:pt x="5139" y="8668"/>
                      <a:pt x="5155" y="8668"/>
                      <a:pt x="5155" y="8682"/>
                    </a:cubicBezTo>
                    <a:cubicBezTo>
                      <a:pt x="5159" y="8684"/>
                      <a:pt x="5163" y="8684"/>
                      <a:pt x="5167" y="8684"/>
                    </a:cubicBezTo>
                    <a:cubicBezTo>
                      <a:pt x="5204" y="8684"/>
                      <a:pt x="5226" y="8622"/>
                      <a:pt x="5199" y="8609"/>
                    </a:cubicBezTo>
                    <a:cubicBezTo>
                      <a:pt x="4784" y="8415"/>
                      <a:pt x="4132" y="8135"/>
                      <a:pt x="3866" y="7750"/>
                    </a:cubicBezTo>
                    <a:cubicBezTo>
                      <a:pt x="4148" y="7260"/>
                      <a:pt x="4488" y="6861"/>
                      <a:pt x="4947" y="6520"/>
                    </a:cubicBezTo>
                    <a:cubicBezTo>
                      <a:pt x="4947" y="6505"/>
                      <a:pt x="4947" y="6505"/>
                      <a:pt x="4962" y="6490"/>
                    </a:cubicBezTo>
                    <a:close/>
                    <a:moveTo>
                      <a:pt x="8680" y="7957"/>
                    </a:moveTo>
                    <a:cubicBezTo>
                      <a:pt x="9095" y="8060"/>
                      <a:pt x="9510" y="8119"/>
                      <a:pt x="9939" y="8135"/>
                    </a:cubicBezTo>
                    <a:cubicBezTo>
                      <a:pt x="9895" y="8712"/>
                      <a:pt x="9850" y="9304"/>
                      <a:pt x="9836" y="9883"/>
                    </a:cubicBezTo>
                    <a:cubicBezTo>
                      <a:pt x="9510" y="9867"/>
                      <a:pt x="9184" y="9823"/>
                      <a:pt x="8858" y="9764"/>
                    </a:cubicBezTo>
                    <a:lnTo>
                      <a:pt x="8843" y="9764"/>
                    </a:lnTo>
                    <a:cubicBezTo>
                      <a:pt x="8832" y="9753"/>
                      <a:pt x="8818" y="9748"/>
                      <a:pt x="8804" y="9748"/>
                    </a:cubicBezTo>
                    <a:cubicBezTo>
                      <a:pt x="8778" y="9748"/>
                      <a:pt x="8754" y="9765"/>
                      <a:pt x="8754" y="9794"/>
                    </a:cubicBezTo>
                    <a:cubicBezTo>
                      <a:pt x="8710" y="10505"/>
                      <a:pt x="8546" y="11216"/>
                      <a:pt x="8546" y="11927"/>
                    </a:cubicBezTo>
                    <a:cubicBezTo>
                      <a:pt x="8369" y="11838"/>
                      <a:pt x="8220" y="11763"/>
                      <a:pt x="8102" y="11571"/>
                    </a:cubicBezTo>
                    <a:cubicBezTo>
                      <a:pt x="8117" y="11571"/>
                      <a:pt x="8132" y="11556"/>
                      <a:pt x="8132" y="11526"/>
                    </a:cubicBezTo>
                    <a:cubicBezTo>
                      <a:pt x="8161" y="11038"/>
                      <a:pt x="8177" y="10564"/>
                      <a:pt x="8206" y="10074"/>
                    </a:cubicBezTo>
                    <a:cubicBezTo>
                      <a:pt x="8206" y="9823"/>
                      <a:pt x="8280" y="9482"/>
                      <a:pt x="8161" y="9245"/>
                    </a:cubicBezTo>
                    <a:cubicBezTo>
                      <a:pt x="8147" y="9215"/>
                      <a:pt x="8147" y="9201"/>
                      <a:pt x="8132" y="9186"/>
                    </a:cubicBezTo>
                    <a:cubicBezTo>
                      <a:pt x="8325" y="8801"/>
                      <a:pt x="8517" y="8401"/>
                      <a:pt x="8665" y="8001"/>
                    </a:cubicBezTo>
                    <a:cubicBezTo>
                      <a:pt x="8680" y="7987"/>
                      <a:pt x="8680" y="7971"/>
                      <a:pt x="8680" y="7957"/>
                    </a:cubicBezTo>
                    <a:close/>
                    <a:moveTo>
                      <a:pt x="3466" y="15075"/>
                    </a:moveTo>
                    <a:cubicBezTo>
                      <a:pt x="3525" y="15075"/>
                      <a:pt x="3585" y="15076"/>
                      <a:pt x="3644" y="15081"/>
                    </a:cubicBezTo>
                    <a:cubicBezTo>
                      <a:pt x="3688" y="15081"/>
                      <a:pt x="3762" y="15081"/>
                      <a:pt x="3792" y="15126"/>
                    </a:cubicBezTo>
                    <a:cubicBezTo>
                      <a:pt x="3806" y="15156"/>
                      <a:pt x="3792" y="15245"/>
                      <a:pt x="3792" y="15288"/>
                    </a:cubicBezTo>
                    <a:lnTo>
                      <a:pt x="3792" y="15377"/>
                    </a:lnTo>
                    <a:lnTo>
                      <a:pt x="3792" y="15407"/>
                    </a:lnTo>
                    <a:lnTo>
                      <a:pt x="3792" y="15614"/>
                    </a:lnTo>
                    <a:cubicBezTo>
                      <a:pt x="3667" y="15524"/>
                      <a:pt x="3499" y="15485"/>
                      <a:pt x="3341" y="15485"/>
                    </a:cubicBezTo>
                    <a:cubicBezTo>
                      <a:pt x="3293" y="15485"/>
                      <a:pt x="3245" y="15489"/>
                      <a:pt x="3200" y="15496"/>
                    </a:cubicBezTo>
                    <a:cubicBezTo>
                      <a:pt x="3200" y="15363"/>
                      <a:pt x="3155" y="15215"/>
                      <a:pt x="3111" y="15081"/>
                    </a:cubicBezTo>
                    <a:cubicBezTo>
                      <a:pt x="3229" y="15081"/>
                      <a:pt x="3348" y="15075"/>
                      <a:pt x="3466" y="15075"/>
                    </a:cubicBezTo>
                    <a:close/>
                    <a:moveTo>
                      <a:pt x="3346" y="14819"/>
                    </a:moveTo>
                    <a:cubicBezTo>
                      <a:pt x="3597" y="14819"/>
                      <a:pt x="3849" y="14837"/>
                      <a:pt x="4088" y="14903"/>
                    </a:cubicBezTo>
                    <a:cubicBezTo>
                      <a:pt x="4458" y="15022"/>
                      <a:pt x="5080" y="15318"/>
                      <a:pt x="4784" y="15762"/>
                    </a:cubicBezTo>
                    <a:lnTo>
                      <a:pt x="4770" y="15748"/>
                    </a:lnTo>
                    <a:lnTo>
                      <a:pt x="4770" y="15733"/>
                    </a:lnTo>
                    <a:cubicBezTo>
                      <a:pt x="4770" y="15711"/>
                      <a:pt x="4754" y="15698"/>
                      <a:pt x="4739" y="15698"/>
                    </a:cubicBezTo>
                    <a:cubicBezTo>
                      <a:pt x="4734" y="15698"/>
                      <a:pt x="4729" y="15699"/>
                      <a:pt x="4725" y="15703"/>
                    </a:cubicBezTo>
                    <a:cubicBezTo>
                      <a:pt x="4503" y="15511"/>
                      <a:pt x="4191" y="15393"/>
                      <a:pt x="3895" y="15348"/>
                    </a:cubicBezTo>
                    <a:cubicBezTo>
                      <a:pt x="3911" y="15274"/>
                      <a:pt x="3895" y="15215"/>
                      <a:pt x="3895" y="15156"/>
                    </a:cubicBezTo>
                    <a:cubicBezTo>
                      <a:pt x="3881" y="15097"/>
                      <a:pt x="3881" y="15037"/>
                      <a:pt x="3822" y="15008"/>
                    </a:cubicBezTo>
                    <a:cubicBezTo>
                      <a:pt x="3784" y="14978"/>
                      <a:pt x="3729" y="14971"/>
                      <a:pt x="3673" y="14971"/>
                    </a:cubicBezTo>
                    <a:cubicBezTo>
                      <a:pt x="3618" y="14971"/>
                      <a:pt x="3562" y="14978"/>
                      <a:pt x="3525" y="14978"/>
                    </a:cubicBezTo>
                    <a:lnTo>
                      <a:pt x="3036" y="14978"/>
                    </a:lnTo>
                    <a:cubicBezTo>
                      <a:pt x="2992" y="14978"/>
                      <a:pt x="2977" y="15022"/>
                      <a:pt x="2992" y="15067"/>
                    </a:cubicBezTo>
                    <a:cubicBezTo>
                      <a:pt x="3066" y="15200"/>
                      <a:pt x="3111" y="15363"/>
                      <a:pt x="3140" y="15511"/>
                    </a:cubicBezTo>
                    <a:lnTo>
                      <a:pt x="3140" y="15525"/>
                    </a:lnTo>
                    <a:cubicBezTo>
                      <a:pt x="3129" y="15515"/>
                      <a:pt x="3119" y="15505"/>
                      <a:pt x="3109" y="15505"/>
                    </a:cubicBezTo>
                    <a:cubicBezTo>
                      <a:pt x="3104" y="15505"/>
                      <a:pt x="3100" y="15507"/>
                      <a:pt x="3095" y="15511"/>
                    </a:cubicBezTo>
                    <a:cubicBezTo>
                      <a:pt x="3044" y="15558"/>
                      <a:pt x="2983" y="15580"/>
                      <a:pt x="2924" y="15580"/>
                    </a:cubicBezTo>
                    <a:cubicBezTo>
                      <a:pt x="2798" y="15580"/>
                      <a:pt x="2681" y="15480"/>
                      <a:pt x="2681" y="15318"/>
                    </a:cubicBezTo>
                    <a:cubicBezTo>
                      <a:pt x="2666" y="15140"/>
                      <a:pt x="2799" y="14992"/>
                      <a:pt x="2918" y="14860"/>
                    </a:cubicBezTo>
                    <a:cubicBezTo>
                      <a:pt x="2933" y="14844"/>
                      <a:pt x="2933" y="14844"/>
                      <a:pt x="2933" y="14830"/>
                    </a:cubicBezTo>
                    <a:cubicBezTo>
                      <a:pt x="3069" y="14824"/>
                      <a:pt x="3208" y="14819"/>
                      <a:pt x="3346" y="14819"/>
                    </a:cubicBezTo>
                    <a:close/>
                    <a:moveTo>
                      <a:pt x="3350" y="15578"/>
                    </a:moveTo>
                    <a:cubicBezTo>
                      <a:pt x="3610" y="15578"/>
                      <a:pt x="3889" y="15718"/>
                      <a:pt x="3881" y="15985"/>
                    </a:cubicBezTo>
                    <a:cubicBezTo>
                      <a:pt x="3783" y="15799"/>
                      <a:pt x="3544" y="15703"/>
                      <a:pt x="3316" y="15703"/>
                    </a:cubicBezTo>
                    <a:cubicBezTo>
                      <a:pt x="3162" y="15703"/>
                      <a:pt x="3013" y="15747"/>
                      <a:pt x="2918" y="15837"/>
                    </a:cubicBezTo>
                    <a:cubicBezTo>
                      <a:pt x="2956" y="15662"/>
                      <a:pt x="3148" y="15578"/>
                      <a:pt x="3350" y="15578"/>
                    </a:cubicBezTo>
                    <a:close/>
                    <a:moveTo>
                      <a:pt x="3326" y="15785"/>
                    </a:moveTo>
                    <a:cubicBezTo>
                      <a:pt x="3577" y="15785"/>
                      <a:pt x="3837" y="15914"/>
                      <a:pt x="3822" y="16177"/>
                    </a:cubicBezTo>
                    <a:cubicBezTo>
                      <a:pt x="3674" y="16076"/>
                      <a:pt x="3498" y="16015"/>
                      <a:pt x="3315" y="16015"/>
                    </a:cubicBezTo>
                    <a:cubicBezTo>
                      <a:pt x="3204" y="16015"/>
                      <a:pt x="3089" y="16038"/>
                      <a:pt x="2977" y="16088"/>
                    </a:cubicBezTo>
                    <a:cubicBezTo>
                      <a:pt x="2947" y="16104"/>
                      <a:pt x="2903" y="16118"/>
                      <a:pt x="2874" y="16148"/>
                    </a:cubicBezTo>
                    <a:cubicBezTo>
                      <a:pt x="2845" y="15907"/>
                      <a:pt x="3081" y="15785"/>
                      <a:pt x="3326" y="15785"/>
                    </a:cubicBezTo>
                    <a:close/>
                    <a:moveTo>
                      <a:pt x="10384" y="15976"/>
                    </a:moveTo>
                    <a:cubicBezTo>
                      <a:pt x="10557" y="15976"/>
                      <a:pt x="10633" y="16099"/>
                      <a:pt x="10620" y="16355"/>
                    </a:cubicBezTo>
                    <a:lnTo>
                      <a:pt x="10606" y="16355"/>
                    </a:lnTo>
                    <a:cubicBezTo>
                      <a:pt x="10564" y="16347"/>
                      <a:pt x="10522" y="16344"/>
                      <a:pt x="10480" y="16344"/>
                    </a:cubicBezTo>
                    <a:cubicBezTo>
                      <a:pt x="10360" y="16344"/>
                      <a:pt x="10245" y="16374"/>
                      <a:pt x="10146" y="16430"/>
                    </a:cubicBezTo>
                    <a:cubicBezTo>
                      <a:pt x="10087" y="16311"/>
                      <a:pt x="10028" y="16193"/>
                      <a:pt x="9954" y="16104"/>
                    </a:cubicBezTo>
                    <a:lnTo>
                      <a:pt x="9909" y="16059"/>
                    </a:lnTo>
                    <a:cubicBezTo>
                      <a:pt x="9954" y="16045"/>
                      <a:pt x="10013" y="16015"/>
                      <a:pt x="10073" y="16015"/>
                    </a:cubicBezTo>
                    <a:cubicBezTo>
                      <a:pt x="10146" y="15985"/>
                      <a:pt x="10221" y="15985"/>
                      <a:pt x="10294" y="15985"/>
                    </a:cubicBezTo>
                    <a:cubicBezTo>
                      <a:pt x="10327" y="15979"/>
                      <a:pt x="10357" y="15976"/>
                      <a:pt x="10384" y="15976"/>
                    </a:cubicBezTo>
                    <a:close/>
                    <a:moveTo>
                      <a:pt x="3895" y="15466"/>
                    </a:moveTo>
                    <a:cubicBezTo>
                      <a:pt x="4103" y="15525"/>
                      <a:pt x="4296" y="15585"/>
                      <a:pt x="4488" y="15674"/>
                    </a:cubicBezTo>
                    <a:cubicBezTo>
                      <a:pt x="4399" y="15970"/>
                      <a:pt x="4280" y="16252"/>
                      <a:pt x="4088" y="16489"/>
                    </a:cubicBezTo>
                    <a:cubicBezTo>
                      <a:pt x="4043" y="16400"/>
                      <a:pt x="3984" y="16325"/>
                      <a:pt x="3911" y="16252"/>
                    </a:cubicBezTo>
                    <a:cubicBezTo>
                      <a:pt x="3925" y="16193"/>
                      <a:pt x="3925" y="16133"/>
                      <a:pt x="3911" y="16088"/>
                    </a:cubicBezTo>
                    <a:cubicBezTo>
                      <a:pt x="3925" y="16088"/>
                      <a:pt x="3954" y="16088"/>
                      <a:pt x="3970" y="16059"/>
                    </a:cubicBezTo>
                    <a:cubicBezTo>
                      <a:pt x="3999" y="15896"/>
                      <a:pt x="3954" y="15762"/>
                      <a:pt x="3866" y="15674"/>
                    </a:cubicBezTo>
                    <a:cubicBezTo>
                      <a:pt x="3881" y="15659"/>
                      <a:pt x="3881" y="15644"/>
                      <a:pt x="3881" y="15630"/>
                    </a:cubicBezTo>
                    <a:cubicBezTo>
                      <a:pt x="3895" y="15585"/>
                      <a:pt x="3895" y="15525"/>
                      <a:pt x="3895" y="15466"/>
                    </a:cubicBezTo>
                    <a:close/>
                    <a:moveTo>
                      <a:pt x="6260" y="8831"/>
                    </a:moveTo>
                    <a:cubicBezTo>
                      <a:pt x="6471" y="8831"/>
                      <a:pt x="6689" y="8860"/>
                      <a:pt x="6887" y="8889"/>
                    </a:cubicBezTo>
                    <a:cubicBezTo>
                      <a:pt x="7124" y="8919"/>
                      <a:pt x="7391" y="8935"/>
                      <a:pt x="7598" y="9023"/>
                    </a:cubicBezTo>
                    <a:cubicBezTo>
                      <a:pt x="7851" y="9126"/>
                      <a:pt x="8072" y="9320"/>
                      <a:pt x="8088" y="9600"/>
                    </a:cubicBezTo>
                    <a:cubicBezTo>
                      <a:pt x="8088" y="9705"/>
                      <a:pt x="8072" y="9794"/>
                      <a:pt x="8072" y="9897"/>
                    </a:cubicBezTo>
                    <a:cubicBezTo>
                      <a:pt x="8043" y="10445"/>
                      <a:pt x="8013" y="10979"/>
                      <a:pt x="7999" y="11526"/>
                    </a:cubicBezTo>
                    <a:cubicBezTo>
                      <a:pt x="7983" y="11556"/>
                      <a:pt x="8013" y="11585"/>
                      <a:pt x="8028" y="11585"/>
                    </a:cubicBezTo>
                    <a:cubicBezTo>
                      <a:pt x="8088" y="11822"/>
                      <a:pt x="8280" y="11911"/>
                      <a:pt x="8487" y="12045"/>
                    </a:cubicBezTo>
                    <a:cubicBezTo>
                      <a:pt x="8680" y="12148"/>
                      <a:pt x="8694" y="12178"/>
                      <a:pt x="8754" y="12371"/>
                    </a:cubicBezTo>
                    <a:cubicBezTo>
                      <a:pt x="8799" y="12474"/>
                      <a:pt x="8799" y="12608"/>
                      <a:pt x="8813" y="12711"/>
                    </a:cubicBezTo>
                    <a:cubicBezTo>
                      <a:pt x="8858" y="13023"/>
                      <a:pt x="8902" y="13333"/>
                      <a:pt x="8961" y="13645"/>
                    </a:cubicBezTo>
                    <a:cubicBezTo>
                      <a:pt x="9125" y="14474"/>
                      <a:pt x="9435" y="15334"/>
                      <a:pt x="10132" y="15867"/>
                    </a:cubicBezTo>
                    <a:cubicBezTo>
                      <a:pt x="9806" y="15911"/>
                      <a:pt x="9435" y="16104"/>
                      <a:pt x="9213" y="16266"/>
                    </a:cubicBezTo>
                    <a:cubicBezTo>
                      <a:pt x="9036" y="16400"/>
                      <a:pt x="8902" y="16592"/>
                      <a:pt x="8813" y="16785"/>
                    </a:cubicBezTo>
                    <a:cubicBezTo>
                      <a:pt x="8339" y="16341"/>
                      <a:pt x="7895" y="15867"/>
                      <a:pt x="7554" y="15304"/>
                    </a:cubicBezTo>
                    <a:cubicBezTo>
                      <a:pt x="7199" y="14741"/>
                      <a:pt x="6992" y="14133"/>
                      <a:pt x="6755" y="13526"/>
                    </a:cubicBezTo>
                    <a:cubicBezTo>
                      <a:pt x="6828" y="13526"/>
                      <a:pt x="6917" y="13511"/>
                      <a:pt x="6992" y="13511"/>
                    </a:cubicBezTo>
                    <a:cubicBezTo>
                      <a:pt x="7076" y="13497"/>
                      <a:pt x="7080" y="13362"/>
                      <a:pt x="7003" y="13362"/>
                    </a:cubicBezTo>
                    <a:cubicBezTo>
                      <a:pt x="7000" y="13362"/>
                      <a:pt x="6996" y="13362"/>
                      <a:pt x="6992" y="13363"/>
                    </a:cubicBezTo>
                    <a:cubicBezTo>
                      <a:pt x="6804" y="13389"/>
                      <a:pt x="6620" y="13401"/>
                      <a:pt x="6438" y="13401"/>
                    </a:cubicBezTo>
                    <a:cubicBezTo>
                      <a:pt x="5888" y="13401"/>
                      <a:pt x="5359" y="13290"/>
                      <a:pt x="4814" y="13112"/>
                    </a:cubicBezTo>
                    <a:cubicBezTo>
                      <a:pt x="4809" y="13109"/>
                      <a:pt x="4805" y="13108"/>
                      <a:pt x="4802" y="13108"/>
                    </a:cubicBezTo>
                    <a:cubicBezTo>
                      <a:pt x="4781" y="13108"/>
                      <a:pt x="4774" y="13143"/>
                      <a:pt x="4799" y="13155"/>
                    </a:cubicBezTo>
                    <a:cubicBezTo>
                      <a:pt x="4873" y="13201"/>
                      <a:pt x="4947" y="13230"/>
                      <a:pt x="5021" y="13274"/>
                    </a:cubicBezTo>
                    <a:cubicBezTo>
                      <a:pt x="4754" y="13422"/>
                      <a:pt x="4488" y="13526"/>
                      <a:pt x="4369" y="13852"/>
                    </a:cubicBezTo>
                    <a:cubicBezTo>
                      <a:pt x="4236" y="14208"/>
                      <a:pt x="4325" y="14593"/>
                      <a:pt x="4473" y="14933"/>
                    </a:cubicBezTo>
                    <a:cubicBezTo>
                      <a:pt x="4157" y="14775"/>
                      <a:pt x="3802" y="14729"/>
                      <a:pt x="3446" y="14729"/>
                    </a:cubicBezTo>
                    <a:cubicBezTo>
                      <a:pt x="3268" y="14729"/>
                      <a:pt x="3091" y="14741"/>
                      <a:pt x="2918" y="14755"/>
                    </a:cubicBezTo>
                    <a:cubicBezTo>
                      <a:pt x="2769" y="13155"/>
                      <a:pt x="3421" y="11645"/>
                      <a:pt x="5036" y="11127"/>
                    </a:cubicBezTo>
                    <a:cubicBezTo>
                      <a:pt x="5066" y="11111"/>
                      <a:pt x="5066" y="11082"/>
                      <a:pt x="5051" y="11068"/>
                    </a:cubicBezTo>
                    <a:cubicBezTo>
                      <a:pt x="5080" y="10519"/>
                      <a:pt x="5110" y="9971"/>
                      <a:pt x="5273" y="9452"/>
                    </a:cubicBezTo>
                    <a:cubicBezTo>
                      <a:pt x="5422" y="8954"/>
                      <a:pt x="5827" y="8831"/>
                      <a:pt x="6260" y="8831"/>
                    </a:cubicBezTo>
                    <a:close/>
                    <a:moveTo>
                      <a:pt x="10547" y="16430"/>
                    </a:moveTo>
                    <a:cubicBezTo>
                      <a:pt x="10531" y="16459"/>
                      <a:pt x="10531" y="16489"/>
                      <a:pt x="10547" y="16519"/>
                    </a:cubicBezTo>
                    <a:lnTo>
                      <a:pt x="10547" y="16533"/>
                    </a:lnTo>
                    <a:cubicBezTo>
                      <a:pt x="10606" y="16607"/>
                      <a:pt x="10695" y="16726"/>
                      <a:pt x="10754" y="16859"/>
                    </a:cubicBezTo>
                    <a:cubicBezTo>
                      <a:pt x="10739" y="16874"/>
                      <a:pt x="10724" y="16874"/>
                      <a:pt x="10709" y="16874"/>
                    </a:cubicBezTo>
                    <a:cubicBezTo>
                      <a:pt x="10709" y="16815"/>
                      <a:pt x="10650" y="16785"/>
                      <a:pt x="10590" y="16770"/>
                    </a:cubicBezTo>
                    <a:lnTo>
                      <a:pt x="10590" y="16756"/>
                    </a:lnTo>
                    <a:cubicBezTo>
                      <a:pt x="10547" y="16622"/>
                      <a:pt x="10369" y="16592"/>
                      <a:pt x="10250" y="16592"/>
                    </a:cubicBezTo>
                    <a:cubicBezTo>
                      <a:pt x="10235" y="16592"/>
                      <a:pt x="10235" y="16592"/>
                      <a:pt x="10221" y="16607"/>
                    </a:cubicBezTo>
                    <a:cubicBezTo>
                      <a:pt x="10205" y="16562"/>
                      <a:pt x="10191" y="16533"/>
                      <a:pt x="10161" y="16489"/>
                    </a:cubicBezTo>
                    <a:cubicBezTo>
                      <a:pt x="10280" y="16444"/>
                      <a:pt x="10413" y="16430"/>
                      <a:pt x="10547" y="16430"/>
                    </a:cubicBezTo>
                    <a:close/>
                    <a:moveTo>
                      <a:pt x="9850" y="16163"/>
                    </a:moveTo>
                    <a:cubicBezTo>
                      <a:pt x="9865" y="16163"/>
                      <a:pt x="9939" y="16311"/>
                      <a:pt x="9939" y="16325"/>
                    </a:cubicBezTo>
                    <a:cubicBezTo>
                      <a:pt x="9998" y="16414"/>
                      <a:pt x="10043" y="16519"/>
                      <a:pt x="10102" y="16622"/>
                    </a:cubicBezTo>
                    <a:cubicBezTo>
                      <a:pt x="9984" y="16637"/>
                      <a:pt x="9865" y="16696"/>
                      <a:pt x="9776" y="16770"/>
                    </a:cubicBezTo>
                    <a:cubicBezTo>
                      <a:pt x="9731" y="16815"/>
                      <a:pt x="9702" y="16859"/>
                      <a:pt x="9687" y="16904"/>
                    </a:cubicBezTo>
                    <a:cubicBezTo>
                      <a:pt x="9539" y="16874"/>
                      <a:pt x="9405" y="16815"/>
                      <a:pt x="9257" y="16756"/>
                    </a:cubicBezTo>
                    <a:cubicBezTo>
                      <a:pt x="9435" y="16592"/>
                      <a:pt x="9599" y="16414"/>
                      <a:pt x="9761" y="16236"/>
                    </a:cubicBezTo>
                    <a:cubicBezTo>
                      <a:pt x="9791" y="16222"/>
                      <a:pt x="9836" y="16163"/>
                      <a:pt x="9850" y="16163"/>
                    </a:cubicBezTo>
                    <a:close/>
                    <a:moveTo>
                      <a:pt x="10294" y="16696"/>
                    </a:moveTo>
                    <a:cubicBezTo>
                      <a:pt x="10330" y="16708"/>
                      <a:pt x="10423" y="16748"/>
                      <a:pt x="10466" y="16748"/>
                    </a:cubicBezTo>
                    <a:cubicBezTo>
                      <a:pt x="10477" y="16748"/>
                      <a:pt x="10484" y="16746"/>
                      <a:pt x="10487" y="16740"/>
                    </a:cubicBezTo>
                    <a:lnTo>
                      <a:pt x="10487" y="16756"/>
                    </a:lnTo>
                    <a:cubicBezTo>
                      <a:pt x="10339" y="16756"/>
                      <a:pt x="10191" y="16829"/>
                      <a:pt x="10087" y="16918"/>
                    </a:cubicBezTo>
                    <a:cubicBezTo>
                      <a:pt x="9968" y="17007"/>
                      <a:pt x="9865" y="17125"/>
                      <a:pt x="9850" y="17259"/>
                    </a:cubicBezTo>
                    <a:lnTo>
                      <a:pt x="9850" y="17289"/>
                    </a:lnTo>
                    <a:cubicBezTo>
                      <a:pt x="9702" y="17155"/>
                      <a:pt x="9717" y="16947"/>
                      <a:pt x="9895" y="16815"/>
                    </a:cubicBezTo>
                    <a:cubicBezTo>
                      <a:pt x="9968" y="16770"/>
                      <a:pt x="10043" y="16740"/>
                      <a:pt x="10132" y="16710"/>
                    </a:cubicBezTo>
                    <a:cubicBezTo>
                      <a:pt x="10191" y="16710"/>
                      <a:pt x="10235" y="16696"/>
                      <a:pt x="10294" y="16696"/>
                    </a:cubicBezTo>
                    <a:close/>
                    <a:moveTo>
                      <a:pt x="4577" y="15719"/>
                    </a:moveTo>
                    <a:cubicBezTo>
                      <a:pt x="4622" y="15748"/>
                      <a:pt x="4651" y="15762"/>
                      <a:pt x="4695" y="15778"/>
                    </a:cubicBezTo>
                    <a:cubicBezTo>
                      <a:pt x="4503" y="16355"/>
                      <a:pt x="4191" y="16933"/>
                      <a:pt x="3644" y="17230"/>
                    </a:cubicBezTo>
                    <a:cubicBezTo>
                      <a:pt x="3510" y="17307"/>
                      <a:pt x="3348" y="17361"/>
                      <a:pt x="3193" y="17361"/>
                    </a:cubicBezTo>
                    <a:cubicBezTo>
                      <a:pt x="3021" y="17361"/>
                      <a:pt x="2856" y="17296"/>
                      <a:pt x="2740" y="17125"/>
                    </a:cubicBezTo>
                    <a:cubicBezTo>
                      <a:pt x="2740" y="17111"/>
                      <a:pt x="2726" y="17096"/>
                      <a:pt x="2710" y="17081"/>
                    </a:cubicBezTo>
                    <a:cubicBezTo>
                      <a:pt x="2621" y="16904"/>
                      <a:pt x="2621" y="16667"/>
                      <a:pt x="2726" y="16473"/>
                    </a:cubicBezTo>
                    <a:cubicBezTo>
                      <a:pt x="2857" y="16236"/>
                      <a:pt x="3057" y="16138"/>
                      <a:pt x="3265" y="16138"/>
                    </a:cubicBezTo>
                    <a:cubicBezTo>
                      <a:pt x="3550" y="16138"/>
                      <a:pt x="3851" y="16321"/>
                      <a:pt x="4014" y="16578"/>
                    </a:cubicBezTo>
                    <a:cubicBezTo>
                      <a:pt x="3999" y="16607"/>
                      <a:pt x="3984" y="16622"/>
                      <a:pt x="3954" y="16637"/>
                    </a:cubicBezTo>
                    <a:cubicBezTo>
                      <a:pt x="3740" y="16864"/>
                      <a:pt x="3394" y="17116"/>
                      <a:pt x="3065" y="17116"/>
                    </a:cubicBezTo>
                    <a:cubicBezTo>
                      <a:pt x="2963" y="17116"/>
                      <a:pt x="2864" y="17092"/>
                      <a:pt x="2769" y="17036"/>
                    </a:cubicBezTo>
                    <a:cubicBezTo>
                      <a:pt x="2763" y="17030"/>
                      <a:pt x="2757" y="17027"/>
                      <a:pt x="2751" y="17027"/>
                    </a:cubicBezTo>
                    <a:cubicBezTo>
                      <a:pt x="2734" y="17027"/>
                      <a:pt x="2726" y="17059"/>
                      <a:pt x="2726" y="17081"/>
                    </a:cubicBezTo>
                    <a:lnTo>
                      <a:pt x="2740" y="17081"/>
                    </a:lnTo>
                    <a:cubicBezTo>
                      <a:pt x="2856" y="17160"/>
                      <a:pt x="2979" y="17192"/>
                      <a:pt x="3103" y="17192"/>
                    </a:cubicBezTo>
                    <a:cubicBezTo>
                      <a:pt x="3376" y="17192"/>
                      <a:pt x="3652" y="17037"/>
                      <a:pt x="3866" y="16874"/>
                    </a:cubicBezTo>
                    <a:cubicBezTo>
                      <a:pt x="3940" y="16799"/>
                      <a:pt x="4014" y="16740"/>
                      <a:pt x="4088" y="16667"/>
                    </a:cubicBezTo>
                    <a:cubicBezTo>
                      <a:pt x="4092" y="16668"/>
                      <a:pt x="4096" y="16669"/>
                      <a:pt x="4101" y="16669"/>
                    </a:cubicBezTo>
                    <a:cubicBezTo>
                      <a:pt x="4128" y="16669"/>
                      <a:pt x="4160" y="16631"/>
                      <a:pt x="4148" y="16592"/>
                    </a:cubicBezTo>
                    <a:cubicBezTo>
                      <a:pt x="4369" y="16341"/>
                      <a:pt x="4517" y="16045"/>
                      <a:pt x="4577" y="15719"/>
                    </a:cubicBezTo>
                    <a:close/>
                    <a:moveTo>
                      <a:pt x="10535" y="16848"/>
                    </a:moveTo>
                    <a:cubicBezTo>
                      <a:pt x="10573" y="16848"/>
                      <a:pt x="10606" y="16855"/>
                      <a:pt x="10620" y="16874"/>
                    </a:cubicBezTo>
                    <a:lnTo>
                      <a:pt x="10620" y="16904"/>
                    </a:lnTo>
                    <a:cubicBezTo>
                      <a:pt x="10353" y="17007"/>
                      <a:pt x="10132" y="17230"/>
                      <a:pt x="10013" y="17481"/>
                    </a:cubicBezTo>
                    <a:cubicBezTo>
                      <a:pt x="9895" y="17318"/>
                      <a:pt x="9968" y="17155"/>
                      <a:pt x="10116" y="17022"/>
                    </a:cubicBezTo>
                    <a:cubicBezTo>
                      <a:pt x="10176" y="16963"/>
                      <a:pt x="10250" y="16918"/>
                      <a:pt x="10324" y="16888"/>
                    </a:cubicBezTo>
                    <a:cubicBezTo>
                      <a:pt x="10344" y="16879"/>
                      <a:pt x="10453" y="16848"/>
                      <a:pt x="10535" y="16848"/>
                    </a:cubicBezTo>
                    <a:close/>
                    <a:moveTo>
                      <a:pt x="9687" y="16133"/>
                    </a:moveTo>
                    <a:cubicBezTo>
                      <a:pt x="9642" y="16193"/>
                      <a:pt x="9583" y="16266"/>
                      <a:pt x="9554" y="16296"/>
                    </a:cubicBezTo>
                    <a:cubicBezTo>
                      <a:pt x="9405" y="16444"/>
                      <a:pt x="9273" y="16592"/>
                      <a:pt x="9125" y="16740"/>
                    </a:cubicBezTo>
                    <a:cubicBezTo>
                      <a:pt x="9095" y="16756"/>
                      <a:pt x="9095" y="16815"/>
                      <a:pt x="9139" y="16829"/>
                    </a:cubicBezTo>
                    <a:cubicBezTo>
                      <a:pt x="9287" y="16904"/>
                      <a:pt x="9450" y="16947"/>
                      <a:pt x="9628" y="16977"/>
                    </a:cubicBezTo>
                    <a:cubicBezTo>
                      <a:pt x="9494" y="17096"/>
                      <a:pt x="9405" y="17289"/>
                      <a:pt x="9435" y="17467"/>
                    </a:cubicBezTo>
                    <a:cubicBezTo>
                      <a:pt x="9427" y="17462"/>
                      <a:pt x="9419" y="17460"/>
                      <a:pt x="9412" y="17460"/>
                    </a:cubicBezTo>
                    <a:cubicBezTo>
                      <a:pt x="9393" y="17460"/>
                      <a:pt x="9380" y="17474"/>
                      <a:pt x="9391" y="17496"/>
                    </a:cubicBezTo>
                    <a:cubicBezTo>
                      <a:pt x="9405" y="17540"/>
                      <a:pt x="9435" y="17585"/>
                      <a:pt x="9450" y="17615"/>
                    </a:cubicBezTo>
                    <a:cubicBezTo>
                      <a:pt x="9401" y="17631"/>
                      <a:pt x="9353" y="17638"/>
                      <a:pt x="9309" y="17638"/>
                    </a:cubicBezTo>
                    <a:cubicBezTo>
                      <a:pt x="9021" y="17638"/>
                      <a:pt x="8847" y="17332"/>
                      <a:pt x="8872" y="17036"/>
                    </a:cubicBezTo>
                    <a:cubicBezTo>
                      <a:pt x="8902" y="16799"/>
                      <a:pt x="9036" y="16592"/>
                      <a:pt x="9198" y="16430"/>
                    </a:cubicBezTo>
                    <a:cubicBezTo>
                      <a:pt x="9346" y="16296"/>
                      <a:pt x="9510" y="16207"/>
                      <a:pt x="9687" y="16133"/>
                    </a:cubicBezTo>
                    <a:close/>
                    <a:moveTo>
                      <a:pt x="9642" y="17066"/>
                    </a:moveTo>
                    <a:cubicBezTo>
                      <a:pt x="9642" y="17096"/>
                      <a:pt x="9642" y="17125"/>
                      <a:pt x="9658" y="17155"/>
                    </a:cubicBezTo>
                    <a:cubicBezTo>
                      <a:pt x="9672" y="17259"/>
                      <a:pt x="9747" y="17362"/>
                      <a:pt x="9865" y="17378"/>
                    </a:cubicBezTo>
                    <a:cubicBezTo>
                      <a:pt x="9879" y="17451"/>
                      <a:pt x="9924" y="17510"/>
                      <a:pt x="9998" y="17540"/>
                    </a:cubicBezTo>
                    <a:lnTo>
                      <a:pt x="9954" y="17674"/>
                    </a:lnTo>
                    <a:lnTo>
                      <a:pt x="9954" y="17688"/>
                    </a:lnTo>
                    <a:cubicBezTo>
                      <a:pt x="9820" y="17615"/>
                      <a:pt x="9672" y="17526"/>
                      <a:pt x="9539" y="17451"/>
                    </a:cubicBezTo>
                    <a:cubicBezTo>
                      <a:pt x="9539" y="17378"/>
                      <a:pt x="9539" y="17303"/>
                      <a:pt x="9569" y="17230"/>
                    </a:cubicBezTo>
                    <a:cubicBezTo>
                      <a:pt x="9583" y="17170"/>
                      <a:pt x="9613" y="17125"/>
                      <a:pt x="9642" y="17066"/>
                    </a:cubicBezTo>
                    <a:close/>
                    <a:moveTo>
                      <a:pt x="10798" y="16947"/>
                    </a:moveTo>
                    <a:lnTo>
                      <a:pt x="10798" y="16947"/>
                    </a:lnTo>
                    <a:cubicBezTo>
                      <a:pt x="10976" y="17303"/>
                      <a:pt x="11064" y="17733"/>
                      <a:pt x="10650" y="17822"/>
                    </a:cubicBezTo>
                    <a:cubicBezTo>
                      <a:pt x="10599" y="17832"/>
                      <a:pt x="10549" y="17837"/>
                      <a:pt x="10498" y="17837"/>
                    </a:cubicBezTo>
                    <a:cubicBezTo>
                      <a:pt x="10327" y="17837"/>
                      <a:pt x="10158" y="17783"/>
                      <a:pt x="9998" y="17704"/>
                    </a:cubicBezTo>
                    <a:cubicBezTo>
                      <a:pt x="10013" y="17704"/>
                      <a:pt x="10013" y="17704"/>
                      <a:pt x="10013" y="17688"/>
                    </a:cubicBezTo>
                    <a:cubicBezTo>
                      <a:pt x="10146" y="17318"/>
                      <a:pt x="10428" y="17052"/>
                      <a:pt x="10798" y="16947"/>
                    </a:cubicBezTo>
                    <a:close/>
                    <a:moveTo>
                      <a:pt x="10650" y="16562"/>
                    </a:moveTo>
                    <a:lnTo>
                      <a:pt x="10650" y="16562"/>
                    </a:lnTo>
                    <a:cubicBezTo>
                      <a:pt x="11198" y="16815"/>
                      <a:pt x="11746" y="17467"/>
                      <a:pt x="11109" y="17970"/>
                    </a:cubicBezTo>
                    <a:cubicBezTo>
                      <a:pt x="10932" y="18115"/>
                      <a:pt x="10744" y="18175"/>
                      <a:pt x="10558" y="18175"/>
                    </a:cubicBezTo>
                    <a:cubicBezTo>
                      <a:pt x="10155" y="18175"/>
                      <a:pt x="9763" y="17890"/>
                      <a:pt x="9510" y="17555"/>
                    </a:cubicBezTo>
                    <a:lnTo>
                      <a:pt x="9510" y="17555"/>
                    </a:lnTo>
                    <a:cubicBezTo>
                      <a:pt x="9763" y="17735"/>
                      <a:pt x="10183" y="17967"/>
                      <a:pt x="10537" y="17967"/>
                    </a:cubicBezTo>
                    <a:cubicBezTo>
                      <a:pt x="10679" y="17967"/>
                      <a:pt x="10810" y="17930"/>
                      <a:pt x="10916" y="17836"/>
                    </a:cubicBezTo>
                    <a:cubicBezTo>
                      <a:pt x="11258" y="17526"/>
                      <a:pt x="10932" y="16859"/>
                      <a:pt x="10650" y="16562"/>
                    </a:cubicBezTo>
                    <a:close/>
                    <a:moveTo>
                      <a:pt x="7569" y="0"/>
                    </a:moveTo>
                    <a:cubicBezTo>
                      <a:pt x="7508" y="0"/>
                      <a:pt x="7498" y="80"/>
                      <a:pt x="7539" y="121"/>
                    </a:cubicBezTo>
                    <a:cubicBezTo>
                      <a:pt x="7584" y="136"/>
                      <a:pt x="7614" y="150"/>
                      <a:pt x="7643" y="180"/>
                    </a:cubicBezTo>
                    <a:cubicBezTo>
                      <a:pt x="7416" y="154"/>
                      <a:pt x="7187" y="140"/>
                      <a:pt x="6958" y="140"/>
                    </a:cubicBezTo>
                    <a:cubicBezTo>
                      <a:pt x="6543" y="140"/>
                      <a:pt x="6127" y="183"/>
                      <a:pt x="5718" y="269"/>
                    </a:cubicBezTo>
                    <a:cubicBezTo>
                      <a:pt x="5643" y="284"/>
                      <a:pt x="5658" y="358"/>
                      <a:pt x="5718" y="387"/>
                    </a:cubicBezTo>
                    <a:cubicBezTo>
                      <a:pt x="5777" y="432"/>
                      <a:pt x="5850" y="476"/>
                      <a:pt x="5910" y="521"/>
                    </a:cubicBezTo>
                    <a:cubicBezTo>
                      <a:pt x="5643" y="551"/>
                      <a:pt x="5362" y="565"/>
                      <a:pt x="5096" y="595"/>
                    </a:cubicBezTo>
                    <a:cubicBezTo>
                      <a:pt x="5066" y="595"/>
                      <a:pt x="5036" y="610"/>
                      <a:pt x="5036" y="640"/>
                    </a:cubicBezTo>
                    <a:cubicBezTo>
                      <a:pt x="5007" y="728"/>
                      <a:pt x="4977" y="1054"/>
                      <a:pt x="4932" y="1114"/>
                    </a:cubicBezTo>
                    <a:cubicBezTo>
                      <a:pt x="4829" y="1246"/>
                      <a:pt x="4695" y="1217"/>
                      <a:pt x="4547" y="1246"/>
                    </a:cubicBezTo>
                    <a:cubicBezTo>
                      <a:pt x="4503" y="1262"/>
                      <a:pt x="4488" y="1321"/>
                      <a:pt x="4517" y="1351"/>
                    </a:cubicBezTo>
                    <a:cubicBezTo>
                      <a:pt x="4725" y="1558"/>
                      <a:pt x="4754" y="1558"/>
                      <a:pt x="4547" y="1765"/>
                    </a:cubicBezTo>
                    <a:cubicBezTo>
                      <a:pt x="4428" y="1884"/>
                      <a:pt x="4280" y="1987"/>
                      <a:pt x="4148" y="2091"/>
                    </a:cubicBezTo>
                    <a:cubicBezTo>
                      <a:pt x="4118" y="2121"/>
                      <a:pt x="4132" y="2180"/>
                      <a:pt x="4177" y="2180"/>
                    </a:cubicBezTo>
                    <a:cubicBezTo>
                      <a:pt x="4221" y="2194"/>
                      <a:pt x="4636" y="2194"/>
                      <a:pt x="4622" y="2194"/>
                    </a:cubicBezTo>
                    <a:cubicBezTo>
                      <a:pt x="4665" y="2224"/>
                      <a:pt x="4547" y="2579"/>
                      <a:pt x="4547" y="2654"/>
                    </a:cubicBezTo>
                    <a:cubicBezTo>
                      <a:pt x="4503" y="3128"/>
                      <a:pt x="4606" y="3557"/>
                      <a:pt x="4829" y="3958"/>
                    </a:cubicBezTo>
                    <a:cubicBezTo>
                      <a:pt x="4814" y="4357"/>
                      <a:pt x="4843" y="4742"/>
                      <a:pt x="4902" y="5127"/>
                    </a:cubicBezTo>
                    <a:cubicBezTo>
                      <a:pt x="4918" y="5054"/>
                      <a:pt x="4947" y="4979"/>
                      <a:pt x="5007" y="4920"/>
                    </a:cubicBezTo>
                    <a:lnTo>
                      <a:pt x="5021" y="4920"/>
                    </a:lnTo>
                    <a:cubicBezTo>
                      <a:pt x="4932" y="4135"/>
                      <a:pt x="5051" y="3276"/>
                      <a:pt x="5096" y="2536"/>
                    </a:cubicBezTo>
                    <a:cubicBezTo>
                      <a:pt x="5859" y="2878"/>
                      <a:pt x="6722" y="3031"/>
                      <a:pt x="7573" y="3031"/>
                    </a:cubicBezTo>
                    <a:cubicBezTo>
                      <a:pt x="7861" y="3031"/>
                      <a:pt x="8147" y="3013"/>
                      <a:pt x="8428" y="2980"/>
                    </a:cubicBezTo>
                    <a:cubicBezTo>
                      <a:pt x="8680" y="2950"/>
                      <a:pt x="8931" y="2891"/>
                      <a:pt x="9184" y="2832"/>
                    </a:cubicBezTo>
                    <a:cubicBezTo>
                      <a:pt x="9301" y="2805"/>
                      <a:pt x="9384" y="2784"/>
                      <a:pt x="9444" y="2784"/>
                    </a:cubicBezTo>
                    <a:cubicBezTo>
                      <a:pt x="9550" y="2784"/>
                      <a:pt x="9585" y="2850"/>
                      <a:pt x="9613" y="3069"/>
                    </a:cubicBezTo>
                    <a:cubicBezTo>
                      <a:pt x="9687" y="3646"/>
                      <a:pt x="9879" y="4209"/>
                      <a:pt x="10132" y="4728"/>
                    </a:cubicBezTo>
                    <a:cubicBezTo>
                      <a:pt x="10146" y="4755"/>
                      <a:pt x="10166" y="4767"/>
                      <a:pt x="10185" y="4767"/>
                    </a:cubicBezTo>
                    <a:cubicBezTo>
                      <a:pt x="10207" y="4767"/>
                      <a:pt x="10227" y="4751"/>
                      <a:pt x="10235" y="4728"/>
                    </a:cubicBezTo>
                    <a:cubicBezTo>
                      <a:pt x="10331" y="4705"/>
                      <a:pt x="10428" y="4687"/>
                      <a:pt x="10522" y="4687"/>
                    </a:cubicBezTo>
                    <a:cubicBezTo>
                      <a:pt x="10616" y="4687"/>
                      <a:pt x="10709" y="4705"/>
                      <a:pt x="10798" y="4757"/>
                    </a:cubicBezTo>
                    <a:cubicBezTo>
                      <a:pt x="10976" y="4861"/>
                      <a:pt x="11050" y="5054"/>
                      <a:pt x="11005" y="5261"/>
                    </a:cubicBezTo>
                    <a:cubicBezTo>
                      <a:pt x="10943" y="5560"/>
                      <a:pt x="10682" y="5723"/>
                      <a:pt x="10406" y="5723"/>
                    </a:cubicBezTo>
                    <a:cubicBezTo>
                      <a:pt x="10354" y="5723"/>
                      <a:pt x="10302" y="5717"/>
                      <a:pt x="10250" y="5705"/>
                    </a:cubicBezTo>
                    <a:cubicBezTo>
                      <a:pt x="10237" y="5684"/>
                      <a:pt x="10213" y="5673"/>
                      <a:pt x="10190" y="5673"/>
                    </a:cubicBezTo>
                    <a:cubicBezTo>
                      <a:pt x="10164" y="5673"/>
                      <a:pt x="10139" y="5688"/>
                      <a:pt x="10132" y="5720"/>
                    </a:cubicBezTo>
                    <a:cubicBezTo>
                      <a:pt x="9909" y="6535"/>
                      <a:pt x="9243" y="7039"/>
                      <a:pt x="8473" y="7230"/>
                    </a:cubicBezTo>
                    <a:lnTo>
                      <a:pt x="8354" y="7230"/>
                    </a:lnTo>
                    <a:cubicBezTo>
                      <a:pt x="8325" y="7230"/>
                      <a:pt x="8309" y="7246"/>
                      <a:pt x="8295" y="7276"/>
                    </a:cubicBezTo>
                    <a:cubicBezTo>
                      <a:pt x="8110" y="7309"/>
                      <a:pt x="7921" y="7325"/>
                      <a:pt x="7730" y="7325"/>
                    </a:cubicBezTo>
                    <a:cubicBezTo>
                      <a:pt x="7159" y="7325"/>
                      <a:pt x="6584" y="7176"/>
                      <a:pt x="6117" y="6875"/>
                    </a:cubicBezTo>
                    <a:cubicBezTo>
                      <a:pt x="5613" y="6549"/>
                      <a:pt x="5333" y="6120"/>
                      <a:pt x="5169" y="5631"/>
                    </a:cubicBezTo>
                    <a:cubicBezTo>
                      <a:pt x="5125" y="5617"/>
                      <a:pt x="5096" y="5587"/>
                      <a:pt x="5051" y="5572"/>
                    </a:cubicBezTo>
                    <a:cubicBezTo>
                      <a:pt x="5036" y="5557"/>
                      <a:pt x="5007" y="5542"/>
                      <a:pt x="4991" y="5512"/>
                    </a:cubicBezTo>
                    <a:lnTo>
                      <a:pt x="4991" y="5512"/>
                    </a:lnTo>
                    <a:cubicBezTo>
                      <a:pt x="5169" y="6120"/>
                      <a:pt x="5510" y="6668"/>
                      <a:pt x="6073" y="7009"/>
                    </a:cubicBezTo>
                    <a:cubicBezTo>
                      <a:pt x="5939" y="6950"/>
                      <a:pt x="5821" y="6905"/>
                      <a:pt x="5702" y="6845"/>
                    </a:cubicBezTo>
                    <a:cubicBezTo>
                      <a:pt x="5421" y="6683"/>
                      <a:pt x="5155" y="6490"/>
                      <a:pt x="4888" y="6283"/>
                    </a:cubicBezTo>
                    <a:cubicBezTo>
                      <a:pt x="4877" y="6271"/>
                      <a:pt x="4864" y="6267"/>
                      <a:pt x="4850" y="6267"/>
                    </a:cubicBezTo>
                    <a:cubicBezTo>
                      <a:pt x="4827" y="6267"/>
                      <a:pt x="4802" y="6279"/>
                      <a:pt x="4784" y="6298"/>
                    </a:cubicBezTo>
                    <a:cubicBezTo>
                      <a:pt x="4770" y="6298"/>
                      <a:pt x="4770" y="6298"/>
                      <a:pt x="4754" y="6312"/>
                    </a:cubicBezTo>
                    <a:cubicBezTo>
                      <a:pt x="4710" y="6328"/>
                      <a:pt x="4681" y="6357"/>
                      <a:pt x="4651" y="6387"/>
                    </a:cubicBezTo>
                    <a:lnTo>
                      <a:pt x="4651" y="6371"/>
                    </a:lnTo>
                    <a:cubicBezTo>
                      <a:pt x="4088" y="5705"/>
                      <a:pt x="3585" y="5024"/>
                      <a:pt x="3214" y="4238"/>
                    </a:cubicBezTo>
                    <a:cubicBezTo>
                      <a:pt x="3200" y="4224"/>
                      <a:pt x="3200" y="4224"/>
                      <a:pt x="3200" y="4209"/>
                    </a:cubicBezTo>
                    <a:cubicBezTo>
                      <a:pt x="3273" y="3972"/>
                      <a:pt x="3318" y="3587"/>
                      <a:pt x="3155" y="3365"/>
                    </a:cubicBezTo>
                    <a:cubicBezTo>
                      <a:pt x="3095" y="3276"/>
                      <a:pt x="3006" y="3231"/>
                      <a:pt x="2903" y="3187"/>
                    </a:cubicBezTo>
                    <a:cubicBezTo>
                      <a:pt x="3095" y="2743"/>
                      <a:pt x="3273" y="2299"/>
                      <a:pt x="3466" y="1839"/>
                    </a:cubicBezTo>
                    <a:cubicBezTo>
                      <a:pt x="3540" y="1676"/>
                      <a:pt x="3658" y="1469"/>
                      <a:pt x="3569" y="1291"/>
                    </a:cubicBezTo>
                    <a:cubicBezTo>
                      <a:pt x="3377" y="861"/>
                      <a:pt x="2489" y="580"/>
                      <a:pt x="2074" y="476"/>
                    </a:cubicBezTo>
                    <a:cubicBezTo>
                      <a:pt x="1958" y="455"/>
                      <a:pt x="1774" y="397"/>
                      <a:pt x="1620" y="397"/>
                    </a:cubicBezTo>
                    <a:cubicBezTo>
                      <a:pt x="1557" y="397"/>
                      <a:pt x="1499" y="406"/>
                      <a:pt x="1452" y="432"/>
                    </a:cubicBezTo>
                    <a:cubicBezTo>
                      <a:pt x="1244" y="535"/>
                      <a:pt x="1140" y="1009"/>
                      <a:pt x="1051" y="1202"/>
                    </a:cubicBezTo>
                    <a:cubicBezTo>
                      <a:pt x="711" y="1957"/>
                      <a:pt x="356" y="2713"/>
                      <a:pt x="44" y="3484"/>
                    </a:cubicBezTo>
                    <a:cubicBezTo>
                      <a:pt x="44" y="3513"/>
                      <a:pt x="59" y="3527"/>
                      <a:pt x="89" y="3527"/>
                    </a:cubicBezTo>
                    <a:cubicBezTo>
                      <a:pt x="59" y="3527"/>
                      <a:pt x="44" y="3557"/>
                      <a:pt x="44" y="3587"/>
                    </a:cubicBezTo>
                    <a:cubicBezTo>
                      <a:pt x="14" y="3602"/>
                      <a:pt x="0" y="3632"/>
                      <a:pt x="30" y="3661"/>
                    </a:cubicBezTo>
                    <a:cubicBezTo>
                      <a:pt x="192" y="3794"/>
                      <a:pt x="251" y="3987"/>
                      <a:pt x="207" y="4195"/>
                    </a:cubicBezTo>
                    <a:cubicBezTo>
                      <a:pt x="192" y="4195"/>
                      <a:pt x="192" y="4209"/>
                      <a:pt x="192" y="4209"/>
                    </a:cubicBezTo>
                    <a:cubicBezTo>
                      <a:pt x="192" y="4230"/>
                      <a:pt x="208" y="4244"/>
                      <a:pt x="222" y="4244"/>
                    </a:cubicBezTo>
                    <a:cubicBezTo>
                      <a:pt x="228" y="4244"/>
                      <a:pt x="233" y="4243"/>
                      <a:pt x="237" y="4238"/>
                    </a:cubicBezTo>
                    <a:cubicBezTo>
                      <a:pt x="537" y="4417"/>
                      <a:pt x="1400" y="4897"/>
                      <a:pt x="1954" y="4897"/>
                    </a:cubicBezTo>
                    <a:cubicBezTo>
                      <a:pt x="2136" y="4897"/>
                      <a:pt x="2285" y="4845"/>
                      <a:pt x="2370" y="4712"/>
                    </a:cubicBezTo>
                    <a:cubicBezTo>
                      <a:pt x="2370" y="4712"/>
                      <a:pt x="2384" y="4698"/>
                      <a:pt x="2384" y="4683"/>
                    </a:cubicBezTo>
                    <a:cubicBezTo>
                      <a:pt x="2400" y="4669"/>
                      <a:pt x="2414" y="4639"/>
                      <a:pt x="2429" y="4609"/>
                    </a:cubicBezTo>
                    <a:cubicBezTo>
                      <a:pt x="2489" y="5587"/>
                      <a:pt x="3022" y="6549"/>
                      <a:pt x="3629" y="7290"/>
                    </a:cubicBezTo>
                    <a:cubicBezTo>
                      <a:pt x="3629" y="7305"/>
                      <a:pt x="3644" y="7305"/>
                      <a:pt x="3658" y="7305"/>
                    </a:cubicBezTo>
                    <a:cubicBezTo>
                      <a:pt x="3585" y="7394"/>
                      <a:pt x="3540" y="7483"/>
                      <a:pt x="3555" y="7572"/>
                    </a:cubicBezTo>
                    <a:cubicBezTo>
                      <a:pt x="3585" y="7764"/>
                      <a:pt x="3984" y="8030"/>
                      <a:pt x="4132" y="8135"/>
                    </a:cubicBezTo>
                    <a:cubicBezTo>
                      <a:pt x="4414" y="8342"/>
                      <a:pt x="4725" y="8520"/>
                      <a:pt x="5051" y="8638"/>
                    </a:cubicBezTo>
                    <a:cubicBezTo>
                      <a:pt x="5036" y="8638"/>
                      <a:pt x="5036" y="8652"/>
                      <a:pt x="5036" y="8652"/>
                    </a:cubicBezTo>
                    <a:cubicBezTo>
                      <a:pt x="4902" y="9452"/>
                      <a:pt x="4843" y="10252"/>
                      <a:pt x="4932" y="11068"/>
                    </a:cubicBezTo>
                    <a:cubicBezTo>
                      <a:pt x="3288" y="11393"/>
                      <a:pt x="2621" y="13260"/>
                      <a:pt x="2785" y="14755"/>
                    </a:cubicBezTo>
                    <a:cubicBezTo>
                      <a:pt x="2785" y="14785"/>
                      <a:pt x="2799" y="14800"/>
                      <a:pt x="2814" y="14800"/>
                    </a:cubicBezTo>
                    <a:cubicBezTo>
                      <a:pt x="2651" y="15008"/>
                      <a:pt x="2473" y="15274"/>
                      <a:pt x="2621" y="15525"/>
                    </a:cubicBezTo>
                    <a:cubicBezTo>
                      <a:pt x="2687" y="15617"/>
                      <a:pt x="2786" y="15662"/>
                      <a:pt x="2879" y="15662"/>
                    </a:cubicBezTo>
                    <a:cubicBezTo>
                      <a:pt x="2892" y="15662"/>
                      <a:pt x="2905" y="15661"/>
                      <a:pt x="2918" y="15659"/>
                    </a:cubicBezTo>
                    <a:lnTo>
                      <a:pt x="2918" y="15659"/>
                    </a:lnTo>
                    <a:cubicBezTo>
                      <a:pt x="2888" y="15719"/>
                      <a:pt x="2858" y="15778"/>
                      <a:pt x="2858" y="15867"/>
                    </a:cubicBezTo>
                    <a:lnTo>
                      <a:pt x="2874" y="15881"/>
                    </a:lnTo>
                    <a:cubicBezTo>
                      <a:pt x="2829" y="15956"/>
                      <a:pt x="2799" y="16045"/>
                      <a:pt x="2829" y="16163"/>
                    </a:cubicBezTo>
                    <a:lnTo>
                      <a:pt x="2829" y="16177"/>
                    </a:lnTo>
                    <a:cubicBezTo>
                      <a:pt x="2518" y="16400"/>
                      <a:pt x="2400" y="16844"/>
                      <a:pt x="2621" y="17200"/>
                    </a:cubicBezTo>
                    <a:cubicBezTo>
                      <a:pt x="2761" y="17423"/>
                      <a:pt x="2959" y="17508"/>
                      <a:pt x="3170" y="17508"/>
                    </a:cubicBezTo>
                    <a:cubicBezTo>
                      <a:pt x="3408" y="17508"/>
                      <a:pt x="3662" y="17400"/>
                      <a:pt x="3866" y="17259"/>
                    </a:cubicBezTo>
                    <a:cubicBezTo>
                      <a:pt x="4325" y="16918"/>
                      <a:pt x="4622" y="16414"/>
                      <a:pt x="4740" y="15867"/>
                    </a:cubicBezTo>
                    <a:cubicBezTo>
                      <a:pt x="4747" y="15874"/>
                      <a:pt x="4755" y="15877"/>
                      <a:pt x="4764" y="15877"/>
                    </a:cubicBezTo>
                    <a:cubicBezTo>
                      <a:pt x="4773" y="15877"/>
                      <a:pt x="4785" y="15874"/>
                      <a:pt x="4799" y="15867"/>
                    </a:cubicBezTo>
                    <a:cubicBezTo>
                      <a:pt x="5125" y="15571"/>
                      <a:pt x="5021" y="15318"/>
                      <a:pt x="4695" y="15081"/>
                    </a:cubicBezTo>
                    <a:cubicBezTo>
                      <a:pt x="4665" y="15051"/>
                      <a:pt x="4636" y="15037"/>
                      <a:pt x="4622" y="15022"/>
                    </a:cubicBezTo>
                    <a:lnTo>
                      <a:pt x="4622" y="14992"/>
                    </a:lnTo>
                    <a:cubicBezTo>
                      <a:pt x="4488" y="14652"/>
                      <a:pt x="4340" y="14267"/>
                      <a:pt x="4488" y="13882"/>
                    </a:cubicBezTo>
                    <a:cubicBezTo>
                      <a:pt x="4592" y="13586"/>
                      <a:pt x="4873" y="13481"/>
                      <a:pt x="5110" y="13304"/>
                    </a:cubicBezTo>
                    <a:cubicBezTo>
                      <a:pt x="5533" y="13466"/>
                      <a:pt x="5977" y="13534"/>
                      <a:pt x="6424" y="13534"/>
                    </a:cubicBezTo>
                    <a:cubicBezTo>
                      <a:pt x="6509" y="13534"/>
                      <a:pt x="6595" y="13531"/>
                      <a:pt x="6680" y="13526"/>
                    </a:cubicBezTo>
                    <a:cubicBezTo>
                      <a:pt x="6873" y="14800"/>
                      <a:pt x="7746" y="16104"/>
                      <a:pt x="8739" y="16888"/>
                    </a:cubicBezTo>
                    <a:lnTo>
                      <a:pt x="8783" y="16888"/>
                    </a:lnTo>
                    <a:cubicBezTo>
                      <a:pt x="8739" y="17036"/>
                      <a:pt x="8739" y="17200"/>
                      <a:pt x="8783" y="17348"/>
                    </a:cubicBezTo>
                    <a:cubicBezTo>
                      <a:pt x="8848" y="17583"/>
                      <a:pt x="9035" y="17757"/>
                      <a:pt x="9247" y="17757"/>
                    </a:cubicBezTo>
                    <a:cubicBezTo>
                      <a:pt x="9328" y="17757"/>
                      <a:pt x="9412" y="17731"/>
                      <a:pt x="9494" y="17674"/>
                    </a:cubicBezTo>
                    <a:cubicBezTo>
                      <a:pt x="9742" y="18031"/>
                      <a:pt x="10172" y="18298"/>
                      <a:pt x="10589" y="18298"/>
                    </a:cubicBezTo>
                    <a:cubicBezTo>
                      <a:pt x="10846" y="18298"/>
                      <a:pt x="11098" y="18197"/>
                      <a:pt x="11301" y="17955"/>
                    </a:cubicBezTo>
                    <a:cubicBezTo>
                      <a:pt x="11835" y="17348"/>
                      <a:pt x="11317" y="16740"/>
                      <a:pt x="10739" y="16459"/>
                    </a:cubicBezTo>
                    <a:cubicBezTo>
                      <a:pt x="10916" y="16236"/>
                      <a:pt x="10768" y="15956"/>
                      <a:pt x="10502" y="15881"/>
                    </a:cubicBezTo>
                    <a:cubicBezTo>
                      <a:pt x="10442" y="15867"/>
                      <a:pt x="10383" y="15851"/>
                      <a:pt x="10324" y="15851"/>
                    </a:cubicBezTo>
                    <a:cubicBezTo>
                      <a:pt x="10310" y="15837"/>
                      <a:pt x="10310" y="15822"/>
                      <a:pt x="10294" y="15822"/>
                    </a:cubicBezTo>
                    <a:cubicBezTo>
                      <a:pt x="9480" y="15185"/>
                      <a:pt x="9198" y="14237"/>
                      <a:pt x="9036" y="13260"/>
                    </a:cubicBezTo>
                    <a:cubicBezTo>
                      <a:pt x="8991" y="13037"/>
                      <a:pt x="8961" y="12815"/>
                      <a:pt x="8917" y="12593"/>
                    </a:cubicBezTo>
                    <a:cubicBezTo>
                      <a:pt x="8902" y="12444"/>
                      <a:pt x="8902" y="12178"/>
                      <a:pt x="8799" y="12059"/>
                    </a:cubicBezTo>
                    <a:cubicBezTo>
                      <a:pt x="8769" y="12016"/>
                      <a:pt x="8710" y="12000"/>
                      <a:pt x="8651" y="11970"/>
                    </a:cubicBezTo>
                    <a:lnTo>
                      <a:pt x="8621" y="11970"/>
                    </a:lnTo>
                    <a:cubicBezTo>
                      <a:pt x="8651" y="11245"/>
                      <a:pt x="8858" y="10548"/>
                      <a:pt x="8858" y="9837"/>
                    </a:cubicBezTo>
                    <a:cubicBezTo>
                      <a:pt x="9243" y="9956"/>
                      <a:pt x="9642" y="10001"/>
                      <a:pt x="10043" y="10001"/>
                    </a:cubicBezTo>
                    <a:cubicBezTo>
                      <a:pt x="10057" y="10001"/>
                      <a:pt x="10057" y="9986"/>
                      <a:pt x="10073" y="9986"/>
                    </a:cubicBezTo>
                    <a:cubicBezTo>
                      <a:pt x="10084" y="9991"/>
                      <a:pt x="10098" y="9995"/>
                      <a:pt x="10113" y="9995"/>
                    </a:cubicBezTo>
                    <a:cubicBezTo>
                      <a:pt x="10138" y="9995"/>
                      <a:pt x="10161" y="9984"/>
                      <a:pt x="10161" y="9956"/>
                    </a:cubicBezTo>
                    <a:cubicBezTo>
                      <a:pt x="10191" y="9883"/>
                      <a:pt x="10205" y="9808"/>
                      <a:pt x="10221" y="9749"/>
                    </a:cubicBezTo>
                    <a:cubicBezTo>
                      <a:pt x="11643" y="9527"/>
                      <a:pt x="12901" y="8504"/>
                      <a:pt x="13539" y="7230"/>
                    </a:cubicBezTo>
                    <a:lnTo>
                      <a:pt x="13553" y="7230"/>
                    </a:lnTo>
                    <a:cubicBezTo>
                      <a:pt x="13571" y="7233"/>
                      <a:pt x="13588" y="7234"/>
                      <a:pt x="13606" y="7234"/>
                    </a:cubicBezTo>
                    <a:cubicBezTo>
                      <a:pt x="13823" y="7234"/>
                      <a:pt x="14025" y="7070"/>
                      <a:pt x="14175" y="6920"/>
                    </a:cubicBezTo>
                    <a:cubicBezTo>
                      <a:pt x="14294" y="6786"/>
                      <a:pt x="14368" y="6579"/>
                      <a:pt x="14205" y="6476"/>
                    </a:cubicBezTo>
                    <a:cubicBezTo>
                      <a:pt x="14220" y="6446"/>
                      <a:pt x="14220" y="6416"/>
                      <a:pt x="14220" y="6401"/>
                    </a:cubicBezTo>
                    <a:cubicBezTo>
                      <a:pt x="14232" y="6304"/>
                      <a:pt x="14165" y="6227"/>
                      <a:pt x="14083" y="6227"/>
                    </a:cubicBezTo>
                    <a:cubicBezTo>
                      <a:pt x="14065" y="6227"/>
                      <a:pt x="14046" y="6231"/>
                      <a:pt x="14027" y="6239"/>
                    </a:cubicBezTo>
                    <a:cubicBezTo>
                      <a:pt x="14042" y="6194"/>
                      <a:pt x="14042" y="6150"/>
                      <a:pt x="14013" y="6105"/>
                    </a:cubicBezTo>
                    <a:cubicBezTo>
                      <a:pt x="13986" y="6045"/>
                      <a:pt x="13930" y="6014"/>
                      <a:pt x="13876" y="6014"/>
                    </a:cubicBezTo>
                    <a:cubicBezTo>
                      <a:pt x="13838" y="6014"/>
                      <a:pt x="13800" y="6030"/>
                      <a:pt x="13776" y="6061"/>
                    </a:cubicBezTo>
                    <a:cubicBezTo>
                      <a:pt x="13790" y="5972"/>
                      <a:pt x="13746" y="5883"/>
                      <a:pt x="13642" y="5883"/>
                    </a:cubicBezTo>
                    <a:cubicBezTo>
                      <a:pt x="13509" y="5883"/>
                      <a:pt x="13391" y="6061"/>
                      <a:pt x="13316" y="6164"/>
                    </a:cubicBezTo>
                    <a:cubicBezTo>
                      <a:pt x="13227" y="6283"/>
                      <a:pt x="13168" y="6431"/>
                      <a:pt x="13138" y="6579"/>
                    </a:cubicBezTo>
                    <a:cubicBezTo>
                      <a:pt x="13079" y="6505"/>
                      <a:pt x="13020" y="6446"/>
                      <a:pt x="12946" y="6401"/>
                    </a:cubicBezTo>
                    <a:cubicBezTo>
                      <a:pt x="12912" y="6390"/>
                      <a:pt x="12873" y="6383"/>
                      <a:pt x="12835" y="6383"/>
                    </a:cubicBezTo>
                    <a:cubicBezTo>
                      <a:pt x="12775" y="6383"/>
                      <a:pt x="12716" y="6400"/>
                      <a:pt x="12680" y="6446"/>
                    </a:cubicBezTo>
                    <a:cubicBezTo>
                      <a:pt x="12605" y="6520"/>
                      <a:pt x="12680" y="6608"/>
                      <a:pt x="12723" y="6683"/>
                    </a:cubicBezTo>
                    <a:cubicBezTo>
                      <a:pt x="12798" y="6756"/>
                      <a:pt x="12887" y="6816"/>
                      <a:pt x="12976" y="6861"/>
                    </a:cubicBezTo>
                    <a:cubicBezTo>
                      <a:pt x="12235" y="7645"/>
                      <a:pt x="11361" y="8075"/>
                      <a:pt x="10353" y="8415"/>
                    </a:cubicBezTo>
                    <a:cubicBezTo>
                      <a:pt x="10353" y="8297"/>
                      <a:pt x="10339" y="8178"/>
                      <a:pt x="10324" y="8046"/>
                    </a:cubicBezTo>
                    <a:cubicBezTo>
                      <a:pt x="10324" y="8024"/>
                      <a:pt x="10308" y="8010"/>
                      <a:pt x="10288" y="8010"/>
                    </a:cubicBezTo>
                    <a:cubicBezTo>
                      <a:pt x="10281" y="8010"/>
                      <a:pt x="10273" y="8012"/>
                      <a:pt x="10265" y="8016"/>
                    </a:cubicBezTo>
                    <a:lnTo>
                      <a:pt x="9984" y="8016"/>
                    </a:lnTo>
                    <a:cubicBezTo>
                      <a:pt x="9930" y="8018"/>
                      <a:pt x="9877" y="8019"/>
                      <a:pt x="9823" y="8019"/>
                    </a:cubicBezTo>
                    <a:cubicBezTo>
                      <a:pt x="9447" y="8019"/>
                      <a:pt x="9071" y="7975"/>
                      <a:pt x="8694" y="7898"/>
                    </a:cubicBezTo>
                    <a:cubicBezTo>
                      <a:pt x="8754" y="7720"/>
                      <a:pt x="8665" y="7690"/>
                      <a:pt x="8457" y="7616"/>
                    </a:cubicBezTo>
                    <a:cubicBezTo>
                      <a:pt x="8365" y="7585"/>
                      <a:pt x="8284" y="7562"/>
                      <a:pt x="8216" y="7562"/>
                    </a:cubicBezTo>
                    <a:cubicBezTo>
                      <a:pt x="8153" y="7562"/>
                      <a:pt x="8101" y="7581"/>
                      <a:pt x="8058" y="7631"/>
                    </a:cubicBezTo>
                    <a:cubicBezTo>
                      <a:pt x="8013" y="7601"/>
                      <a:pt x="7969" y="7586"/>
                      <a:pt x="7924" y="7556"/>
                    </a:cubicBezTo>
                    <a:cubicBezTo>
                      <a:pt x="7924" y="7542"/>
                      <a:pt x="7895" y="7542"/>
                      <a:pt x="7880" y="7542"/>
                    </a:cubicBezTo>
                    <a:cubicBezTo>
                      <a:pt x="7835" y="7513"/>
                      <a:pt x="7776" y="7497"/>
                      <a:pt x="7732" y="7467"/>
                    </a:cubicBezTo>
                    <a:lnTo>
                      <a:pt x="7717" y="7467"/>
                    </a:lnTo>
                    <a:cubicBezTo>
                      <a:pt x="7703" y="7453"/>
                      <a:pt x="7703" y="7453"/>
                      <a:pt x="7703" y="7438"/>
                    </a:cubicBezTo>
                    <a:lnTo>
                      <a:pt x="7703" y="7438"/>
                    </a:lnTo>
                    <a:cubicBezTo>
                      <a:pt x="7750" y="7441"/>
                      <a:pt x="7796" y="7442"/>
                      <a:pt x="7842" y="7442"/>
                    </a:cubicBezTo>
                    <a:cubicBezTo>
                      <a:pt x="8058" y="7442"/>
                      <a:pt x="8265" y="7413"/>
                      <a:pt x="8473" y="7364"/>
                    </a:cubicBezTo>
                    <a:cubicBezTo>
                      <a:pt x="8529" y="7369"/>
                      <a:pt x="8584" y="7372"/>
                      <a:pt x="8638" y="7372"/>
                    </a:cubicBezTo>
                    <a:cubicBezTo>
                      <a:pt x="8900" y="7372"/>
                      <a:pt x="9146" y="7314"/>
                      <a:pt x="9391" y="7216"/>
                    </a:cubicBezTo>
                    <a:cubicBezTo>
                      <a:pt x="9405" y="7276"/>
                      <a:pt x="9405" y="7290"/>
                      <a:pt x="9421" y="7394"/>
                    </a:cubicBezTo>
                    <a:cubicBezTo>
                      <a:pt x="9421" y="7422"/>
                      <a:pt x="9452" y="7439"/>
                      <a:pt x="9481" y="7439"/>
                    </a:cubicBezTo>
                    <a:cubicBezTo>
                      <a:pt x="9498" y="7439"/>
                      <a:pt x="9513" y="7434"/>
                      <a:pt x="9524" y="7424"/>
                    </a:cubicBezTo>
                    <a:cubicBezTo>
                      <a:pt x="9776" y="7142"/>
                      <a:pt x="10028" y="6845"/>
                      <a:pt x="10280" y="6565"/>
                    </a:cubicBezTo>
                    <a:cubicBezTo>
                      <a:pt x="10369" y="6460"/>
                      <a:pt x="10487" y="6239"/>
                      <a:pt x="10635" y="6209"/>
                    </a:cubicBezTo>
                    <a:cubicBezTo>
                      <a:pt x="10658" y="6203"/>
                      <a:pt x="10678" y="6201"/>
                      <a:pt x="10698" y="6201"/>
                    </a:cubicBezTo>
                    <a:cubicBezTo>
                      <a:pt x="10783" y="6201"/>
                      <a:pt x="10850" y="6247"/>
                      <a:pt x="10946" y="6283"/>
                    </a:cubicBezTo>
                    <a:cubicBezTo>
                      <a:pt x="10952" y="6285"/>
                      <a:pt x="10957" y="6287"/>
                      <a:pt x="10963" y="6287"/>
                    </a:cubicBezTo>
                    <a:cubicBezTo>
                      <a:pt x="10986" y="6287"/>
                      <a:pt x="11008" y="6263"/>
                      <a:pt x="11021" y="6239"/>
                    </a:cubicBezTo>
                    <a:cubicBezTo>
                      <a:pt x="11287" y="5572"/>
                      <a:pt x="11346" y="4890"/>
                      <a:pt x="11198" y="4195"/>
                    </a:cubicBezTo>
                    <a:lnTo>
                      <a:pt x="11198" y="4195"/>
                    </a:lnTo>
                    <a:cubicBezTo>
                      <a:pt x="11258" y="4209"/>
                      <a:pt x="11317" y="4224"/>
                      <a:pt x="11361" y="4238"/>
                    </a:cubicBezTo>
                    <a:cubicBezTo>
                      <a:pt x="11369" y="4241"/>
                      <a:pt x="11377" y="4242"/>
                      <a:pt x="11385" y="4242"/>
                    </a:cubicBezTo>
                    <a:cubicBezTo>
                      <a:pt x="11420" y="4242"/>
                      <a:pt x="11450" y="4216"/>
                      <a:pt x="11450" y="4179"/>
                    </a:cubicBezTo>
                    <a:cubicBezTo>
                      <a:pt x="11406" y="3824"/>
                      <a:pt x="11317" y="3484"/>
                      <a:pt x="11183" y="3158"/>
                    </a:cubicBezTo>
                    <a:cubicBezTo>
                      <a:pt x="11139" y="3024"/>
                      <a:pt x="11035" y="2905"/>
                      <a:pt x="11005" y="2773"/>
                    </a:cubicBezTo>
                    <a:cubicBezTo>
                      <a:pt x="10902" y="2698"/>
                      <a:pt x="10902" y="2624"/>
                      <a:pt x="10991" y="2565"/>
                    </a:cubicBezTo>
                    <a:cubicBezTo>
                      <a:pt x="11109" y="2536"/>
                      <a:pt x="11228" y="2520"/>
                      <a:pt x="11361" y="2506"/>
                    </a:cubicBezTo>
                    <a:cubicBezTo>
                      <a:pt x="11390" y="2506"/>
                      <a:pt x="11406" y="2447"/>
                      <a:pt x="11390" y="2417"/>
                    </a:cubicBezTo>
                    <a:cubicBezTo>
                      <a:pt x="11242" y="2165"/>
                      <a:pt x="11064" y="1928"/>
                      <a:pt x="10857" y="1720"/>
                    </a:cubicBezTo>
                    <a:cubicBezTo>
                      <a:pt x="10724" y="1572"/>
                      <a:pt x="10650" y="1572"/>
                      <a:pt x="10768" y="1454"/>
                    </a:cubicBezTo>
                    <a:cubicBezTo>
                      <a:pt x="10872" y="1351"/>
                      <a:pt x="11153" y="1291"/>
                      <a:pt x="11287" y="1232"/>
                    </a:cubicBezTo>
                    <a:cubicBezTo>
                      <a:pt x="11346" y="1217"/>
                      <a:pt x="11346" y="1143"/>
                      <a:pt x="11287" y="1128"/>
                    </a:cubicBezTo>
                    <a:cubicBezTo>
                      <a:pt x="11064" y="1054"/>
                      <a:pt x="10709" y="1084"/>
                      <a:pt x="10517" y="995"/>
                    </a:cubicBezTo>
                    <a:cubicBezTo>
                      <a:pt x="10324" y="920"/>
                      <a:pt x="10221" y="491"/>
                      <a:pt x="10102" y="298"/>
                    </a:cubicBezTo>
                    <a:cubicBezTo>
                      <a:pt x="10092" y="283"/>
                      <a:pt x="10078" y="277"/>
                      <a:pt x="10064" y="277"/>
                    </a:cubicBezTo>
                    <a:cubicBezTo>
                      <a:pt x="10037" y="277"/>
                      <a:pt x="10008" y="299"/>
                      <a:pt x="9998" y="328"/>
                    </a:cubicBezTo>
                    <a:cubicBezTo>
                      <a:pt x="9984" y="551"/>
                      <a:pt x="9939" y="713"/>
                      <a:pt x="9865" y="906"/>
                    </a:cubicBezTo>
                    <a:cubicBezTo>
                      <a:pt x="9332" y="166"/>
                      <a:pt x="8428" y="61"/>
                      <a:pt x="7584" y="2"/>
                    </a:cubicBezTo>
                    <a:cubicBezTo>
                      <a:pt x="7579" y="1"/>
                      <a:pt x="7574" y="0"/>
                      <a:pt x="7569"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sp>
          <p:nvSpPr>
            <p:cNvPr id="136" name="Google Shape;136;p18"/>
            <p:cNvSpPr/>
            <p:nvPr/>
          </p:nvSpPr>
          <p:spPr>
            <a:xfrm>
              <a:off x="2415575" y="10293175"/>
              <a:ext cx="1834625" cy="63551"/>
            </a:xfrm>
            <a:custGeom>
              <a:avLst/>
              <a:gdLst/>
              <a:ahLst/>
              <a:cxnLst/>
              <a:rect l="l" t="t" r="r" b="b"/>
              <a:pathLst>
                <a:path w="73385" h="1950" extrusionOk="0">
                  <a:moveTo>
                    <a:pt x="1130" y="24"/>
                  </a:moveTo>
                  <a:lnTo>
                    <a:pt x="0" y="1950"/>
                  </a:lnTo>
                  <a:lnTo>
                    <a:pt x="73385" y="1927"/>
                  </a:lnTo>
                  <a:lnTo>
                    <a:pt x="72991" y="0"/>
                  </a:lnTo>
                  <a:close/>
                </a:path>
              </a:pathLst>
            </a:custGeom>
            <a:solidFill>
              <a:schemeClr val="lt2"/>
            </a:solidFill>
            <a:ln>
              <a:noFill/>
            </a:ln>
          </p:spPr>
          <p:txBody>
            <a:bodyPr/>
            <a:lstStyle/>
            <a:p>
              <a:endParaRPr lang="en-US"/>
            </a:p>
          </p:txBody>
        </p:sp>
      </p:grpSp>
      <p:grpSp>
        <p:nvGrpSpPr>
          <p:cNvPr id="137" name="Google Shape;137;p18"/>
          <p:cNvGrpSpPr/>
          <p:nvPr/>
        </p:nvGrpSpPr>
        <p:grpSpPr>
          <a:xfrm flipH="1">
            <a:off x="-1149583" y="8861691"/>
            <a:ext cx="3670759" cy="1432998"/>
            <a:chOff x="4613313" y="2242863"/>
            <a:chExt cx="1443589" cy="563551"/>
          </a:xfrm>
        </p:grpSpPr>
        <p:sp>
          <p:nvSpPr>
            <p:cNvPr id="138" name="Google Shape;138;p18"/>
            <p:cNvSpPr/>
            <p:nvPr/>
          </p:nvSpPr>
          <p:spPr>
            <a:xfrm>
              <a:off x="5025381" y="2303237"/>
              <a:ext cx="29329" cy="114197"/>
            </a:xfrm>
            <a:custGeom>
              <a:avLst/>
              <a:gdLst/>
              <a:ahLst/>
              <a:cxnLst/>
              <a:rect l="l" t="t" r="r" b="b"/>
              <a:pathLst>
                <a:path w="564" h="2196" extrusionOk="0">
                  <a:moveTo>
                    <a:pt x="424" y="1"/>
                  </a:moveTo>
                  <a:cubicBezTo>
                    <a:pt x="417" y="1"/>
                    <a:pt x="409" y="2"/>
                    <a:pt x="401" y="4"/>
                  </a:cubicBezTo>
                  <a:cubicBezTo>
                    <a:pt x="342" y="4"/>
                    <a:pt x="297" y="63"/>
                    <a:pt x="297" y="122"/>
                  </a:cubicBezTo>
                  <a:cubicBezTo>
                    <a:pt x="342" y="715"/>
                    <a:pt x="253" y="1337"/>
                    <a:pt x="30" y="2062"/>
                  </a:cubicBezTo>
                  <a:cubicBezTo>
                    <a:pt x="1" y="2107"/>
                    <a:pt x="46" y="2180"/>
                    <a:pt x="105" y="2196"/>
                  </a:cubicBezTo>
                  <a:lnTo>
                    <a:pt x="134" y="2196"/>
                  </a:lnTo>
                  <a:cubicBezTo>
                    <a:pt x="178" y="2196"/>
                    <a:pt x="223" y="2166"/>
                    <a:pt x="238" y="2121"/>
                  </a:cubicBezTo>
                  <a:cubicBezTo>
                    <a:pt x="475" y="1381"/>
                    <a:pt x="563" y="715"/>
                    <a:pt x="520" y="107"/>
                  </a:cubicBezTo>
                  <a:cubicBezTo>
                    <a:pt x="520" y="43"/>
                    <a:pt x="475" y="1"/>
                    <a:pt x="42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 name="Google Shape;139;p18"/>
            <p:cNvSpPr/>
            <p:nvPr/>
          </p:nvSpPr>
          <p:spPr>
            <a:xfrm>
              <a:off x="4949874" y="2323986"/>
              <a:ext cx="87884" cy="93448"/>
            </a:xfrm>
            <a:custGeom>
              <a:avLst/>
              <a:gdLst/>
              <a:ahLst/>
              <a:cxnLst/>
              <a:rect l="l" t="t" r="r" b="b"/>
              <a:pathLst>
                <a:path w="1690" h="1797" extrusionOk="0">
                  <a:moveTo>
                    <a:pt x="1290" y="0"/>
                  </a:moveTo>
                  <a:cubicBezTo>
                    <a:pt x="1280" y="0"/>
                    <a:pt x="1270" y="2"/>
                    <a:pt x="1261" y="4"/>
                  </a:cubicBezTo>
                  <a:cubicBezTo>
                    <a:pt x="1201" y="34"/>
                    <a:pt x="1172" y="93"/>
                    <a:pt x="1186" y="152"/>
                  </a:cubicBezTo>
                  <a:cubicBezTo>
                    <a:pt x="1349" y="596"/>
                    <a:pt x="1438" y="1056"/>
                    <a:pt x="1468" y="1544"/>
                  </a:cubicBezTo>
                  <a:cubicBezTo>
                    <a:pt x="1024" y="1426"/>
                    <a:pt x="712" y="1323"/>
                    <a:pt x="179" y="1041"/>
                  </a:cubicBezTo>
                  <a:cubicBezTo>
                    <a:pt x="162" y="1033"/>
                    <a:pt x="146" y="1029"/>
                    <a:pt x="130" y="1029"/>
                  </a:cubicBezTo>
                  <a:cubicBezTo>
                    <a:pt x="89" y="1029"/>
                    <a:pt x="52" y="1053"/>
                    <a:pt x="31" y="1086"/>
                  </a:cubicBezTo>
                  <a:cubicBezTo>
                    <a:pt x="1" y="1145"/>
                    <a:pt x="16" y="1219"/>
                    <a:pt x="76" y="1248"/>
                  </a:cubicBezTo>
                  <a:cubicBezTo>
                    <a:pt x="682" y="1560"/>
                    <a:pt x="1038" y="1663"/>
                    <a:pt x="1557" y="1797"/>
                  </a:cubicBezTo>
                  <a:lnTo>
                    <a:pt x="1586" y="1797"/>
                  </a:lnTo>
                  <a:cubicBezTo>
                    <a:pt x="1616" y="1797"/>
                    <a:pt x="1630" y="1797"/>
                    <a:pt x="1646" y="1781"/>
                  </a:cubicBezTo>
                  <a:cubicBezTo>
                    <a:pt x="1675" y="1752"/>
                    <a:pt x="1690" y="1722"/>
                    <a:pt x="1690" y="1693"/>
                  </a:cubicBezTo>
                  <a:cubicBezTo>
                    <a:pt x="1675" y="1130"/>
                    <a:pt x="1586" y="582"/>
                    <a:pt x="1409" y="79"/>
                  </a:cubicBezTo>
                  <a:cubicBezTo>
                    <a:pt x="1384" y="29"/>
                    <a:pt x="1339" y="0"/>
                    <a:pt x="129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 name="Google Shape;140;p18"/>
            <p:cNvSpPr/>
            <p:nvPr/>
          </p:nvSpPr>
          <p:spPr>
            <a:xfrm>
              <a:off x="4614041" y="2242863"/>
              <a:ext cx="536978" cy="72127"/>
            </a:xfrm>
            <a:custGeom>
              <a:avLst/>
              <a:gdLst/>
              <a:ahLst/>
              <a:cxnLst/>
              <a:rect l="l" t="t" r="r" b="b"/>
              <a:pathLst>
                <a:path w="10326" h="1387" extrusionOk="0">
                  <a:moveTo>
                    <a:pt x="2203" y="230"/>
                  </a:moveTo>
                  <a:cubicBezTo>
                    <a:pt x="4561" y="230"/>
                    <a:pt x="7081" y="333"/>
                    <a:pt x="9836" y="542"/>
                  </a:cubicBezTo>
                  <a:cubicBezTo>
                    <a:pt x="9421" y="764"/>
                    <a:pt x="8933" y="1001"/>
                    <a:pt x="8311" y="1165"/>
                  </a:cubicBezTo>
                  <a:cubicBezTo>
                    <a:pt x="6474" y="809"/>
                    <a:pt x="4134" y="513"/>
                    <a:pt x="1749" y="231"/>
                  </a:cubicBezTo>
                  <a:cubicBezTo>
                    <a:pt x="1899" y="230"/>
                    <a:pt x="2051" y="230"/>
                    <a:pt x="2203" y="230"/>
                  </a:cubicBezTo>
                  <a:close/>
                  <a:moveTo>
                    <a:pt x="2032" y="1"/>
                  </a:moveTo>
                  <a:cubicBezTo>
                    <a:pt x="1378" y="1"/>
                    <a:pt x="737" y="8"/>
                    <a:pt x="105" y="23"/>
                  </a:cubicBezTo>
                  <a:cubicBezTo>
                    <a:pt x="46" y="39"/>
                    <a:pt x="1" y="83"/>
                    <a:pt x="1" y="142"/>
                  </a:cubicBezTo>
                  <a:cubicBezTo>
                    <a:pt x="1" y="201"/>
                    <a:pt x="46" y="246"/>
                    <a:pt x="90" y="246"/>
                  </a:cubicBezTo>
                  <a:cubicBezTo>
                    <a:pt x="3022" y="602"/>
                    <a:pt x="6044" y="957"/>
                    <a:pt x="8296" y="1386"/>
                  </a:cubicBezTo>
                  <a:lnTo>
                    <a:pt x="8325" y="1386"/>
                  </a:lnTo>
                  <a:cubicBezTo>
                    <a:pt x="8325" y="1386"/>
                    <a:pt x="8341" y="1386"/>
                    <a:pt x="8355" y="1372"/>
                  </a:cubicBezTo>
                  <a:cubicBezTo>
                    <a:pt x="9155" y="1165"/>
                    <a:pt x="9763" y="839"/>
                    <a:pt x="10266" y="557"/>
                  </a:cubicBezTo>
                  <a:cubicBezTo>
                    <a:pt x="10310" y="527"/>
                    <a:pt x="10326" y="483"/>
                    <a:pt x="10310" y="438"/>
                  </a:cubicBezTo>
                  <a:cubicBezTo>
                    <a:pt x="10310" y="394"/>
                    <a:pt x="10266" y="349"/>
                    <a:pt x="10221" y="349"/>
                  </a:cubicBezTo>
                  <a:cubicBezTo>
                    <a:pt x="7246" y="114"/>
                    <a:pt x="4551" y="1"/>
                    <a:pt x="2032"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41" name="Google Shape;141;p18"/>
            <p:cNvSpPr/>
            <p:nvPr/>
          </p:nvSpPr>
          <p:spPr>
            <a:xfrm>
              <a:off x="4613313" y="2244579"/>
              <a:ext cx="410560" cy="165888"/>
            </a:xfrm>
            <a:custGeom>
              <a:avLst/>
              <a:gdLst/>
              <a:ahLst/>
              <a:cxnLst/>
              <a:rect l="l" t="t" r="r" b="b"/>
              <a:pathLst>
                <a:path w="7895" h="3190" extrusionOk="0">
                  <a:moveTo>
                    <a:pt x="800" y="405"/>
                  </a:moveTo>
                  <a:cubicBezTo>
                    <a:pt x="3244" y="1057"/>
                    <a:pt x="5406" y="1487"/>
                    <a:pt x="7525" y="1724"/>
                  </a:cubicBezTo>
                  <a:cubicBezTo>
                    <a:pt x="7051" y="2198"/>
                    <a:pt x="6488" y="2613"/>
                    <a:pt x="5851" y="2953"/>
                  </a:cubicBezTo>
                  <a:cubicBezTo>
                    <a:pt x="4073" y="2346"/>
                    <a:pt x="2282" y="1324"/>
                    <a:pt x="800" y="405"/>
                  </a:cubicBezTo>
                  <a:close/>
                  <a:moveTo>
                    <a:pt x="115" y="0"/>
                  </a:moveTo>
                  <a:cubicBezTo>
                    <a:pt x="78" y="0"/>
                    <a:pt x="41" y="20"/>
                    <a:pt x="30" y="65"/>
                  </a:cubicBezTo>
                  <a:cubicBezTo>
                    <a:pt x="0" y="109"/>
                    <a:pt x="15" y="168"/>
                    <a:pt x="60" y="198"/>
                  </a:cubicBezTo>
                  <a:cubicBezTo>
                    <a:pt x="1659" y="1220"/>
                    <a:pt x="3747" y="2479"/>
                    <a:pt x="5837" y="3176"/>
                  </a:cubicBezTo>
                  <a:cubicBezTo>
                    <a:pt x="5837" y="3176"/>
                    <a:pt x="5851" y="3190"/>
                    <a:pt x="5866" y="3190"/>
                  </a:cubicBezTo>
                  <a:cubicBezTo>
                    <a:pt x="5880" y="3190"/>
                    <a:pt x="5896" y="3176"/>
                    <a:pt x="5925" y="3176"/>
                  </a:cubicBezTo>
                  <a:cubicBezTo>
                    <a:pt x="6651" y="2775"/>
                    <a:pt x="7302" y="2287"/>
                    <a:pt x="7851" y="1724"/>
                  </a:cubicBezTo>
                  <a:cubicBezTo>
                    <a:pt x="7881" y="1694"/>
                    <a:pt x="7895" y="1649"/>
                    <a:pt x="7881" y="1606"/>
                  </a:cubicBezTo>
                  <a:cubicBezTo>
                    <a:pt x="7865" y="1561"/>
                    <a:pt x="7821" y="1531"/>
                    <a:pt x="7776" y="1531"/>
                  </a:cubicBezTo>
                  <a:cubicBezTo>
                    <a:pt x="5392" y="1280"/>
                    <a:pt x="2963" y="790"/>
                    <a:pt x="149" y="6"/>
                  </a:cubicBezTo>
                  <a:cubicBezTo>
                    <a:pt x="138" y="2"/>
                    <a:pt x="126" y="0"/>
                    <a:pt x="11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 name="Google Shape;142;p18"/>
            <p:cNvSpPr/>
            <p:nvPr/>
          </p:nvSpPr>
          <p:spPr>
            <a:xfrm>
              <a:off x="5048470" y="2428147"/>
              <a:ext cx="1008432" cy="378266"/>
            </a:xfrm>
            <a:custGeom>
              <a:avLst/>
              <a:gdLst/>
              <a:ahLst/>
              <a:cxnLst/>
              <a:rect l="l" t="t" r="r" b="b"/>
              <a:pathLst>
                <a:path w="19392" h="7274" extrusionOk="0">
                  <a:moveTo>
                    <a:pt x="9718" y="1127"/>
                  </a:moveTo>
                  <a:cubicBezTo>
                    <a:pt x="10073" y="1127"/>
                    <a:pt x="10415" y="1289"/>
                    <a:pt x="10592" y="1586"/>
                  </a:cubicBezTo>
                  <a:cubicBezTo>
                    <a:pt x="10859" y="2030"/>
                    <a:pt x="10636" y="2622"/>
                    <a:pt x="9985" y="3230"/>
                  </a:cubicBezTo>
                  <a:cubicBezTo>
                    <a:pt x="9704" y="3497"/>
                    <a:pt x="9362" y="3704"/>
                    <a:pt x="8977" y="3867"/>
                  </a:cubicBezTo>
                  <a:cubicBezTo>
                    <a:pt x="8800" y="3527"/>
                    <a:pt x="8696" y="3171"/>
                    <a:pt x="8651" y="2830"/>
                  </a:cubicBezTo>
                  <a:cubicBezTo>
                    <a:pt x="8548" y="1971"/>
                    <a:pt x="8800" y="1378"/>
                    <a:pt x="9362" y="1186"/>
                  </a:cubicBezTo>
                  <a:cubicBezTo>
                    <a:pt x="9481" y="1141"/>
                    <a:pt x="9599" y="1127"/>
                    <a:pt x="9718" y="1127"/>
                  </a:cubicBezTo>
                  <a:close/>
                  <a:moveTo>
                    <a:pt x="130" y="0"/>
                  </a:moveTo>
                  <a:cubicBezTo>
                    <a:pt x="110" y="0"/>
                    <a:pt x="91" y="5"/>
                    <a:pt x="76" y="15"/>
                  </a:cubicBezTo>
                  <a:cubicBezTo>
                    <a:pt x="16" y="45"/>
                    <a:pt x="1" y="104"/>
                    <a:pt x="31" y="164"/>
                  </a:cubicBezTo>
                  <a:cubicBezTo>
                    <a:pt x="1261" y="2267"/>
                    <a:pt x="3763" y="3941"/>
                    <a:pt x="6281" y="4311"/>
                  </a:cubicBezTo>
                  <a:cubicBezTo>
                    <a:pt x="6626" y="4364"/>
                    <a:pt x="6960" y="4390"/>
                    <a:pt x="7282" y="4390"/>
                  </a:cubicBezTo>
                  <a:cubicBezTo>
                    <a:pt x="7861" y="4390"/>
                    <a:pt x="8398" y="4305"/>
                    <a:pt x="8874" y="4133"/>
                  </a:cubicBezTo>
                  <a:cubicBezTo>
                    <a:pt x="9274" y="4830"/>
                    <a:pt x="9925" y="5452"/>
                    <a:pt x="10784" y="5985"/>
                  </a:cubicBezTo>
                  <a:cubicBezTo>
                    <a:pt x="11969" y="6696"/>
                    <a:pt x="13703" y="7274"/>
                    <a:pt x="15688" y="7274"/>
                  </a:cubicBezTo>
                  <a:cubicBezTo>
                    <a:pt x="16828" y="7274"/>
                    <a:pt x="18058" y="7082"/>
                    <a:pt x="19302" y="6622"/>
                  </a:cubicBezTo>
                  <a:cubicBezTo>
                    <a:pt x="19361" y="6608"/>
                    <a:pt x="19391" y="6533"/>
                    <a:pt x="19376" y="6489"/>
                  </a:cubicBezTo>
                  <a:cubicBezTo>
                    <a:pt x="19351" y="6440"/>
                    <a:pt x="19306" y="6411"/>
                    <a:pt x="19257" y="6411"/>
                  </a:cubicBezTo>
                  <a:cubicBezTo>
                    <a:pt x="19247" y="6411"/>
                    <a:pt x="19237" y="6412"/>
                    <a:pt x="19228" y="6414"/>
                  </a:cubicBezTo>
                  <a:cubicBezTo>
                    <a:pt x="17995" y="6865"/>
                    <a:pt x="16792" y="7051"/>
                    <a:pt x="15673" y="7051"/>
                  </a:cubicBezTo>
                  <a:cubicBezTo>
                    <a:pt x="13740" y="7051"/>
                    <a:pt x="12057" y="6496"/>
                    <a:pt x="10903" y="5792"/>
                  </a:cubicBezTo>
                  <a:cubicBezTo>
                    <a:pt x="10089" y="5289"/>
                    <a:pt x="9467" y="4696"/>
                    <a:pt x="9082" y="4060"/>
                  </a:cubicBezTo>
                  <a:cubicBezTo>
                    <a:pt x="9481" y="3896"/>
                    <a:pt x="9836" y="3659"/>
                    <a:pt x="10148" y="3378"/>
                  </a:cubicBezTo>
                  <a:cubicBezTo>
                    <a:pt x="11185" y="2430"/>
                    <a:pt x="10933" y="1719"/>
                    <a:pt x="10784" y="1467"/>
                  </a:cubicBezTo>
                  <a:cubicBezTo>
                    <a:pt x="10574" y="1112"/>
                    <a:pt x="10156" y="907"/>
                    <a:pt x="9724" y="907"/>
                  </a:cubicBezTo>
                  <a:cubicBezTo>
                    <a:pt x="9578" y="907"/>
                    <a:pt x="9431" y="930"/>
                    <a:pt x="9289" y="979"/>
                  </a:cubicBezTo>
                  <a:cubicBezTo>
                    <a:pt x="8637" y="1200"/>
                    <a:pt x="8311" y="1897"/>
                    <a:pt x="8430" y="2845"/>
                  </a:cubicBezTo>
                  <a:cubicBezTo>
                    <a:pt x="8474" y="3215"/>
                    <a:pt x="8592" y="3586"/>
                    <a:pt x="8770" y="3941"/>
                  </a:cubicBezTo>
                  <a:cubicBezTo>
                    <a:pt x="8309" y="4095"/>
                    <a:pt x="7798" y="4174"/>
                    <a:pt x="7245" y="4174"/>
                  </a:cubicBezTo>
                  <a:cubicBezTo>
                    <a:pt x="6946" y="4174"/>
                    <a:pt x="6634" y="4151"/>
                    <a:pt x="6311" y="4104"/>
                  </a:cubicBezTo>
                  <a:cubicBezTo>
                    <a:pt x="3868" y="3734"/>
                    <a:pt x="1423" y="2105"/>
                    <a:pt x="224" y="45"/>
                  </a:cubicBezTo>
                  <a:cubicBezTo>
                    <a:pt x="205" y="17"/>
                    <a:pt x="166" y="0"/>
                    <a:pt x="130"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43" name="Google Shape;143;p18"/>
          <p:cNvGrpSpPr/>
          <p:nvPr/>
        </p:nvGrpSpPr>
        <p:grpSpPr>
          <a:xfrm>
            <a:off x="4371142" y="820366"/>
            <a:ext cx="3670759" cy="1432998"/>
            <a:chOff x="4613313" y="2242863"/>
            <a:chExt cx="1443589" cy="563551"/>
          </a:xfrm>
        </p:grpSpPr>
        <p:sp>
          <p:nvSpPr>
            <p:cNvPr id="144" name="Google Shape;144;p18"/>
            <p:cNvSpPr/>
            <p:nvPr/>
          </p:nvSpPr>
          <p:spPr>
            <a:xfrm>
              <a:off x="5025381" y="2303237"/>
              <a:ext cx="29329" cy="114197"/>
            </a:xfrm>
            <a:custGeom>
              <a:avLst/>
              <a:gdLst/>
              <a:ahLst/>
              <a:cxnLst/>
              <a:rect l="l" t="t" r="r" b="b"/>
              <a:pathLst>
                <a:path w="564" h="2196" extrusionOk="0">
                  <a:moveTo>
                    <a:pt x="424" y="1"/>
                  </a:moveTo>
                  <a:cubicBezTo>
                    <a:pt x="417" y="1"/>
                    <a:pt x="409" y="2"/>
                    <a:pt x="401" y="4"/>
                  </a:cubicBezTo>
                  <a:cubicBezTo>
                    <a:pt x="342" y="4"/>
                    <a:pt x="297" y="63"/>
                    <a:pt x="297" y="122"/>
                  </a:cubicBezTo>
                  <a:cubicBezTo>
                    <a:pt x="342" y="715"/>
                    <a:pt x="253" y="1337"/>
                    <a:pt x="30" y="2062"/>
                  </a:cubicBezTo>
                  <a:cubicBezTo>
                    <a:pt x="1" y="2107"/>
                    <a:pt x="46" y="2180"/>
                    <a:pt x="105" y="2196"/>
                  </a:cubicBezTo>
                  <a:lnTo>
                    <a:pt x="134" y="2196"/>
                  </a:lnTo>
                  <a:cubicBezTo>
                    <a:pt x="178" y="2196"/>
                    <a:pt x="223" y="2166"/>
                    <a:pt x="238" y="2121"/>
                  </a:cubicBezTo>
                  <a:cubicBezTo>
                    <a:pt x="475" y="1381"/>
                    <a:pt x="563" y="715"/>
                    <a:pt x="520" y="107"/>
                  </a:cubicBezTo>
                  <a:cubicBezTo>
                    <a:pt x="520" y="43"/>
                    <a:pt x="475" y="1"/>
                    <a:pt x="42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5" name="Google Shape;145;p18"/>
            <p:cNvSpPr/>
            <p:nvPr/>
          </p:nvSpPr>
          <p:spPr>
            <a:xfrm>
              <a:off x="4949874" y="2323986"/>
              <a:ext cx="87884" cy="93448"/>
            </a:xfrm>
            <a:custGeom>
              <a:avLst/>
              <a:gdLst/>
              <a:ahLst/>
              <a:cxnLst/>
              <a:rect l="l" t="t" r="r" b="b"/>
              <a:pathLst>
                <a:path w="1690" h="1797" extrusionOk="0">
                  <a:moveTo>
                    <a:pt x="1290" y="0"/>
                  </a:moveTo>
                  <a:cubicBezTo>
                    <a:pt x="1280" y="0"/>
                    <a:pt x="1270" y="2"/>
                    <a:pt x="1261" y="4"/>
                  </a:cubicBezTo>
                  <a:cubicBezTo>
                    <a:pt x="1201" y="34"/>
                    <a:pt x="1172" y="93"/>
                    <a:pt x="1186" y="152"/>
                  </a:cubicBezTo>
                  <a:cubicBezTo>
                    <a:pt x="1349" y="596"/>
                    <a:pt x="1438" y="1056"/>
                    <a:pt x="1468" y="1544"/>
                  </a:cubicBezTo>
                  <a:cubicBezTo>
                    <a:pt x="1024" y="1426"/>
                    <a:pt x="712" y="1323"/>
                    <a:pt x="179" y="1041"/>
                  </a:cubicBezTo>
                  <a:cubicBezTo>
                    <a:pt x="162" y="1033"/>
                    <a:pt x="146" y="1029"/>
                    <a:pt x="130" y="1029"/>
                  </a:cubicBezTo>
                  <a:cubicBezTo>
                    <a:pt x="89" y="1029"/>
                    <a:pt x="52" y="1053"/>
                    <a:pt x="31" y="1086"/>
                  </a:cubicBezTo>
                  <a:cubicBezTo>
                    <a:pt x="1" y="1145"/>
                    <a:pt x="16" y="1219"/>
                    <a:pt x="76" y="1248"/>
                  </a:cubicBezTo>
                  <a:cubicBezTo>
                    <a:pt x="682" y="1560"/>
                    <a:pt x="1038" y="1663"/>
                    <a:pt x="1557" y="1797"/>
                  </a:cubicBezTo>
                  <a:lnTo>
                    <a:pt x="1586" y="1797"/>
                  </a:lnTo>
                  <a:cubicBezTo>
                    <a:pt x="1616" y="1797"/>
                    <a:pt x="1630" y="1797"/>
                    <a:pt x="1646" y="1781"/>
                  </a:cubicBezTo>
                  <a:cubicBezTo>
                    <a:pt x="1675" y="1752"/>
                    <a:pt x="1690" y="1722"/>
                    <a:pt x="1690" y="1693"/>
                  </a:cubicBezTo>
                  <a:cubicBezTo>
                    <a:pt x="1675" y="1130"/>
                    <a:pt x="1586" y="582"/>
                    <a:pt x="1409" y="79"/>
                  </a:cubicBezTo>
                  <a:cubicBezTo>
                    <a:pt x="1384" y="29"/>
                    <a:pt x="1339" y="0"/>
                    <a:pt x="129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6" name="Google Shape;146;p18"/>
            <p:cNvSpPr/>
            <p:nvPr/>
          </p:nvSpPr>
          <p:spPr>
            <a:xfrm>
              <a:off x="4614041" y="2242863"/>
              <a:ext cx="536978" cy="72127"/>
            </a:xfrm>
            <a:custGeom>
              <a:avLst/>
              <a:gdLst/>
              <a:ahLst/>
              <a:cxnLst/>
              <a:rect l="l" t="t" r="r" b="b"/>
              <a:pathLst>
                <a:path w="10326" h="1387" extrusionOk="0">
                  <a:moveTo>
                    <a:pt x="2203" y="230"/>
                  </a:moveTo>
                  <a:cubicBezTo>
                    <a:pt x="4561" y="230"/>
                    <a:pt x="7081" y="333"/>
                    <a:pt x="9836" y="542"/>
                  </a:cubicBezTo>
                  <a:cubicBezTo>
                    <a:pt x="9421" y="764"/>
                    <a:pt x="8933" y="1001"/>
                    <a:pt x="8311" y="1165"/>
                  </a:cubicBezTo>
                  <a:cubicBezTo>
                    <a:pt x="6474" y="809"/>
                    <a:pt x="4134" y="513"/>
                    <a:pt x="1749" y="231"/>
                  </a:cubicBezTo>
                  <a:cubicBezTo>
                    <a:pt x="1899" y="230"/>
                    <a:pt x="2051" y="230"/>
                    <a:pt x="2203" y="230"/>
                  </a:cubicBezTo>
                  <a:close/>
                  <a:moveTo>
                    <a:pt x="2032" y="1"/>
                  </a:moveTo>
                  <a:cubicBezTo>
                    <a:pt x="1378" y="1"/>
                    <a:pt x="737" y="8"/>
                    <a:pt x="105" y="23"/>
                  </a:cubicBezTo>
                  <a:cubicBezTo>
                    <a:pt x="46" y="39"/>
                    <a:pt x="1" y="83"/>
                    <a:pt x="1" y="142"/>
                  </a:cubicBezTo>
                  <a:cubicBezTo>
                    <a:pt x="1" y="201"/>
                    <a:pt x="46" y="246"/>
                    <a:pt x="90" y="246"/>
                  </a:cubicBezTo>
                  <a:cubicBezTo>
                    <a:pt x="3022" y="602"/>
                    <a:pt x="6044" y="957"/>
                    <a:pt x="8296" y="1386"/>
                  </a:cubicBezTo>
                  <a:lnTo>
                    <a:pt x="8325" y="1386"/>
                  </a:lnTo>
                  <a:cubicBezTo>
                    <a:pt x="8325" y="1386"/>
                    <a:pt x="8341" y="1386"/>
                    <a:pt x="8355" y="1372"/>
                  </a:cubicBezTo>
                  <a:cubicBezTo>
                    <a:pt x="9155" y="1165"/>
                    <a:pt x="9763" y="839"/>
                    <a:pt x="10266" y="557"/>
                  </a:cubicBezTo>
                  <a:cubicBezTo>
                    <a:pt x="10310" y="527"/>
                    <a:pt x="10326" y="483"/>
                    <a:pt x="10310" y="438"/>
                  </a:cubicBezTo>
                  <a:cubicBezTo>
                    <a:pt x="10310" y="394"/>
                    <a:pt x="10266" y="349"/>
                    <a:pt x="10221" y="349"/>
                  </a:cubicBezTo>
                  <a:cubicBezTo>
                    <a:pt x="7246" y="114"/>
                    <a:pt x="4551" y="1"/>
                    <a:pt x="203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7" name="Google Shape;147;p18"/>
            <p:cNvSpPr/>
            <p:nvPr/>
          </p:nvSpPr>
          <p:spPr>
            <a:xfrm>
              <a:off x="4613313" y="2244579"/>
              <a:ext cx="410560" cy="165888"/>
            </a:xfrm>
            <a:custGeom>
              <a:avLst/>
              <a:gdLst/>
              <a:ahLst/>
              <a:cxnLst/>
              <a:rect l="l" t="t" r="r" b="b"/>
              <a:pathLst>
                <a:path w="7895" h="3190" extrusionOk="0">
                  <a:moveTo>
                    <a:pt x="800" y="405"/>
                  </a:moveTo>
                  <a:cubicBezTo>
                    <a:pt x="3244" y="1057"/>
                    <a:pt x="5406" y="1487"/>
                    <a:pt x="7525" y="1724"/>
                  </a:cubicBezTo>
                  <a:cubicBezTo>
                    <a:pt x="7051" y="2198"/>
                    <a:pt x="6488" y="2613"/>
                    <a:pt x="5851" y="2953"/>
                  </a:cubicBezTo>
                  <a:cubicBezTo>
                    <a:pt x="4073" y="2346"/>
                    <a:pt x="2282" y="1324"/>
                    <a:pt x="800" y="405"/>
                  </a:cubicBezTo>
                  <a:close/>
                  <a:moveTo>
                    <a:pt x="115" y="0"/>
                  </a:moveTo>
                  <a:cubicBezTo>
                    <a:pt x="78" y="0"/>
                    <a:pt x="41" y="20"/>
                    <a:pt x="30" y="65"/>
                  </a:cubicBezTo>
                  <a:cubicBezTo>
                    <a:pt x="0" y="109"/>
                    <a:pt x="15" y="168"/>
                    <a:pt x="60" y="198"/>
                  </a:cubicBezTo>
                  <a:cubicBezTo>
                    <a:pt x="1659" y="1220"/>
                    <a:pt x="3747" y="2479"/>
                    <a:pt x="5837" y="3176"/>
                  </a:cubicBezTo>
                  <a:cubicBezTo>
                    <a:pt x="5837" y="3176"/>
                    <a:pt x="5851" y="3190"/>
                    <a:pt x="5866" y="3190"/>
                  </a:cubicBezTo>
                  <a:cubicBezTo>
                    <a:pt x="5880" y="3190"/>
                    <a:pt x="5896" y="3176"/>
                    <a:pt x="5925" y="3176"/>
                  </a:cubicBezTo>
                  <a:cubicBezTo>
                    <a:pt x="6651" y="2775"/>
                    <a:pt x="7302" y="2287"/>
                    <a:pt x="7851" y="1724"/>
                  </a:cubicBezTo>
                  <a:cubicBezTo>
                    <a:pt x="7881" y="1694"/>
                    <a:pt x="7895" y="1649"/>
                    <a:pt x="7881" y="1606"/>
                  </a:cubicBezTo>
                  <a:cubicBezTo>
                    <a:pt x="7865" y="1561"/>
                    <a:pt x="7821" y="1531"/>
                    <a:pt x="7776" y="1531"/>
                  </a:cubicBezTo>
                  <a:cubicBezTo>
                    <a:pt x="5392" y="1280"/>
                    <a:pt x="2963" y="790"/>
                    <a:pt x="149" y="6"/>
                  </a:cubicBezTo>
                  <a:cubicBezTo>
                    <a:pt x="138" y="2"/>
                    <a:pt x="126" y="0"/>
                    <a:pt x="11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 name="Google Shape;148;p18"/>
            <p:cNvSpPr/>
            <p:nvPr/>
          </p:nvSpPr>
          <p:spPr>
            <a:xfrm>
              <a:off x="5048470" y="2428147"/>
              <a:ext cx="1008432" cy="378266"/>
            </a:xfrm>
            <a:custGeom>
              <a:avLst/>
              <a:gdLst/>
              <a:ahLst/>
              <a:cxnLst/>
              <a:rect l="l" t="t" r="r" b="b"/>
              <a:pathLst>
                <a:path w="19392" h="7274" extrusionOk="0">
                  <a:moveTo>
                    <a:pt x="9718" y="1127"/>
                  </a:moveTo>
                  <a:cubicBezTo>
                    <a:pt x="10073" y="1127"/>
                    <a:pt x="10415" y="1289"/>
                    <a:pt x="10592" y="1586"/>
                  </a:cubicBezTo>
                  <a:cubicBezTo>
                    <a:pt x="10859" y="2030"/>
                    <a:pt x="10636" y="2622"/>
                    <a:pt x="9985" y="3230"/>
                  </a:cubicBezTo>
                  <a:cubicBezTo>
                    <a:pt x="9704" y="3497"/>
                    <a:pt x="9362" y="3704"/>
                    <a:pt x="8977" y="3867"/>
                  </a:cubicBezTo>
                  <a:cubicBezTo>
                    <a:pt x="8800" y="3527"/>
                    <a:pt x="8696" y="3171"/>
                    <a:pt x="8651" y="2830"/>
                  </a:cubicBezTo>
                  <a:cubicBezTo>
                    <a:pt x="8548" y="1971"/>
                    <a:pt x="8800" y="1378"/>
                    <a:pt x="9362" y="1186"/>
                  </a:cubicBezTo>
                  <a:cubicBezTo>
                    <a:pt x="9481" y="1141"/>
                    <a:pt x="9599" y="1127"/>
                    <a:pt x="9718" y="1127"/>
                  </a:cubicBezTo>
                  <a:close/>
                  <a:moveTo>
                    <a:pt x="130" y="0"/>
                  </a:moveTo>
                  <a:cubicBezTo>
                    <a:pt x="110" y="0"/>
                    <a:pt x="91" y="5"/>
                    <a:pt x="76" y="15"/>
                  </a:cubicBezTo>
                  <a:cubicBezTo>
                    <a:pt x="16" y="45"/>
                    <a:pt x="1" y="104"/>
                    <a:pt x="31" y="164"/>
                  </a:cubicBezTo>
                  <a:cubicBezTo>
                    <a:pt x="1261" y="2267"/>
                    <a:pt x="3763" y="3941"/>
                    <a:pt x="6281" y="4311"/>
                  </a:cubicBezTo>
                  <a:cubicBezTo>
                    <a:pt x="6626" y="4364"/>
                    <a:pt x="6960" y="4390"/>
                    <a:pt x="7282" y="4390"/>
                  </a:cubicBezTo>
                  <a:cubicBezTo>
                    <a:pt x="7861" y="4390"/>
                    <a:pt x="8398" y="4305"/>
                    <a:pt x="8874" y="4133"/>
                  </a:cubicBezTo>
                  <a:cubicBezTo>
                    <a:pt x="9274" y="4830"/>
                    <a:pt x="9925" y="5452"/>
                    <a:pt x="10784" y="5985"/>
                  </a:cubicBezTo>
                  <a:cubicBezTo>
                    <a:pt x="11969" y="6696"/>
                    <a:pt x="13703" y="7274"/>
                    <a:pt x="15688" y="7274"/>
                  </a:cubicBezTo>
                  <a:cubicBezTo>
                    <a:pt x="16828" y="7274"/>
                    <a:pt x="18058" y="7082"/>
                    <a:pt x="19302" y="6622"/>
                  </a:cubicBezTo>
                  <a:cubicBezTo>
                    <a:pt x="19361" y="6608"/>
                    <a:pt x="19391" y="6533"/>
                    <a:pt x="19376" y="6489"/>
                  </a:cubicBezTo>
                  <a:cubicBezTo>
                    <a:pt x="19351" y="6440"/>
                    <a:pt x="19306" y="6411"/>
                    <a:pt x="19257" y="6411"/>
                  </a:cubicBezTo>
                  <a:cubicBezTo>
                    <a:pt x="19247" y="6411"/>
                    <a:pt x="19237" y="6412"/>
                    <a:pt x="19228" y="6414"/>
                  </a:cubicBezTo>
                  <a:cubicBezTo>
                    <a:pt x="17995" y="6865"/>
                    <a:pt x="16792" y="7051"/>
                    <a:pt x="15673" y="7051"/>
                  </a:cubicBezTo>
                  <a:cubicBezTo>
                    <a:pt x="13740" y="7051"/>
                    <a:pt x="12057" y="6496"/>
                    <a:pt x="10903" y="5792"/>
                  </a:cubicBezTo>
                  <a:cubicBezTo>
                    <a:pt x="10089" y="5289"/>
                    <a:pt x="9467" y="4696"/>
                    <a:pt x="9082" y="4060"/>
                  </a:cubicBezTo>
                  <a:cubicBezTo>
                    <a:pt x="9481" y="3896"/>
                    <a:pt x="9836" y="3659"/>
                    <a:pt x="10148" y="3378"/>
                  </a:cubicBezTo>
                  <a:cubicBezTo>
                    <a:pt x="11185" y="2430"/>
                    <a:pt x="10933" y="1719"/>
                    <a:pt x="10784" y="1467"/>
                  </a:cubicBezTo>
                  <a:cubicBezTo>
                    <a:pt x="10574" y="1112"/>
                    <a:pt x="10156" y="907"/>
                    <a:pt x="9724" y="907"/>
                  </a:cubicBezTo>
                  <a:cubicBezTo>
                    <a:pt x="9578" y="907"/>
                    <a:pt x="9431" y="930"/>
                    <a:pt x="9289" y="979"/>
                  </a:cubicBezTo>
                  <a:cubicBezTo>
                    <a:pt x="8637" y="1200"/>
                    <a:pt x="8311" y="1897"/>
                    <a:pt x="8430" y="2845"/>
                  </a:cubicBezTo>
                  <a:cubicBezTo>
                    <a:pt x="8474" y="3215"/>
                    <a:pt x="8592" y="3586"/>
                    <a:pt x="8770" y="3941"/>
                  </a:cubicBezTo>
                  <a:cubicBezTo>
                    <a:pt x="8309" y="4095"/>
                    <a:pt x="7798" y="4174"/>
                    <a:pt x="7245" y="4174"/>
                  </a:cubicBezTo>
                  <a:cubicBezTo>
                    <a:pt x="6946" y="4174"/>
                    <a:pt x="6634" y="4151"/>
                    <a:pt x="6311" y="4104"/>
                  </a:cubicBezTo>
                  <a:cubicBezTo>
                    <a:pt x="3868" y="3734"/>
                    <a:pt x="1423" y="2105"/>
                    <a:pt x="224" y="45"/>
                  </a:cubicBezTo>
                  <a:cubicBezTo>
                    <a:pt x="205" y="17"/>
                    <a:pt x="166" y="0"/>
                    <a:pt x="13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54" name="Google Shape;154;p18"/>
          <p:cNvGrpSpPr/>
          <p:nvPr/>
        </p:nvGrpSpPr>
        <p:grpSpPr>
          <a:xfrm>
            <a:off x="5477659" y="2454084"/>
            <a:ext cx="382829" cy="416093"/>
            <a:chOff x="1249896" y="6880237"/>
            <a:chExt cx="151639" cy="164796"/>
          </a:xfrm>
          <a:solidFill>
            <a:srgbClr val="FFFF00"/>
          </a:solidFill>
        </p:grpSpPr>
        <p:sp>
          <p:nvSpPr>
            <p:cNvPr id="155" name="Google Shape;155;p18"/>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 name="Google Shape;156;p18"/>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 name="Google Shape;157;p18"/>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 name="Google Shape;158;p18"/>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59" name="Google Shape;159;p18"/>
          <p:cNvSpPr/>
          <p:nvPr/>
        </p:nvSpPr>
        <p:spPr>
          <a:xfrm rot="733709" flipH="1">
            <a:off x="5593185" y="6504012"/>
            <a:ext cx="490252" cy="415821"/>
          </a:xfrm>
          <a:custGeom>
            <a:avLst/>
            <a:gdLst/>
            <a:ahLst/>
            <a:cxnLst/>
            <a:rect l="l" t="t" r="r" b="b"/>
            <a:pathLst>
              <a:path w="3451" h="2927" extrusionOk="0">
                <a:moveTo>
                  <a:pt x="2808" y="248"/>
                </a:moveTo>
                <a:cubicBezTo>
                  <a:pt x="2840" y="248"/>
                  <a:pt x="2872" y="251"/>
                  <a:pt x="2903" y="255"/>
                </a:cubicBezTo>
                <a:cubicBezTo>
                  <a:pt x="3125" y="270"/>
                  <a:pt x="3229" y="388"/>
                  <a:pt x="3200" y="596"/>
                </a:cubicBezTo>
                <a:cubicBezTo>
                  <a:pt x="3184" y="714"/>
                  <a:pt x="3140" y="848"/>
                  <a:pt x="3066" y="937"/>
                </a:cubicBezTo>
                <a:cubicBezTo>
                  <a:pt x="2637" y="1500"/>
                  <a:pt x="2192" y="2033"/>
                  <a:pt x="1762" y="2580"/>
                </a:cubicBezTo>
                <a:cubicBezTo>
                  <a:pt x="1715" y="2644"/>
                  <a:pt x="1659" y="2673"/>
                  <a:pt x="1603" y="2673"/>
                </a:cubicBezTo>
                <a:cubicBezTo>
                  <a:pt x="1555" y="2673"/>
                  <a:pt x="1507" y="2651"/>
                  <a:pt x="1466" y="2610"/>
                </a:cubicBezTo>
                <a:cubicBezTo>
                  <a:pt x="1111" y="2270"/>
                  <a:pt x="755" y="1929"/>
                  <a:pt x="429" y="1573"/>
                </a:cubicBezTo>
                <a:cubicBezTo>
                  <a:pt x="251" y="1366"/>
                  <a:pt x="222" y="1085"/>
                  <a:pt x="356" y="833"/>
                </a:cubicBezTo>
                <a:cubicBezTo>
                  <a:pt x="504" y="581"/>
                  <a:pt x="755" y="477"/>
                  <a:pt x="1007" y="463"/>
                </a:cubicBezTo>
                <a:cubicBezTo>
                  <a:pt x="1244" y="463"/>
                  <a:pt x="1393" y="566"/>
                  <a:pt x="1511" y="744"/>
                </a:cubicBezTo>
                <a:cubicBezTo>
                  <a:pt x="1585" y="878"/>
                  <a:pt x="1659" y="1026"/>
                  <a:pt x="1718" y="1174"/>
                </a:cubicBezTo>
                <a:cubicBezTo>
                  <a:pt x="1755" y="1248"/>
                  <a:pt x="1803" y="1332"/>
                  <a:pt x="1886" y="1332"/>
                </a:cubicBezTo>
                <a:cubicBezTo>
                  <a:pt x="1903" y="1332"/>
                  <a:pt x="1921" y="1329"/>
                  <a:pt x="1940" y="1322"/>
                </a:cubicBezTo>
                <a:cubicBezTo>
                  <a:pt x="1999" y="1292"/>
                  <a:pt x="2059" y="1203"/>
                  <a:pt x="2059" y="1129"/>
                </a:cubicBezTo>
                <a:cubicBezTo>
                  <a:pt x="2074" y="848"/>
                  <a:pt x="2222" y="641"/>
                  <a:pt x="2384" y="447"/>
                </a:cubicBezTo>
                <a:cubicBezTo>
                  <a:pt x="2496" y="312"/>
                  <a:pt x="2649" y="248"/>
                  <a:pt x="2808" y="248"/>
                </a:cubicBezTo>
                <a:close/>
                <a:moveTo>
                  <a:pt x="2828" y="1"/>
                </a:moveTo>
                <a:cubicBezTo>
                  <a:pt x="2568" y="1"/>
                  <a:pt x="2341" y="103"/>
                  <a:pt x="2163" y="329"/>
                </a:cubicBezTo>
                <a:cubicBezTo>
                  <a:pt x="2059" y="463"/>
                  <a:pt x="1970" y="596"/>
                  <a:pt x="1837" y="789"/>
                </a:cubicBezTo>
                <a:cubicBezTo>
                  <a:pt x="1762" y="684"/>
                  <a:pt x="1703" y="625"/>
                  <a:pt x="1659" y="552"/>
                </a:cubicBezTo>
                <a:cubicBezTo>
                  <a:pt x="1541" y="404"/>
                  <a:pt x="1407" y="285"/>
                  <a:pt x="1215" y="255"/>
                </a:cubicBezTo>
                <a:cubicBezTo>
                  <a:pt x="1142" y="242"/>
                  <a:pt x="1071" y="235"/>
                  <a:pt x="1003" y="235"/>
                </a:cubicBezTo>
                <a:cubicBezTo>
                  <a:pt x="698" y="235"/>
                  <a:pt x="443" y="369"/>
                  <a:pt x="237" y="611"/>
                </a:cubicBezTo>
                <a:cubicBezTo>
                  <a:pt x="0" y="892"/>
                  <a:pt x="30" y="1218"/>
                  <a:pt x="148" y="1529"/>
                </a:cubicBezTo>
                <a:cubicBezTo>
                  <a:pt x="192" y="1648"/>
                  <a:pt x="281" y="1751"/>
                  <a:pt x="356" y="1840"/>
                </a:cubicBezTo>
                <a:cubicBezTo>
                  <a:pt x="652" y="2136"/>
                  <a:pt x="948" y="2418"/>
                  <a:pt x="1259" y="2699"/>
                </a:cubicBezTo>
                <a:cubicBezTo>
                  <a:pt x="1348" y="2788"/>
                  <a:pt x="1466" y="2847"/>
                  <a:pt x="1570" y="2892"/>
                </a:cubicBezTo>
                <a:cubicBezTo>
                  <a:pt x="1630" y="2915"/>
                  <a:pt x="1680" y="2926"/>
                  <a:pt x="1724" y="2926"/>
                </a:cubicBezTo>
                <a:cubicBezTo>
                  <a:pt x="1821" y="2926"/>
                  <a:pt x="1888" y="2871"/>
                  <a:pt x="1970" y="2758"/>
                </a:cubicBezTo>
                <a:cubicBezTo>
                  <a:pt x="2029" y="2669"/>
                  <a:pt x="2104" y="2566"/>
                  <a:pt x="2177" y="2477"/>
                </a:cubicBezTo>
                <a:cubicBezTo>
                  <a:pt x="2518" y="2033"/>
                  <a:pt x="2874" y="1589"/>
                  <a:pt x="3229" y="1144"/>
                </a:cubicBezTo>
                <a:cubicBezTo>
                  <a:pt x="3362" y="966"/>
                  <a:pt x="3451" y="773"/>
                  <a:pt x="3451" y="536"/>
                </a:cubicBezTo>
                <a:cubicBezTo>
                  <a:pt x="3451" y="240"/>
                  <a:pt x="3318" y="78"/>
                  <a:pt x="3022" y="18"/>
                </a:cubicBezTo>
                <a:cubicBezTo>
                  <a:pt x="2956" y="7"/>
                  <a:pt x="2891" y="1"/>
                  <a:pt x="282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 name="Google Shape;67;p18">
            <a:extLst>
              <a:ext uri="{FF2B5EF4-FFF2-40B4-BE49-F238E27FC236}">
                <a16:creationId xmlns:a16="http://schemas.microsoft.com/office/drawing/2014/main" id="{275612E2-DDA6-7C30-AD7F-C59EAB34E67C}"/>
              </a:ext>
            </a:extLst>
          </p:cNvPr>
          <p:cNvSpPr txBox="1">
            <a:spLocks/>
          </p:cNvSpPr>
          <p:nvPr/>
        </p:nvSpPr>
        <p:spPr>
          <a:xfrm>
            <a:off x="248502" y="3380025"/>
            <a:ext cx="5849100" cy="2470200"/>
          </a:xfrm>
          <a:prstGeom prst="rect">
            <a:avLst/>
          </a:prstGeom>
          <a:noFill/>
          <a:ln>
            <a:noFill/>
          </a:ln>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1pPr>
            <a:lvl2pPr marR="0" lvl="1"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2pPr>
            <a:lvl3pPr marR="0" lvl="2"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3pPr>
            <a:lvl4pPr marR="0" lvl="3"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4pPr>
            <a:lvl5pPr marR="0" lvl="4"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5pPr>
            <a:lvl6pPr marR="0" lvl="5"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6pPr>
            <a:lvl7pPr marR="0" lvl="6"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7pPr>
            <a:lvl8pPr marR="0" lvl="7"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8pPr>
            <a:lvl9pPr marR="0" lvl="8"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9pPr>
          </a:lstStyle>
          <a:p>
            <a:pPr algn="r" rtl="1"/>
            <a:r>
              <a:rPr lang="ar-SA" sz="2000" b="0" dirty="0">
                <a:latin typeface="Dubai Light" panose="020B0303030403030204" pitchFamily="34" charset="-78"/>
                <a:cs typeface="Dubai Light" panose="020B0303030403030204" pitchFamily="34" charset="-78"/>
              </a:rPr>
              <a:t>أطفال ذوي الهمم</a:t>
            </a:r>
          </a:p>
          <a:p>
            <a:pPr algn="r" rtl="1"/>
            <a:r>
              <a:rPr lang="ar-SA" sz="2000" b="0" dirty="0">
                <a:latin typeface="Dubai Light" panose="020B0303030403030204" pitchFamily="34" charset="-78"/>
                <a:cs typeface="Dubai Light" panose="020B0303030403030204" pitchFamily="34" charset="-78"/>
              </a:rPr>
              <a:t>رياض الأطفال</a:t>
            </a:r>
            <a:endParaRPr lang="ar-SA" sz="2800" dirty="0"/>
          </a:p>
        </p:txBody>
      </p:sp>
      <p:grpSp>
        <p:nvGrpSpPr>
          <p:cNvPr id="3" name="Google Shape;68;p18">
            <a:extLst>
              <a:ext uri="{FF2B5EF4-FFF2-40B4-BE49-F238E27FC236}">
                <a16:creationId xmlns:a16="http://schemas.microsoft.com/office/drawing/2014/main" id="{4CBA9ABF-87AC-8845-4660-5D68729BBDA2}"/>
              </a:ext>
            </a:extLst>
          </p:cNvPr>
          <p:cNvGrpSpPr/>
          <p:nvPr/>
        </p:nvGrpSpPr>
        <p:grpSpPr>
          <a:xfrm>
            <a:off x="2152034" y="4168546"/>
            <a:ext cx="4810650" cy="823800"/>
            <a:chOff x="1306400" y="6116550"/>
            <a:chExt cx="4810650" cy="823800"/>
          </a:xfrm>
        </p:grpSpPr>
        <p:sp>
          <p:nvSpPr>
            <p:cNvPr id="4" name="Google Shape;69;p18">
              <a:extLst>
                <a:ext uri="{FF2B5EF4-FFF2-40B4-BE49-F238E27FC236}">
                  <a16:creationId xmlns:a16="http://schemas.microsoft.com/office/drawing/2014/main" id="{C7A295CB-AE12-A38A-C1C7-0EF0CB483FC6}"/>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5" name="Google Shape;70;p18">
              <a:extLst>
                <a:ext uri="{FF2B5EF4-FFF2-40B4-BE49-F238E27FC236}">
                  <a16:creationId xmlns:a16="http://schemas.microsoft.com/office/drawing/2014/main" id="{A31280F4-F00C-E2DD-2527-EAA0390AFB75}"/>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6" name="Google Shape;71;p18">
              <a:extLst>
                <a:ext uri="{FF2B5EF4-FFF2-40B4-BE49-F238E27FC236}">
                  <a16:creationId xmlns:a16="http://schemas.microsoft.com/office/drawing/2014/main" id="{4D5979CD-C339-60CD-F9BE-F97ECFBE7939}"/>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72;p18">
              <a:extLst>
                <a:ext uri="{FF2B5EF4-FFF2-40B4-BE49-F238E27FC236}">
                  <a16:creationId xmlns:a16="http://schemas.microsoft.com/office/drawing/2014/main" id="{8461EA8B-8557-E5A8-CBBD-D2D5E4101859}"/>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73;p18">
              <a:extLst>
                <a:ext uri="{FF2B5EF4-FFF2-40B4-BE49-F238E27FC236}">
                  <a16:creationId xmlns:a16="http://schemas.microsoft.com/office/drawing/2014/main" id="{F83C1744-BE9C-FE1B-A61F-43CA35BEDD30}"/>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74;p18">
              <a:extLst>
                <a:ext uri="{FF2B5EF4-FFF2-40B4-BE49-F238E27FC236}">
                  <a16:creationId xmlns:a16="http://schemas.microsoft.com/office/drawing/2014/main" id="{98A7D25F-4408-884C-000B-676C6B12CA82}"/>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75;p18">
              <a:extLst>
                <a:ext uri="{FF2B5EF4-FFF2-40B4-BE49-F238E27FC236}">
                  <a16:creationId xmlns:a16="http://schemas.microsoft.com/office/drawing/2014/main" id="{9F5029BE-F07A-3B78-900C-249377654D7F}"/>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76;p18">
              <a:extLst>
                <a:ext uri="{FF2B5EF4-FFF2-40B4-BE49-F238E27FC236}">
                  <a16:creationId xmlns:a16="http://schemas.microsoft.com/office/drawing/2014/main" id="{C7215F62-D47F-74BC-CF9A-8E7E3F0AA392}"/>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77;p18">
              <a:extLst>
                <a:ext uri="{FF2B5EF4-FFF2-40B4-BE49-F238E27FC236}">
                  <a16:creationId xmlns:a16="http://schemas.microsoft.com/office/drawing/2014/main" id="{7357D1B6-B2B0-2877-8CF1-D80904864004}"/>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78;p18">
              <a:extLst>
                <a:ext uri="{FF2B5EF4-FFF2-40B4-BE49-F238E27FC236}">
                  <a16:creationId xmlns:a16="http://schemas.microsoft.com/office/drawing/2014/main" id="{F88AA8EB-7FF8-67B3-E350-9598FFC75049}"/>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79;p18">
              <a:extLst>
                <a:ext uri="{FF2B5EF4-FFF2-40B4-BE49-F238E27FC236}">
                  <a16:creationId xmlns:a16="http://schemas.microsoft.com/office/drawing/2014/main" id="{DF7486B7-EBFA-18D1-0F80-9D225CF21292}"/>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80;p18">
              <a:extLst>
                <a:ext uri="{FF2B5EF4-FFF2-40B4-BE49-F238E27FC236}">
                  <a16:creationId xmlns:a16="http://schemas.microsoft.com/office/drawing/2014/main" id="{B7C0377E-4FD5-3DFA-5D99-36BC73D56BD1}"/>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81;p18">
              <a:extLst>
                <a:ext uri="{FF2B5EF4-FFF2-40B4-BE49-F238E27FC236}">
                  <a16:creationId xmlns:a16="http://schemas.microsoft.com/office/drawing/2014/main" id="{5EAEC35C-5D99-7533-368C-A2BB6B350552}"/>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82;p18">
              <a:extLst>
                <a:ext uri="{FF2B5EF4-FFF2-40B4-BE49-F238E27FC236}">
                  <a16:creationId xmlns:a16="http://schemas.microsoft.com/office/drawing/2014/main" id="{610CC982-6521-41F3-E18A-5D9C1FDB7E83}"/>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83;p18">
              <a:extLst>
                <a:ext uri="{FF2B5EF4-FFF2-40B4-BE49-F238E27FC236}">
                  <a16:creationId xmlns:a16="http://schemas.microsoft.com/office/drawing/2014/main" id="{4D347D88-1C6D-CC5E-DCF7-F85865B97641}"/>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84;p18">
              <a:extLst>
                <a:ext uri="{FF2B5EF4-FFF2-40B4-BE49-F238E27FC236}">
                  <a16:creationId xmlns:a16="http://schemas.microsoft.com/office/drawing/2014/main" id="{820D8596-8A05-210C-E1C1-DE2965371219}"/>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85;p18">
              <a:extLst>
                <a:ext uri="{FF2B5EF4-FFF2-40B4-BE49-F238E27FC236}">
                  <a16:creationId xmlns:a16="http://schemas.microsoft.com/office/drawing/2014/main" id="{370D61B7-D02D-D7AF-622C-E759E4269E86}"/>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86;p18">
              <a:extLst>
                <a:ext uri="{FF2B5EF4-FFF2-40B4-BE49-F238E27FC236}">
                  <a16:creationId xmlns:a16="http://schemas.microsoft.com/office/drawing/2014/main" id="{689114C9-7F42-1761-AD11-14260D123B5A}"/>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87;p18">
              <a:extLst>
                <a:ext uri="{FF2B5EF4-FFF2-40B4-BE49-F238E27FC236}">
                  <a16:creationId xmlns:a16="http://schemas.microsoft.com/office/drawing/2014/main" id="{8214CA80-1D13-8374-816B-B5451603BC7A}"/>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88;p18">
              <a:extLst>
                <a:ext uri="{FF2B5EF4-FFF2-40B4-BE49-F238E27FC236}">
                  <a16:creationId xmlns:a16="http://schemas.microsoft.com/office/drawing/2014/main" id="{63D94554-DAD0-FB41-EEE8-0577AB9B8DC2}"/>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89;p18">
              <a:extLst>
                <a:ext uri="{FF2B5EF4-FFF2-40B4-BE49-F238E27FC236}">
                  <a16:creationId xmlns:a16="http://schemas.microsoft.com/office/drawing/2014/main" id="{1729A2B0-D392-252A-6A52-F9EFC573A7DF}"/>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0;p18">
              <a:extLst>
                <a:ext uri="{FF2B5EF4-FFF2-40B4-BE49-F238E27FC236}">
                  <a16:creationId xmlns:a16="http://schemas.microsoft.com/office/drawing/2014/main" id="{466DD043-A25E-FF19-3769-476879B26A60}"/>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1;p18">
              <a:extLst>
                <a:ext uri="{FF2B5EF4-FFF2-40B4-BE49-F238E27FC236}">
                  <a16:creationId xmlns:a16="http://schemas.microsoft.com/office/drawing/2014/main" id="{FE2A9B5E-39A1-F483-0F5A-1BED0CCD645A}"/>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2;p18">
              <a:extLst>
                <a:ext uri="{FF2B5EF4-FFF2-40B4-BE49-F238E27FC236}">
                  <a16:creationId xmlns:a16="http://schemas.microsoft.com/office/drawing/2014/main" id="{2443FAD8-A034-813C-F686-2E4B7B35FB72}"/>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p18">
              <a:extLst>
                <a:ext uri="{FF2B5EF4-FFF2-40B4-BE49-F238E27FC236}">
                  <a16:creationId xmlns:a16="http://schemas.microsoft.com/office/drawing/2014/main" id="{0293976A-3439-F10C-9D71-976E0324BB3B}"/>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4;p18">
              <a:extLst>
                <a:ext uri="{FF2B5EF4-FFF2-40B4-BE49-F238E27FC236}">
                  <a16:creationId xmlns:a16="http://schemas.microsoft.com/office/drawing/2014/main" id="{4FB7D83C-B69B-C910-AABD-2B5FA1C598D9}"/>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5;p18">
              <a:extLst>
                <a:ext uri="{FF2B5EF4-FFF2-40B4-BE49-F238E27FC236}">
                  <a16:creationId xmlns:a16="http://schemas.microsoft.com/office/drawing/2014/main" id="{1096BED0-046F-5351-796A-066F661400E3}"/>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6;p18">
              <a:extLst>
                <a:ext uri="{FF2B5EF4-FFF2-40B4-BE49-F238E27FC236}">
                  <a16:creationId xmlns:a16="http://schemas.microsoft.com/office/drawing/2014/main" id="{9AAA6DCA-5D5E-0964-A5F9-B0C93E2C1455}"/>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7;p18">
              <a:extLst>
                <a:ext uri="{FF2B5EF4-FFF2-40B4-BE49-F238E27FC236}">
                  <a16:creationId xmlns:a16="http://schemas.microsoft.com/office/drawing/2014/main" id="{BEA6B24F-EE50-6893-CE2B-1F119F8EE9F6}"/>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8;p18">
              <a:extLst>
                <a:ext uri="{FF2B5EF4-FFF2-40B4-BE49-F238E27FC236}">
                  <a16:creationId xmlns:a16="http://schemas.microsoft.com/office/drawing/2014/main" id="{362BE5B7-FA72-A9A0-609F-AD1B0A8757C5}"/>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9;p18">
              <a:extLst>
                <a:ext uri="{FF2B5EF4-FFF2-40B4-BE49-F238E27FC236}">
                  <a16:creationId xmlns:a16="http://schemas.microsoft.com/office/drawing/2014/main" id="{8890ACC9-0117-4631-19A7-4DE162898B59}"/>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100;p18">
              <a:extLst>
                <a:ext uri="{FF2B5EF4-FFF2-40B4-BE49-F238E27FC236}">
                  <a16:creationId xmlns:a16="http://schemas.microsoft.com/office/drawing/2014/main" id="{BB4E8C2E-059A-48DD-E7C5-4DAE2E4429E9}"/>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101;p18">
              <a:extLst>
                <a:ext uri="{FF2B5EF4-FFF2-40B4-BE49-F238E27FC236}">
                  <a16:creationId xmlns:a16="http://schemas.microsoft.com/office/drawing/2014/main" id="{9B298C99-EA89-D187-89D0-6ECB628D802E}"/>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102;p18">
              <a:extLst>
                <a:ext uri="{FF2B5EF4-FFF2-40B4-BE49-F238E27FC236}">
                  <a16:creationId xmlns:a16="http://schemas.microsoft.com/office/drawing/2014/main" id="{BBA2E243-7F0E-3B35-9B59-2EAB83D040C3}"/>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103;p18">
              <a:extLst>
                <a:ext uri="{FF2B5EF4-FFF2-40B4-BE49-F238E27FC236}">
                  <a16:creationId xmlns:a16="http://schemas.microsoft.com/office/drawing/2014/main" id="{4D79539D-E29D-4B23-6307-89B346B28520}"/>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104;p18">
              <a:extLst>
                <a:ext uri="{FF2B5EF4-FFF2-40B4-BE49-F238E27FC236}">
                  <a16:creationId xmlns:a16="http://schemas.microsoft.com/office/drawing/2014/main" id="{67123525-8DA7-9434-7FB8-4223F6159BC8}"/>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0" name="Google Shape;105;p18">
              <a:extLst>
                <a:ext uri="{FF2B5EF4-FFF2-40B4-BE49-F238E27FC236}">
                  <a16:creationId xmlns:a16="http://schemas.microsoft.com/office/drawing/2014/main" id="{41100F3F-F3A8-D01E-BFD2-2AD53E655418}"/>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106;p18">
              <a:extLst>
                <a:ext uri="{FF2B5EF4-FFF2-40B4-BE49-F238E27FC236}">
                  <a16:creationId xmlns:a16="http://schemas.microsoft.com/office/drawing/2014/main" id="{936241E7-6673-2229-FB50-8E122244BD42}"/>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107;p18">
              <a:extLst>
                <a:ext uri="{FF2B5EF4-FFF2-40B4-BE49-F238E27FC236}">
                  <a16:creationId xmlns:a16="http://schemas.microsoft.com/office/drawing/2014/main" id="{A9BF40F2-A8F3-6935-3C65-3EADC4F1FF6C}"/>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3" name="Google Shape;108;p18">
              <a:extLst>
                <a:ext uri="{FF2B5EF4-FFF2-40B4-BE49-F238E27FC236}">
                  <a16:creationId xmlns:a16="http://schemas.microsoft.com/office/drawing/2014/main" id="{BEB1DE3C-99D8-A982-815A-5DC4B7943BE4}"/>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109;p18">
              <a:extLst>
                <a:ext uri="{FF2B5EF4-FFF2-40B4-BE49-F238E27FC236}">
                  <a16:creationId xmlns:a16="http://schemas.microsoft.com/office/drawing/2014/main" id="{80288C64-B566-A0BC-10D6-903C2C195749}"/>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110;p18">
              <a:extLst>
                <a:ext uri="{FF2B5EF4-FFF2-40B4-BE49-F238E27FC236}">
                  <a16:creationId xmlns:a16="http://schemas.microsoft.com/office/drawing/2014/main" id="{54763C10-EB49-C56F-7A9C-2ED4FD7342CD}"/>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sp>
        <p:nvSpPr>
          <p:cNvPr id="47" name="Google Shape;113;p18">
            <a:extLst>
              <a:ext uri="{FF2B5EF4-FFF2-40B4-BE49-F238E27FC236}">
                <a16:creationId xmlns:a16="http://schemas.microsoft.com/office/drawing/2014/main" id="{BFAA2BB1-9BA1-A758-E3F4-5B84740FB8EB}"/>
              </a:ext>
            </a:extLst>
          </p:cNvPr>
          <p:cNvSpPr/>
          <p:nvPr/>
        </p:nvSpPr>
        <p:spPr>
          <a:xfrm rot="-816013">
            <a:off x="5455329" y="4259080"/>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48" name="Google Shape;154;p18">
            <a:extLst>
              <a:ext uri="{FF2B5EF4-FFF2-40B4-BE49-F238E27FC236}">
                <a16:creationId xmlns:a16="http://schemas.microsoft.com/office/drawing/2014/main" id="{B4984911-0F0E-8880-35EF-DC3B4D85898D}"/>
              </a:ext>
            </a:extLst>
          </p:cNvPr>
          <p:cNvGrpSpPr/>
          <p:nvPr/>
        </p:nvGrpSpPr>
        <p:grpSpPr>
          <a:xfrm>
            <a:off x="6087576" y="5233754"/>
            <a:ext cx="382829" cy="416093"/>
            <a:chOff x="1249896" y="6880237"/>
            <a:chExt cx="151639" cy="164796"/>
          </a:xfrm>
          <a:solidFill>
            <a:srgbClr val="FFFF00"/>
          </a:solidFill>
        </p:grpSpPr>
        <p:sp>
          <p:nvSpPr>
            <p:cNvPr id="49" name="Google Shape;155;p18">
              <a:extLst>
                <a:ext uri="{FF2B5EF4-FFF2-40B4-BE49-F238E27FC236}">
                  <a16:creationId xmlns:a16="http://schemas.microsoft.com/office/drawing/2014/main" id="{E6BEB743-7A4E-B273-0F2A-89AFA79DCDF9}"/>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156;p18">
              <a:extLst>
                <a:ext uri="{FF2B5EF4-FFF2-40B4-BE49-F238E27FC236}">
                  <a16:creationId xmlns:a16="http://schemas.microsoft.com/office/drawing/2014/main" id="{9F93D231-2606-4264-07CB-18FC11814760}"/>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157;p18">
              <a:extLst>
                <a:ext uri="{FF2B5EF4-FFF2-40B4-BE49-F238E27FC236}">
                  <a16:creationId xmlns:a16="http://schemas.microsoft.com/office/drawing/2014/main" id="{F1D2D9C2-CA41-1102-AA6C-AA3FF7284F49}"/>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158;p18">
              <a:extLst>
                <a:ext uri="{FF2B5EF4-FFF2-40B4-BE49-F238E27FC236}">
                  <a16:creationId xmlns:a16="http://schemas.microsoft.com/office/drawing/2014/main" id="{6AAB7475-3C51-9697-9878-C182BB8FF8F6}"/>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3" name="Google Shape;67;p18">
            <a:extLst>
              <a:ext uri="{FF2B5EF4-FFF2-40B4-BE49-F238E27FC236}">
                <a16:creationId xmlns:a16="http://schemas.microsoft.com/office/drawing/2014/main" id="{8A7ADF1C-CF06-CEF7-0477-FD4B1E1C3D2B}"/>
              </a:ext>
            </a:extLst>
          </p:cNvPr>
          <p:cNvSpPr txBox="1">
            <a:spLocks/>
          </p:cNvSpPr>
          <p:nvPr/>
        </p:nvSpPr>
        <p:spPr>
          <a:xfrm>
            <a:off x="-416143" y="2280852"/>
            <a:ext cx="5849100" cy="2470200"/>
          </a:xfrm>
          <a:prstGeom prst="rect">
            <a:avLst/>
          </a:prstGeom>
          <a:noFill/>
          <a:ln>
            <a:noFill/>
          </a:ln>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1pPr>
            <a:lvl2pPr marR="0" lvl="1"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2pPr>
            <a:lvl3pPr marR="0" lvl="2"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3pPr>
            <a:lvl4pPr marR="0" lvl="3"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4pPr>
            <a:lvl5pPr marR="0" lvl="4"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5pPr>
            <a:lvl6pPr marR="0" lvl="5"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6pPr>
            <a:lvl7pPr marR="0" lvl="6"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7pPr>
            <a:lvl8pPr marR="0" lvl="7"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8pPr>
            <a:lvl9pPr marR="0" lvl="8"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9pPr>
          </a:lstStyle>
          <a:p>
            <a:pPr algn="r" rtl="1"/>
            <a:r>
              <a:rPr lang="ar-AE" sz="2000" b="0" dirty="0">
                <a:latin typeface="Dubai Light" panose="020B0303030403030204" pitchFamily="34" charset="-78"/>
                <a:cs typeface="Dubai Light" panose="020B0303030403030204" pitchFamily="34" charset="-78"/>
              </a:rPr>
              <a:t>الفئة المستهدفة</a:t>
            </a:r>
            <a:endParaRPr lang="ar-SA" sz="2800" dirty="0"/>
          </a:p>
        </p:txBody>
      </p:sp>
      <p:sp>
        <p:nvSpPr>
          <p:cNvPr id="56" name="Google Shape;67;p18">
            <a:extLst>
              <a:ext uri="{FF2B5EF4-FFF2-40B4-BE49-F238E27FC236}">
                <a16:creationId xmlns:a16="http://schemas.microsoft.com/office/drawing/2014/main" id="{7211B41B-6C1C-84B0-814A-DE6CE403F866}"/>
              </a:ext>
            </a:extLst>
          </p:cNvPr>
          <p:cNvSpPr txBox="1">
            <a:spLocks/>
          </p:cNvSpPr>
          <p:nvPr/>
        </p:nvSpPr>
        <p:spPr>
          <a:xfrm>
            <a:off x="-1335326" y="-320915"/>
            <a:ext cx="5849100" cy="2470200"/>
          </a:xfrm>
          <a:prstGeom prst="rect">
            <a:avLst/>
          </a:prstGeom>
          <a:noFill/>
          <a:ln>
            <a:noFill/>
          </a:ln>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1pPr>
            <a:lvl2pPr marR="0" lvl="1"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2pPr>
            <a:lvl3pPr marR="0" lvl="2"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3pPr>
            <a:lvl4pPr marR="0" lvl="3"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4pPr>
            <a:lvl5pPr marR="0" lvl="4"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5pPr>
            <a:lvl6pPr marR="0" lvl="5"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6pPr>
            <a:lvl7pPr marR="0" lvl="6"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7pPr>
            <a:lvl8pPr marR="0" lvl="7"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8pPr>
            <a:lvl9pPr marR="0" lvl="8" algn="ctr" rtl="0">
              <a:lnSpc>
                <a:spcPct val="100000"/>
              </a:lnSpc>
              <a:spcBef>
                <a:spcPts val="0"/>
              </a:spcBef>
              <a:spcAft>
                <a:spcPts val="0"/>
              </a:spcAft>
              <a:buClr>
                <a:schemeClr val="dk1"/>
              </a:buClr>
              <a:buSzPts val="5200"/>
              <a:buFont typeface="Gaegu"/>
              <a:buNone/>
              <a:defRPr sz="5200" b="1" i="0" u="none" strike="noStrike" cap="none">
                <a:solidFill>
                  <a:schemeClr val="dk1"/>
                </a:solidFill>
                <a:latin typeface="Gaegu"/>
                <a:ea typeface="Gaegu"/>
                <a:cs typeface="Gaegu"/>
                <a:sym typeface="Gaegu"/>
              </a:defRPr>
            </a:lvl9pPr>
          </a:lstStyle>
          <a:p>
            <a:pPr algn="r" rtl="1"/>
            <a:r>
              <a:rPr lang="ar-AE" sz="2000" b="0" dirty="0">
                <a:latin typeface="Dubai Light" panose="020B0303030403030204" pitchFamily="34" charset="-78"/>
                <a:cs typeface="Dubai Light" panose="020B0303030403030204" pitchFamily="34" charset="-78"/>
              </a:rPr>
              <a:t>الهدف من الملف</a:t>
            </a:r>
            <a:endParaRPr lang="ar-SA" sz="2800" dirty="0"/>
          </a:p>
        </p:txBody>
      </p:sp>
    </p:spTree>
    <p:extLst>
      <p:ext uri="{BB962C8B-B14F-4D97-AF65-F5344CB8AC3E}">
        <p14:creationId xmlns:p14="http://schemas.microsoft.com/office/powerpoint/2010/main" val="383721398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306"/>
        <p:cNvGrpSpPr/>
        <p:nvPr/>
      </p:nvGrpSpPr>
      <p:grpSpPr>
        <a:xfrm>
          <a:off x="0" y="0"/>
          <a:ext cx="0" cy="0"/>
          <a:chOff x="0" y="0"/>
          <a:chExt cx="0" cy="0"/>
        </a:xfrm>
      </p:grpSpPr>
      <p:sp>
        <p:nvSpPr>
          <p:cNvPr id="1307" name="Google Shape;1307;p27"/>
          <p:cNvSpPr txBox="1">
            <a:spLocks noGrp="1"/>
          </p:cNvSpPr>
          <p:nvPr>
            <p:ph type="title"/>
          </p:nvPr>
        </p:nvSpPr>
        <p:spPr>
          <a:xfrm>
            <a:off x="702145" y="637465"/>
            <a:ext cx="6203222" cy="1011764"/>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1800" dirty="0">
                <a:solidFill>
                  <a:srgbClr val="C00000"/>
                </a:solidFill>
                <a:latin typeface="Dubai" panose="020B0503030403030204" pitchFamily="34" charset="-78"/>
                <a:cs typeface="Dubai" panose="020B0503030403030204" pitchFamily="34" charset="-78"/>
              </a:rPr>
              <a:t>الهدف</a:t>
            </a:r>
            <a:r>
              <a:rPr lang="ar-SA" sz="1800" b="0" dirty="0">
                <a:latin typeface="Dubai" panose="020B0503030403030204" pitchFamily="34" charset="-78"/>
                <a:cs typeface="Dubai" panose="020B0503030403030204" pitchFamily="34" charset="-78"/>
              </a:rPr>
              <a:t> أن يختار الطفل اليوم المحدد من " أيام الأسبوع" عند الطلب</a:t>
            </a:r>
            <a:endParaRPr sz="1800" b="0" dirty="0">
              <a:latin typeface="Dubai" panose="020B0503030403030204" pitchFamily="34" charset="-78"/>
              <a:cs typeface="Dubai" panose="020B0503030403030204" pitchFamily="34" charset="-78"/>
            </a:endParaRPr>
          </a:p>
        </p:txBody>
      </p:sp>
      <p:sp>
        <p:nvSpPr>
          <p:cNvPr id="1308" name="Google Shape;1308;p27"/>
          <p:cNvSpPr txBox="1"/>
          <p:nvPr/>
        </p:nvSpPr>
        <p:spPr>
          <a:xfrm>
            <a:off x="4107884" y="959466"/>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solidFill>
                  <a:srgbClr val="C00000"/>
                </a:solidFill>
                <a:latin typeface="Dubai" panose="020B0503030403030204" pitchFamily="34" charset="-78"/>
                <a:ea typeface="Gaegu"/>
                <a:cs typeface="Dubai" panose="020B0503030403030204" pitchFamily="34" charset="-78"/>
                <a:sym typeface="Gaegu"/>
              </a:rPr>
              <a:t>اليوم</a:t>
            </a:r>
            <a:endParaRPr sz="3000" b="1" dirty="0">
              <a:solidFill>
                <a:srgbClr val="C00000"/>
              </a:solidFill>
              <a:latin typeface="Dubai" panose="020B0503030403030204" pitchFamily="34" charset="-78"/>
              <a:ea typeface="Gaegu"/>
              <a:cs typeface="Dubai" panose="020B0503030403030204" pitchFamily="34" charset="-78"/>
              <a:sym typeface="Gaegu"/>
            </a:endParaRPr>
          </a:p>
        </p:txBody>
      </p:sp>
      <p:cxnSp>
        <p:nvCxnSpPr>
          <p:cNvPr id="1396" name="Google Shape;1396;p27"/>
          <p:cNvCxnSpPr>
            <a:cxnSpLocks/>
          </p:cNvCxnSpPr>
          <p:nvPr/>
        </p:nvCxnSpPr>
        <p:spPr>
          <a:xfrm flipV="1">
            <a:off x="576905" y="3188904"/>
            <a:ext cx="6514182" cy="50114"/>
          </a:xfrm>
          <a:prstGeom prst="straightConnector1">
            <a:avLst/>
          </a:prstGeom>
          <a:noFill/>
          <a:ln w="38100" cap="rnd" cmpd="sng">
            <a:solidFill>
              <a:schemeClr val="dk1"/>
            </a:solidFill>
            <a:prstDash val="dash"/>
            <a:round/>
            <a:headEnd type="none" w="med" len="med"/>
            <a:tailEnd type="none" w="med" len="med"/>
          </a:ln>
        </p:spPr>
      </p:cxnSp>
      <p:sp>
        <p:nvSpPr>
          <p:cNvPr id="1461" name="Google Shape;1461;p27"/>
          <p:cNvSpPr/>
          <p:nvPr/>
        </p:nvSpPr>
        <p:spPr>
          <a:xfrm rot="816013" flipH="1">
            <a:off x="6556845" y="584252"/>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543" name="Google Shape;1309;p27">
            <a:extLst>
              <a:ext uri="{FF2B5EF4-FFF2-40B4-BE49-F238E27FC236}">
                <a16:creationId xmlns:a16="http://schemas.microsoft.com/office/drawing/2014/main" id="{7E4DC84A-247C-3EE9-F9CF-757A352D6795}"/>
              </a:ext>
            </a:extLst>
          </p:cNvPr>
          <p:cNvGrpSpPr/>
          <p:nvPr/>
        </p:nvGrpSpPr>
        <p:grpSpPr>
          <a:xfrm>
            <a:off x="1989958" y="6216506"/>
            <a:ext cx="4810650" cy="823800"/>
            <a:chOff x="1306400" y="6116550"/>
            <a:chExt cx="4810650" cy="823800"/>
          </a:xfrm>
        </p:grpSpPr>
        <p:sp>
          <p:nvSpPr>
            <p:cNvPr id="1544" name="Google Shape;1310;p27">
              <a:extLst>
                <a:ext uri="{FF2B5EF4-FFF2-40B4-BE49-F238E27FC236}">
                  <a16:creationId xmlns:a16="http://schemas.microsoft.com/office/drawing/2014/main" id="{96D13DA6-56D5-BDBC-FEE2-F23E50D97722}"/>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545" name="Google Shape;1311;p27">
              <a:extLst>
                <a:ext uri="{FF2B5EF4-FFF2-40B4-BE49-F238E27FC236}">
                  <a16:creationId xmlns:a16="http://schemas.microsoft.com/office/drawing/2014/main" id="{7D5DD0B1-849A-99BB-524C-6991E788CD31}"/>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546" name="Google Shape;1312;p27">
              <a:extLst>
                <a:ext uri="{FF2B5EF4-FFF2-40B4-BE49-F238E27FC236}">
                  <a16:creationId xmlns:a16="http://schemas.microsoft.com/office/drawing/2014/main" id="{27D85CC9-07A5-CCA8-6419-F97B2BA3F507}"/>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547" name="Google Shape;1313;p27">
              <a:extLst>
                <a:ext uri="{FF2B5EF4-FFF2-40B4-BE49-F238E27FC236}">
                  <a16:creationId xmlns:a16="http://schemas.microsoft.com/office/drawing/2014/main" id="{A5178693-67A7-CA9F-5AD0-506B244D96BE}"/>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548" name="Google Shape;1314;p27">
              <a:extLst>
                <a:ext uri="{FF2B5EF4-FFF2-40B4-BE49-F238E27FC236}">
                  <a16:creationId xmlns:a16="http://schemas.microsoft.com/office/drawing/2014/main" id="{AB527D86-4831-84CF-216B-B4DFB3D93144}"/>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549" name="Google Shape;1315;p27">
              <a:extLst>
                <a:ext uri="{FF2B5EF4-FFF2-40B4-BE49-F238E27FC236}">
                  <a16:creationId xmlns:a16="http://schemas.microsoft.com/office/drawing/2014/main" id="{95F2A332-6095-5F81-257A-3A4416C25757}"/>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550" name="Google Shape;1316;p27">
              <a:extLst>
                <a:ext uri="{FF2B5EF4-FFF2-40B4-BE49-F238E27FC236}">
                  <a16:creationId xmlns:a16="http://schemas.microsoft.com/office/drawing/2014/main" id="{304FC092-5CAB-F56C-D2BC-00AFF2BE18A8}"/>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1" name="Google Shape;1317;p27">
              <a:extLst>
                <a:ext uri="{FF2B5EF4-FFF2-40B4-BE49-F238E27FC236}">
                  <a16:creationId xmlns:a16="http://schemas.microsoft.com/office/drawing/2014/main" id="{6792A13B-EE9F-28AE-B0AD-9CA9AD94023D}"/>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2" name="Google Shape;1318;p27">
              <a:extLst>
                <a:ext uri="{FF2B5EF4-FFF2-40B4-BE49-F238E27FC236}">
                  <a16:creationId xmlns:a16="http://schemas.microsoft.com/office/drawing/2014/main" id="{1B0CA3B0-177D-1D0A-DB7E-0D35AEF65E76}"/>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3" name="Google Shape;1319;p27">
              <a:extLst>
                <a:ext uri="{FF2B5EF4-FFF2-40B4-BE49-F238E27FC236}">
                  <a16:creationId xmlns:a16="http://schemas.microsoft.com/office/drawing/2014/main" id="{283205F7-11D7-D770-A9CA-612289ECAAB5}"/>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4" name="Google Shape;1320;p27">
              <a:extLst>
                <a:ext uri="{FF2B5EF4-FFF2-40B4-BE49-F238E27FC236}">
                  <a16:creationId xmlns:a16="http://schemas.microsoft.com/office/drawing/2014/main" id="{86D7A730-7065-5871-EB18-92215B95C540}"/>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5" name="Google Shape;1321;p27">
              <a:extLst>
                <a:ext uri="{FF2B5EF4-FFF2-40B4-BE49-F238E27FC236}">
                  <a16:creationId xmlns:a16="http://schemas.microsoft.com/office/drawing/2014/main" id="{14BAD91D-D68E-F34F-DDD0-F47F96846F38}"/>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6" name="Google Shape;1322;p27">
              <a:extLst>
                <a:ext uri="{FF2B5EF4-FFF2-40B4-BE49-F238E27FC236}">
                  <a16:creationId xmlns:a16="http://schemas.microsoft.com/office/drawing/2014/main" id="{8FA258E7-3F35-7D11-35B7-DF40EC6D915E}"/>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7" name="Google Shape;1323;p27">
              <a:extLst>
                <a:ext uri="{FF2B5EF4-FFF2-40B4-BE49-F238E27FC236}">
                  <a16:creationId xmlns:a16="http://schemas.microsoft.com/office/drawing/2014/main" id="{143B09C3-6147-C6B6-0182-0696233E593B}"/>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8" name="Google Shape;1324;p27">
              <a:extLst>
                <a:ext uri="{FF2B5EF4-FFF2-40B4-BE49-F238E27FC236}">
                  <a16:creationId xmlns:a16="http://schemas.microsoft.com/office/drawing/2014/main" id="{D34A723C-2BFE-411D-F8AA-DE69A31A54DB}"/>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59" name="Google Shape;1325;p27">
              <a:extLst>
                <a:ext uri="{FF2B5EF4-FFF2-40B4-BE49-F238E27FC236}">
                  <a16:creationId xmlns:a16="http://schemas.microsoft.com/office/drawing/2014/main" id="{E68A0C5B-A5F4-B889-3B7D-B13C007FAD2D}"/>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0" name="Google Shape;1326;p27">
              <a:extLst>
                <a:ext uri="{FF2B5EF4-FFF2-40B4-BE49-F238E27FC236}">
                  <a16:creationId xmlns:a16="http://schemas.microsoft.com/office/drawing/2014/main" id="{494400AE-9C91-CFD1-7099-F423CB33B53C}"/>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1" name="Google Shape;1327;p27">
              <a:extLst>
                <a:ext uri="{FF2B5EF4-FFF2-40B4-BE49-F238E27FC236}">
                  <a16:creationId xmlns:a16="http://schemas.microsoft.com/office/drawing/2014/main" id="{BD01DBBF-E253-A03F-BC22-2BE9F945608A}"/>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2" name="Google Shape;1328;p27">
              <a:extLst>
                <a:ext uri="{FF2B5EF4-FFF2-40B4-BE49-F238E27FC236}">
                  <a16:creationId xmlns:a16="http://schemas.microsoft.com/office/drawing/2014/main" id="{72530D1B-D1E8-DC9E-C4E5-4CBC43E37F19}"/>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3" name="Google Shape;1329;p27">
              <a:extLst>
                <a:ext uri="{FF2B5EF4-FFF2-40B4-BE49-F238E27FC236}">
                  <a16:creationId xmlns:a16="http://schemas.microsoft.com/office/drawing/2014/main" id="{CD59BD98-EC6F-932C-3A75-EC86E66E2191}"/>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4" name="Google Shape;1330;p27">
              <a:extLst>
                <a:ext uri="{FF2B5EF4-FFF2-40B4-BE49-F238E27FC236}">
                  <a16:creationId xmlns:a16="http://schemas.microsoft.com/office/drawing/2014/main" id="{4200A738-2148-EF03-265B-A64FF93CC5AC}"/>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5" name="Google Shape;1331;p27">
              <a:extLst>
                <a:ext uri="{FF2B5EF4-FFF2-40B4-BE49-F238E27FC236}">
                  <a16:creationId xmlns:a16="http://schemas.microsoft.com/office/drawing/2014/main" id="{436DCC88-D553-F7CE-C3F1-0202AE08B74A}"/>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6" name="Google Shape;1332;p27">
              <a:extLst>
                <a:ext uri="{FF2B5EF4-FFF2-40B4-BE49-F238E27FC236}">
                  <a16:creationId xmlns:a16="http://schemas.microsoft.com/office/drawing/2014/main" id="{846DFC09-F1EB-202A-02C3-EFF3F3806126}"/>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7" name="Google Shape;1333;p27">
              <a:extLst>
                <a:ext uri="{FF2B5EF4-FFF2-40B4-BE49-F238E27FC236}">
                  <a16:creationId xmlns:a16="http://schemas.microsoft.com/office/drawing/2014/main" id="{FAA47FEC-9DCA-AB41-F2A0-DF64CE9AB8A8}"/>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8" name="Google Shape;1334;p27">
              <a:extLst>
                <a:ext uri="{FF2B5EF4-FFF2-40B4-BE49-F238E27FC236}">
                  <a16:creationId xmlns:a16="http://schemas.microsoft.com/office/drawing/2014/main" id="{923DBCF1-1C32-B537-40DD-926BDABA7F5F}"/>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69" name="Google Shape;1335;p27">
              <a:extLst>
                <a:ext uri="{FF2B5EF4-FFF2-40B4-BE49-F238E27FC236}">
                  <a16:creationId xmlns:a16="http://schemas.microsoft.com/office/drawing/2014/main" id="{C3FB5B9A-E059-7935-4125-570E67860BE3}"/>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0" name="Google Shape;1336;p27">
              <a:extLst>
                <a:ext uri="{FF2B5EF4-FFF2-40B4-BE49-F238E27FC236}">
                  <a16:creationId xmlns:a16="http://schemas.microsoft.com/office/drawing/2014/main" id="{AAEA4790-CB12-314A-EDC7-84643C0B38A6}"/>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1" name="Google Shape;1337;p27">
              <a:extLst>
                <a:ext uri="{FF2B5EF4-FFF2-40B4-BE49-F238E27FC236}">
                  <a16:creationId xmlns:a16="http://schemas.microsoft.com/office/drawing/2014/main" id="{E5DEF70B-E22D-AC39-3B03-B215A07CAB5D}"/>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2" name="Google Shape;1338;p27">
              <a:extLst>
                <a:ext uri="{FF2B5EF4-FFF2-40B4-BE49-F238E27FC236}">
                  <a16:creationId xmlns:a16="http://schemas.microsoft.com/office/drawing/2014/main" id="{5B253810-ECCC-EDF9-D472-B7CFFD79D310}"/>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3" name="Google Shape;1339;p27">
              <a:extLst>
                <a:ext uri="{FF2B5EF4-FFF2-40B4-BE49-F238E27FC236}">
                  <a16:creationId xmlns:a16="http://schemas.microsoft.com/office/drawing/2014/main" id="{E0FF0853-6A57-6F78-7523-BC37B864D908}"/>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4" name="Google Shape;1340;p27">
              <a:extLst>
                <a:ext uri="{FF2B5EF4-FFF2-40B4-BE49-F238E27FC236}">
                  <a16:creationId xmlns:a16="http://schemas.microsoft.com/office/drawing/2014/main" id="{5493E194-447A-FD6E-C9D8-FBD228157B6C}"/>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5" name="Google Shape;1341;p27">
              <a:extLst>
                <a:ext uri="{FF2B5EF4-FFF2-40B4-BE49-F238E27FC236}">
                  <a16:creationId xmlns:a16="http://schemas.microsoft.com/office/drawing/2014/main" id="{021BB902-7EE7-9619-4EDF-61C25DA1199B}"/>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6" name="Google Shape;1342;p27">
              <a:extLst>
                <a:ext uri="{FF2B5EF4-FFF2-40B4-BE49-F238E27FC236}">
                  <a16:creationId xmlns:a16="http://schemas.microsoft.com/office/drawing/2014/main" id="{07F39EEB-6160-F1FE-6B19-6889F1F81401}"/>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7" name="Google Shape;1343;p27">
              <a:extLst>
                <a:ext uri="{FF2B5EF4-FFF2-40B4-BE49-F238E27FC236}">
                  <a16:creationId xmlns:a16="http://schemas.microsoft.com/office/drawing/2014/main" id="{7C1A6D9C-3B09-435D-BBED-C5E0F3634690}"/>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8" name="Google Shape;1344;p27">
              <a:extLst>
                <a:ext uri="{FF2B5EF4-FFF2-40B4-BE49-F238E27FC236}">
                  <a16:creationId xmlns:a16="http://schemas.microsoft.com/office/drawing/2014/main" id="{E51193D7-4D10-BD81-767B-FD50B837692E}"/>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79" name="Google Shape;1345;p27">
              <a:extLst>
                <a:ext uri="{FF2B5EF4-FFF2-40B4-BE49-F238E27FC236}">
                  <a16:creationId xmlns:a16="http://schemas.microsoft.com/office/drawing/2014/main" id="{AADD8A5B-EFE2-B6A3-BC06-EA9EB7C27E23}"/>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80" name="Google Shape;1346;p27">
              <a:extLst>
                <a:ext uri="{FF2B5EF4-FFF2-40B4-BE49-F238E27FC236}">
                  <a16:creationId xmlns:a16="http://schemas.microsoft.com/office/drawing/2014/main" id="{8286C8F1-F111-B2C2-0CDA-690E6600BD9C}"/>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81" name="Google Shape;1347;p27">
              <a:extLst>
                <a:ext uri="{FF2B5EF4-FFF2-40B4-BE49-F238E27FC236}">
                  <a16:creationId xmlns:a16="http://schemas.microsoft.com/office/drawing/2014/main" id="{92A8F128-7FBC-BF7D-FE0F-5FAFEBADDE95}"/>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82" name="Google Shape;1348;p27">
              <a:extLst>
                <a:ext uri="{FF2B5EF4-FFF2-40B4-BE49-F238E27FC236}">
                  <a16:creationId xmlns:a16="http://schemas.microsoft.com/office/drawing/2014/main" id="{E9F27B10-FF21-1F4C-51A1-12B6E5296AC4}"/>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83" name="Google Shape;1349;p27">
              <a:extLst>
                <a:ext uri="{FF2B5EF4-FFF2-40B4-BE49-F238E27FC236}">
                  <a16:creationId xmlns:a16="http://schemas.microsoft.com/office/drawing/2014/main" id="{804270C1-986C-DC30-FD55-03CF335DE69C}"/>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84" name="Google Shape;1350;p27">
              <a:extLst>
                <a:ext uri="{FF2B5EF4-FFF2-40B4-BE49-F238E27FC236}">
                  <a16:creationId xmlns:a16="http://schemas.microsoft.com/office/drawing/2014/main" id="{44F92C31-67A4-D693-7087-94DB3A3D8647}"/>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85" name="Google Shape;1351;p27">
              <a:extLst>
                <a:ext uri="{FF2B5EF4-FFF2-40B4-BE49-F238E27FC236}">
                  <a16:creationId xmlns:a16="http://schemas.microsoft.com/office/drawing/2014/main" id="{0BD5075C-879A-CD5E-992F-C3575808FC09}"/>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604" name="Google Shape;1309;p27">
            <a:extLst>
              <a:ext uri="{FF2B5EF4-FFF2-40B4-BE49-F238E27FC236}">
                <a16:creationId xmlns:a16="http://schemas.microsoft.com/office/drawing/2014/main" id="{B1D3F7D4-E9B3-7A09-669B-6E7B271A4B86}"/>
              </a:ext>
            </a:extLst>
          </p:cNvPr>
          <p:cNvGrpSpPr/>
          <p:nvPr/>
        </p:nvGrpSpPr>
        <p:grpSpPr>
          <a:xfrm>
            <a:off x="2006801" y="7132066"/>
            <a:ext cx="4810650" cy="823800"/>
            <a:chOff x="1306400" y="6116550"/>
            <a:chExt cx="4810650" cy="823800"/>
          </a:xfrm>
        </p:grpSpPr>
        <p:sp>
          <p:nvSpPr>
            <p:cNvPr id="1605" name="Google Shape;1310;p27">
              <a:extLst>
                <a:ext uri="{FF2B5EF4-FFF2-40B4-BE49-F238E27FC236}">
                  <a16:creationId xmlns:a16="http://schemas.microsoft.com/office/drawing/2014/main" id="{9BB970FE-B603-4236-4CA4-5B419038DBA0}"/>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606" name="Google Shape;1311;p27">
              <a:extLst>
                <a:ext uri="{FF2B5EF4-FFF2-40B4-BE49-F238E27FC236}">
                  <a16:creationId xmlns:a16="http://schemas.microsoft.com/office/drawing/2014/main" id="{4D8DAFBC-D269-DC5A-DAF2-44C01BA7FA72}"/>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607" name="Google Shape;1312;p27">
              <a:extLst>
                <a:ext uri="{FF2B5EF4-FFF2-40B4-BE49-F238E27FC236}">
                  <a16:creationId xmlns:a16="http://schemas.microsoft.com/office/drawing/2014/main" id="{1CE4B04F-22A1-CA3F-70D8-50FDDF88214C}"/>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08" name="Google Shape;1313;p27">
              <a:extLst>
                <a:ext uri="{FF2B5EF4-FFF2-40B4-BE49-F238E27FC236}">
                  <a16:creationId xmlns:a16="http://schemas.microsoft.com/office/drawing/2014/main" id="{E72AF5EA-7DDD-6405-034C-9663DE57CAE2}"/>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09" name="Google Shape;1314;p27">
              <a:extLst>
                <a:ext uri="{FF2B5EF4-FFF2-40B4-BE49-F238E27FC236}">
                  <a16:creationId xmlns:a16="http://schemas.microsoft.com/office/drawing/2014/main" id="{4038FBD2-7B95-A536-1594-06F0ADE98FB7}"/>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10" name="Google Shape;1315;p27">
              <a:extLst>
                <a:ext uri="{FF2B5EF4-FFF2-40B4-BE49-F238E27FC236}">
                  <a16:creationId xmlns:a16="http://schemas.microsoft.com/office/drawing/2014/main" id="{FB054CC3-ED4D-5DEC-8649-57614A2AAB2B}"/>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11" name="Google Shape;1316;p27">
              <a:extLst>
                <a:ext uri="{FF2B5EF4-FFF2-40B4-BE49-F238E27FC236}">
                  <a16:creationId xmlns:a16="http://schemas.microsoft.com/office/drawing/2014/main" id="{0FB822F4-FDE8-0662-1C31-EC4056C42D5E}"/>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2" name="Google Shape;1317;p27">
              <a:extLst>
                <a:ext uri="{FF2B5EF4-FFF2-40B4-BE49-F238E27FC236}">
                  <a16:creationId xmlns:a16="http://schemas.microsoft.com/office/drawing/2014/main" id="{4FF7822C-044E-94EF-8695-CC812B7F51AE}"/>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3" name="Google Shape;1318;p27">
              <a:extLst>
                <a:ext uri="{FF2B5EF4-FFF2-40B4-BE49-F238E27FC236}">
                  <a16:creationId xmlns:a16="http://schemas.microsoft.com/office/drawing/2014/main" id="{8D68689E-1049-85C3-68C0-9412FBB6D7A2}"/>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4" name="Google Shape;1319;p27">
              <a:extLst>
                <a:ext uri="{FF2B5EF4-FFF2-40B4-BE49-F238E27FC236}">
                  <a16:creationId xmlns:a16="http://schemas.microsoft.com/office/drawing/2014/main" id="{66815E24-765F-D48E-F3E1-F0A4725C400D}"/>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5" name="Google Shape;1320;p27">
              <a:extLst>
                <a:ext uri="{FF2B5EF4-FFF2-40B4-BE49-F238E27FC236}">
                  <a16:creationId xmlns:a16="http://schemas.microsoft.com/office/drawing/2014/main" id="{7D89ED0C-F490-50BA-3BD5-D0B6781784DB}"/>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6" name="Google Shape;1321;p27">
              <a:extLst>
                <a:ext uri="{FF2B5EF4-FFF2-40B4-BE49-F238E27FC236}">
                  <a16:creationId xmlns:a16="http://schemas.microsoft.com/office/drawing/2014/main" id="{63A02BE1-5AB3-17DF-B411-AC25614F26D5}"/>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7" name="Google Shape;1322;p27">
              <a:extLst>
                <a:ext uri="{FF2B5EF4-FFF2-40B4-BE49-F238E27FC236}">
                  <a16:creationId xmlns:a16="http://schemas.microsoft.com/office/drawing/2014/main" id="{4A2C43AE-908F-A969-C547-3D477E8B49BF}"/>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8" name="Google Shape;1323;p27">
              <a:extLst>
                <a:ext uri="{FF2B5EF4-FFF2-40B4-BE49-F238E27FC236}">
                  <a16:creationId xmlns:a16="http://schemas.microsoft.com/office/drawing/2014/main" id="{563CC14B-9DC9-810F-BBC3-178F3CEC3B41}"/>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19" name="Google Shape;1324;p27">
              <a:extLst>
                <a:ext uri="{FF2B5EF4-FFF2-40B4-BE49-F238E27FC236}">
                  <a16:creationId xmlns:a16="http://schemas.microsoft.com/office/drawing/2014/main" id="{65C74B60-88F8-BFA1-D33C-0B25E90915A8}"/>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0" name="Google Shape;1325;p27">
              <a:extLst>
                <a:ext uri="{FF2B5EF4-FFF2-40B4-BE49-F238E27FC236}">
                  <a16:creationId xmlns:a16="http://schemas.microsoft.com/office/drawing/2014/main" id="{47788E95-65BE-4A4B-B35F-949B4A3F8E50}"/>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1" name="Google Shape;1326;p27">
              <a:extLst>
                <a:ext uri="{FF2B5EF4-FFF2-40B4-BE49-F238E27FC236}">
                  <a16:creationId xmlns:a16="http://schemas.microsoft.com/office/drawing/2014/main" id="{0A3F717A-1416-9ED7-0B26-50FA3724B078}"/>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2" name="Google Shape;1327;p27">
              <a:extLst>
                <a:ext uri="{FF2B5EF4-FFF2-40B4-BE49-F238E27FC236}">
                  <a16:creationId xmlns:a16="http://schemas.microsoft.com/office/drawing/2014/main" id="{19076261-A2B0-4B14-2E00-25C9C8075E14}"/>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3" name="Google Shape;1328;p27">
              <a:extLst>
                <a:ext uri="{FF2B5EF4-FFF2-40B4-BE49-F238E27FC236}">
                  <a16:creationId xmlns:a16="http://schemas.microsoft.com/office/drawing/2014/main" id="{DB90AF99-6214-B650-F268-7CAE9CFBCDBA}"/>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4" name="Google Shape;1329;p27">
              <a:extLst>
                <a:ext uri="{FF2B5EF4-FFF2-40B4-BE49-F238E27FC236}">
                  <a16:creationId xmlns:a16="http://schemas.microsoft.com/office/drawing/2014/main" id="{A1A89E8F-4A33-52E9-E1B2-92980E90DD16}"/>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5" name="Google Shape;1330;p27">
              <a:extLst>
                <a:ext uri="{FF2B5EF4-FFF2-40B4-BE49-F238E27FC236}">
                  <a16:creationId xmlns:a16="http://schemas.microsoft.com/office/drawing/2014/main" id="{BAC455A3-FAA6-7725-9294-7D315886A87E}"/>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6" name="Google Shape;1331;p27">
              <a:extLst>
                <a:ext uri="{FF2B5EF4-FFF2-40B4-BE49-F238E27FC236}">
                  <a16:creationId xmlns:a16="http://schemas.microsoft.com/office/drawing/2014/main" id="{461CB77E-E207-1FB2-6008-1EDEC7F09D3C}"/>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7" name="Google Shape;1332;p27">
              <a:extLst>
                <a:ext uri="{FF2B5EF4-FFF2-40B4-BE49-F238E27FC236}">
                  <a16:creationId xmlns:a16="http://schemas.microsoft.com/office/drawing/2014/main" id="{DF187793-D770-8A85-2903-EC0D9D52FF81}"/>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8" name="Google Shape;1333;p27">
              <a:extLst>
                <a:ext uri="{FF2B5EF4-FFF2-40B4-BE49-F238E27FC236}">
                  <a16:creationId xmlns:a16="http://schemas.microsoft.com/office/drawing/2014/main" id="{F178A9FD-F3AE-775C-1134-A5D7F63F373C}"/>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29" name="Google Shape;1334;p27">
              <a:extLst>
                <a:ext uri="{FF2B5EF4-FFF2-40B4-BE49-F238E27FC236}">
                  <a16:creationId xmlns:a16="http://schemas.microsoft.com/office/drawing/2014/main" id="{B00B2C06-2AF5-25EE-013F-112803BC7E2A}"/>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0" name="Google Shape;1335;p27">
              <a:extLst>
                <a:ext uri="{FF2B5EF4-FFF2-40B4-BE49-F238E27FC236}">
                  <a16:creationId xmlns:a16="http://schemas.microsoft.com/office/drawing/2014/main" id="{7E349504-D460-72CD-DC4D-996BE12F064A}"/>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1" name="Google Shape;1336;p27">
              <a:extLst>
                <a:ext uri="{FF2B5EF4-FFF2-40B4-BE49-F238E27FC236}">
                  <a16:creationId xmlns:a16="http://schemas.microsoft.com/office/drawing/2014/main" id="{583C1273-5E1C-9422-6E9D-EC377ADCE9CD}"/>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2" name="Google Shape;1337;p27">
              <a:extLst>
                <a:ext uri="{FF2B5EF4-FFF2-40B4-BE49-F238E27FC236}">
                  <a16:creationId xmlns:a16="http://schemas.microsoft.com/office/drawing/2014/main" id="{DAA11878-1BF6-BD02-A6DC-5899B2925600}"/>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3" name="Google Shape;1338;p27">
              <a:extLst>
                <a:ext uri="{FF2B5EF4-FFF2-40B4-BE49-F238E27FC236}">
                  <a16:creationId xmlns:a16="http://schemas.microsoft.com/office/drawing/2014/main" id="{F6D6B6D3-F6E9-D29E-10CC-36E03C09935E}"/>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4" name="Google Shape;1339;p27">
              <a:extLst>
                <a:ext uri="{FF2B5EF4-FFF2-40B4-BE49-F238E27FC236}">
                  <a16:creationId xmlns:a16="http://schemas.microsoft.com/office/drawing/2014/main" id="{1BF5A4EA-42F6-5E48-EA53-62334D5DA7B7}"/>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5" name="Google Shape;1340;p27">
              <a:extLst>
                <a:ext uri="{FF2B5EF4-FFF2-40B4-BE49-F238E27FC236}">
                  <a16:creationId xmlns:a16="http://schemas.microsoft.com/office/drawing/2014/main" id="{ABD745EB-4614-9876-3B53-87585262D010}"/>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6" name="Google Shape;1341;p27">
              <a:extLst>
                <a:ext uri="{FF2B5EF4-FFF2-40B4-BE49-F238E27FC236}">
                  <a16:creationId xmlns:a16="http://schemas.microsoft.com/office/drawing/2014/main" id="{F8B484BB-418B-37C6-AF9E-CA087A4C484C}"/>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7" name="Google Shape;1342;p27">
              <a:extLst>
                <a:ext uri="{FF2B5EF4-FFF2-40B4-BE49-F238E27FC236}">
                  <a16:creationId xmlns:a16="http://schemas.microsoft.com/office/drawing/2014/main" id="{2A5A6BBA-2810-5AC2-E1B4-EFC3268EBB94}"/>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8" name="Google Shape;1343;p27">
              <a:extLst>
                <a:ext uri="{FF2B5EF4-FFF2-40B4-BE49-F238E27FC236}">
                  <a16:creationId xmlns:a16="http://schemas.microsoft.com/office/drawing/2014/main" id="{9B2F31BD-9878-4F86-DFE6-FAA1D0AC8FA0}"/>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39" name="Google Shape;1344;p27">
              <a:extLst>
                <a:ext uri="{FF2B5EF4-FFF2-40B4-BE49-F238E27FC236}">
                  <a16:creationId xmlns:a16="http://schemas.microsoft.com/office/drawing/2014/main" id="{53D3C055-A60C-0C5E-08C5-1C506A02DD22}"/>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0" name="Google Shape;1345;p27">
              <a:extLst>
                <a:ext uri="{FF2B5EF4-FFF2-40B4-BE49-F238E27FC236}">
                  <a16:creationId xmlns:a16="http://schemas.microsoft.com/office/drawing/2014/main" id="{390FDEE7-4386-B44E-4C5E-2808554CBEA9}"/>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1" name="Google Shape;1346;p27">
              <a:extLst>
                <a:ext uri="{FF2B5EF4-FFF2-40B4-BE49-F238E27FC236}">
                  <a16:creationId xmlns:a16="http://schemas.microsoft.com/office/drawing/2014/main" id="{4609107F-C203-0819-8EC6-E59D59C06478}"/>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2" name="Google Shape;1347;p27">
              <a:extLst>
                <a:ext uri="{FF2B5EF4-FFF2-40B4-BE49-F238E27FC236}">
                  <a16:creationId xmlns:a16="http://schemas.microsoft.com/office/drawing/2014/main" id="{95C3E2EA-BE00-2BF6-A023-62F1B4AED118}"/>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3" name="Google Shape;1348;p27">
              <a:extLst>
                <a:ext uri="{FF2B5EF4-FFF2-40B4-BE49-F238E27FC236}">
                  <a16:creationId xmlns:a16="http://schemas.microsoft.com/office/drawing/2014/main" id="{CF76AFFE-F9E1-3132-3739-96181F2D75B7}"/>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4" name="Google Shape;1349;p27">
              <a:extLst>
                <a:ext uri="{FF2B5EF4-FFF2-40B4-BE49-F238E27FC236}">
                  <a16:creationId xmlns:a16="http://schemas.microsoft.com/office/drawing/2014/main" id="{62759319-016E-076B-D12D-1F00C8EABF10}"/>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5" name="Google Shape;1350;p27">
              <a:extLst>
                <a:ext uri="{FF2B5EF4-FFF2-40B4-BE49-F238E27FC236}">
                  <a16:creationId xmlns:a16="http://schemas.microsoft.com/office/drawing/2014/main" id="{024BEB24-B172-3AE1-459C-AF94F55C24D0}"/>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46" name="Google Shape;1351;p27">
              <a:extLst>
                <a:ext uri="{FF2B5EF4-FFF2-40B4-BE49-F238E27FC236}">
                  <a16:creationId xmlns:a16="http://schemas.microsoft.com/office/drawing/2014/main" id="{2806E893-2218-43CE-AD14-B98831789A73}"/>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665" name="Google Shape;1309;p27">
            <a:extLst>
              <a:ext uri="{FF2B5EF4-FFF2-40B4-BE49-F238E27FC236}">
                <a16:creationId xmlns:a16="http://schemas.microsoft.com/office/drawing/2014/main" id="{512DC631-A9CA-9A75-2CCF-BA36B5E89643}"/>
              </a:ext>
            </a:extLst>
          </p:cNvPr>
          <p:cNvGrpSpPr/>
          <p:nvPr/>
        </p:nvGrpSpPr>
        <p:grpSpPr>
          <a:xfrm>
            <a:off x="2006801" y="8064599"/>
            <a:ext cx="4810650" cy="823800"/>
            <a:chOff x="1306400" y="6116550"/>
            <a:chExt cx="4810650" cy="823800"/>
          </a:xfrm>
        </p:grpSpPr>
        <p:sp>
          <p:nvSpPr>
            <p:cNvPr id="1666" name="Google Shape;1310;p27">
              <a:extLst>
                <a:ext uri="{FF2B5EF4-FFF2-40B4-BE49-F238E27FC236}">
                  <a16:creationId xmlns:a16="http://schemas.microsoft.com/office/drawing/2014/main" id="{24ADFB76-42D8-A1D7-3808-85047AC700E0}"/>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667" name="Google Shape;1311;p27">
              <a:extLst>
                <a:ext uri="{FF2B5EF4-FFF2-40B4-BE49-F238E27FC236}">
                  <a16:creationId xmlns:a16="http://schemas.microsoft.com/office/drawing/2014/main" id="{69EF421B-B756-5E38-1A6A-5B826AB2C397}"/>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668" name="Google Shape;1312;p27">
              <a:extLst>
                <a:ext uri="{FF2B5EF4-FFF2-40B4-BE49-F238E27FC236}">
                  <a16:creationId xmlns:a16="http://schemas.microsoft.com/office/drawing/2014/main" id="{BA32F97D-F090-2967-0219-360AB9212C2C}"/>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69" name="Google Shape;1313;p27">
              <a:extLst>
                <a:ext uri="{FF2B5EF4-FFF2-40B4-BE49-F238E27FC236}">
                  <a16:creationId xmlns:a16="http://schemas.microsoft.com/office/drawing/2014/main" id="{5BF93145-5099-C5BC-9303-6A8928E9B820}"/>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70" name="Google Shape;1314;p27">
              <a:extLst>
                <a:ext uri="{FF2B5EF4-FFF2-40B4-BE49-F238E27FC236}">
                  <a16:creationId xmlns:a16="http://schemas.microsoft.com/office/drawing/2014/main" id="{E0ACBD44-24CD-AFBB-B3AF-653D731D115C}"/>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71" name="Google Shape;1315;p27">
              <a:extLst>
                <a:ext uri="{FF2B5EF4-FFF2-40B4-BE49-F238E27FC236}">
                  <a16:creationId xmlns:a16="http://schemas.microsoft.com/office/drawing/2014/main" id="{8B1248E0-4222-796F-80EB-F86E99A56D9F}"/>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672" name="Google Shape;1316;p27">
              <a:extLst>
                <a:ext uri="{FF2B5EF4-FFF2-40B4-BE49-F238E27FC236}">
                  <a16:creationId xmlns:a16="http://schemas.microsoft.com/office/drawing/2014/main" id="{B7041816-2EAC-52FD-7493-DFFF1E4DD79B}"/>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3" name="Google Shape;1317;p27">
              <a:extLst>
                <a:ext uri="{FF2B5EF4-FFF2-40B4-BE49-F238E27FC236}">
                  <a16:creationId xmlns:a16="http://schemas.microsoft.com/office/drawing/2014/main" id="{1A7CD0CD-DC91-3BE3-9305-EC1CE97A0C77}"/>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4" name="Google Shape;1318;p27">
              <a:extLst>
                <a:ext uri="{FF2B5EF4-FFF2-40B4-BE49-F238E27FC236}">
                  <a16:creationId xmlns:a16="http://schemas.microsoft.com/office/drawing/2014/main" id="{B2D8C76D-B0F0-E81D-DBC0-FFCFA5CE3458}"/>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5" name="Google Shape;1319;p27">
              <a:extLst>
                <a:ext uri="{FF2B5EF4-FFF2-40B4-BE49-F238E27FC236}">
                  <a16:creationId xmlns:a16="http://schemas.microsoft.com/office/drawing/2014/main" id="{9F2491EC-E4DA-A2A8-F6A2-218CD34D71B8}"/>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6" name="Google Shape;1320;p27">
              <a:extLst>
                <a:ext uri="{FF2B5EF4-FFF2-40B4-BE49-F238E27FC236}">
                  <a16:creationId xmlns:a16="http://schemas.microsoft.com/office/drawing/2014/main" id="{35134980-2949-15FD-D428-40D98E90F87A}"/>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7" name="Google Shape;1321;p27">
              <a:extLst>
                <a:ext uri="{FF2B5EF4-FFF2-40B4-BE49-F238E27FC236}">
                  <a16:creationId xmlns:a16="http://schemas.microsoft.com/office/drawing/2014/main" id="{1263E10F-C0BF-AFF7-94CB-626915D563D1}"/>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8" name="Google Shape;1322;p27">
              <a:extLst>
                <a:ext uri="{FF2B5EF4-FFF2-40B4-BE49-F238E27FC236}">
                  <a16:creationId xmlns:a16="http://schemas.microsoft.com/office/drawing/2014/main" id="{15F3F988-6EC9-625F-BA68-608255F2E72B}"/>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9" name="Google Shape;1323;p27">
              <a:extLst>
                <a:ext uri="{FF2B5EF4-FFF2-40B4-BE49-F238E27FC236}">
                  <a16:creationId xmlns:a16="http://schemas.microsoft.com/office/drawing/2014/main" id="{1BCB689D-2F7F-A343-D7FF-FE1FD56E35E5}"/>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0" name="Google Shape;1324;p27">
              <a:extLst>
                <a:ext uri="{FF2B5EF4-FFF2-40B4-BE49-F238E27FC236}">
                  <a16:creationId xmlns:a16="http://schemas.microsoft.com/office/drawing/2014/main" id="{7A1BEAB2-2B23-55AF-A99C-FDBBBE65DE93}"/>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1" name="Google Shape;1325;p27">
              <a:extLst>
                <a:ext uri="{FF2B5EF4-FFF2-40B4-BE49-F238E27FC236}">
                  <a16:creationId xmlns:a16="http://schemas.microsoft.com/office/drawing/2014/main" id="{131CBC4C-0AEF-0769-6E2C-D714232C954B}"/>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2" name="Google Shape;1326;p27">
              <a:extLst>
                <a:ext uri="{FF2B5EF4-FFF2-40B4-BE49-F238E27FC236}">
                  <a16:creationId xmlns:a16="http://schemas.microsoft.com/office/drawing/2014/main" id="{1D9C163C-F488-5035-9356-DAFB461C8DE3}"/>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3" name="Google Shape;1327;p27">
              <a:extLst>
                <a:ext uri="{FF2B5EF4-FFF2-40B4-BE49-F238E27FC236}">
                  <a16:creationId xmlns:a16="http://schemas.microsoft.com/office/drawing/2014/main" id="{6904889C-EA70-20EE-22FD-A6CB4CF4BE86}"/>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4" name="Google Shape;1328;p27">
              <a:extLst>
                <a:ext uri="{FF2B5EF4-FFF2-40B4-BE49-F238E27FC236}">
                  <a16:creationId xmlns:a16="http://schemas.microsoft.com/office/drawing/2014/main" id="{BF675869-BF8E-BA36-55C0-36A3A741E57E}"/>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5" name="Google Shape;1329;p27">
              <a:extLst>
                <a:ext uri="{FF2B5EF4-FFF2-40B4-BE49-F238E27FC236}">
                  <a16:creationId xmlns:a16="http://schemas.microsoft.com/office/drawing/2014/main" id="{77029F55-96AD-FAF4-D42E-1600F098326C}"/>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6" name="Google Shape;1330;p27">
              <a:extLst>
                <a:ext uri="{FF2B5EF4-FFF2-40B4-BE49-F238E27FC236}">
                  <a16:creationId xmlns:a16="http://schemas.microsoft.com/office/drawing/2014/main" id="{873A29D7-BEB9-48BD-D536-264FC2D3BB77}"/>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7" name="Google Shape;1331;p27">
              <a:extLst>
                <a:ext uri="{FF2B5EF4-FFF2-40B4-BE49-F238E27FC236}">
                  <a16:creationId xmlns:a16="http://schemas.microsoft.com/office/drawing/2014/main" id="{A663CD33-EF5E-A5C9-2243-CB6D1FFC4228}"/>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8" name="Google Shape;1332;p27">
              <a:extLst>
                <a:ext uri="{FF2B5EF4-FFF2-40B4-BE49-F238E27FC236}">
                  <a16:creationId xmlns:a16="http://schemas.microsoft.com/office/drawing/2014/main" id="{36A9ACCB-B26D-0B91-C6CD-DF280EE2CF86}"/>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89" name="Google Shape;1333;p27">
              <a:extLst>
                <a:ext uri="{FF2B5EF4-FFF2-40B4-BE49-F238E27FC236}">
                  <a16:creationId xmlns:a16="http://schemas.microsoft.com/office/drawing/2014/main" id="{D2FD20A8-C341-691F-CA8D-35B26AAFC707}"/>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0" name="Google Shape;1334;p27">
              <a:extLst>
                <a:ext uri="{FF2B5EF4-FFF2-40B4-BE49-F238E27FC236}">
                  <a16:creationId xmlns:a16="http://schemas.microsoft.com/office/drawing/2014/main" id="{324114D8-6465-1E6B-D8D8-AD9401107B08}"/>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1" name="Google Shape;1335;p27">
              <a:extLst>
                <a:ext uri="{FF2B5EF4-FFF2-40B4-BE49-F238E27FC236}">
                  <a16:creationId xmlns:a16="http://schemas.microsoft.com/office/drawing/2014/main" id="{1B1832FB-4602-8B91-5FF1-1047A830BB1F}"/>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2" name="Google Shape;1336;p27">
              <a:extLst>
                <a:ext uri="{FF2B5EF4-FFF2-40B4-BE49-F238E27FC236}">
                  <a16:creationId xmlns:a16="http://schemas.microsoft.com/office/drawing/2014/main" id="{F9A66A15-AC75-D0F5-BE5C-9353D1B3DABF}"/>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3" name="Google Shape;1337;p27">
              <a:extLst>
                <a:ext uri="{FF2B5EF4-FFF2-40B4-BE49-F238E27FC236}">
                  <a16:creationId xmlns:a16="http://schemas.microsoft.com/office/drawing/2014/main" id="{F08ED33A-EFB9-E476-DE8A-DAFDF85BC6CA}"/>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4" name="Google Shape;1338;p27">
              <a:extLst>
                <a:ext uri="{FF2B5EF4-FFF2-40B4-BE49-F238E27FC236}">
                  <a16:creationId xmlns:a16="http://schemas.microsoft.com/office/drawing/2014/main" id="{CA3010DC-7CEE-BC5B-F4B1-00BD481D27C1}"/>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5" name="Google Shape;1339;p27">
              <a:extLst>
                <a:ext uri="{FF2B5EF4-FFF2-40B4-BE49-F238E27FC236}">
                  <a16:creationId xmlns:a16="http://schemas.microsoft.com/office/drawing/2014/main" id="{C3872352-16C3-9FA0-693F-30A93610C4DC}"/>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6" name="Google Shape;1340;p27">
              <a:extLst>
                <a:ext uri="{FF2B5EF4-FFF2-40B4-BE49-F238E27FC236}">
                  <a16:creationId xmlns:a16="http://schemas.microsoft.com/office/drawing/2014/main" id="{5F301598-6DC2-948B-AF7D-F7D7BF04E8F3}"/>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7" name="Google Shape;1341;p27">
              <a:extLst>
                <a:ext uri="{FF2B5EF4-FFF2-40B4-BE49-F238E27FC236}">
                  <a16:creationId xmlns:a16="http://schemas.microsoft.com/office/drawing/2014/main" id="{FBE5F29C-9D76-69FE-0CD8-1562AAD0F8C9}"/>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8" name="Google Shape;1342;p27">
              <a:extLst>
                <a:ext uri="{FF2B5EF4-FFF2-40B4-BE49-F238E27FC236}">
                  <a16:creationId xmlns:a16="http://schemas.microsoft.com/office/drawing/2014/main" id="{C21917C1-D8C0-67AD-AA4A-9C525ABA06ED}"/>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9" name="Google Shape;1343;p27">
              <a:extLst>
                <a:ext uri="{FF2B5EF4-FFF2-40B4-BE49-F238E27FC236}">
                  <a16:creationId xmlns:a16="http://schemas.microsoft.com/office/drawing/2014/main" id="{802E374F-0BA8-09D7-1DD1-4409A6978869}"/>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0" name="Google Shape;1344;p27">
              <a:extLst>
                <a:ext uri="{FF2B5EF4-FFF2-40B4-BE49-F238E27FC236}">
                  <a16:creationId xmlns:a16="http://schemas.microsoft.com/office/drawing/2014/main" id="{966F3EB7-773E-99F5-CB26-8FD939DF234E}"/>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1" name="Google Shape;1345;p27">
              <a:extLst>
                <a:ext uri="{FF2B5EF4-FFF2-40B4-BE49-F238E27FC236}">
                  <a16:creationId xmlns:a16="http://schemas.microsoft.com/office/drawing/2014/main" id="{5261B42E-747F-3314-C3F6-3E328E656802}"/>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2" name="Google Shape;1346;p27">
              <a:extLst>
                <a:ext uri="{FF2B5EF4-FFF2-40B4-BE49-F238E27FC236}">
                  <a16:creationId xmlns:a16="http://schemas.microsoft.com/office/drawing/2014/main" id="{A1CBE76E-35B9-E7EA-115A-7EDEE5E07D9C}"/>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3" name="Google Shape;1347;p27">
              <a:extLst>
                <a:ext uri="{FF2B5EF4-FFF2-40B4-BE49-F238E27FC236}">
                  <a16:creationId xmlns:a16="http://schemas.microsoft.com/office/drawing/2014/main" id="{1A4B8AFD-25C8-5279-4379-42813DC8EF9D}"/>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4" name="Google Shape;1348;p27">
              <a:extLst>
                <a:ext uri="{FF2B5EF4-FFF2-40B4-BE49-F238E27FC236}">
                  <a16:creationId xmlns:a16="http://schemas.microsoft.com/office/drawing/2014/main" id="{E1C19B8E-CCCC-764E-D8CA-0F3D09BA3448}"/>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5" name="Google Shape;1349;p27">
              <a:extLst>
                <a:ext uri="{FF2B5EF4-FFF2-40B4-BE49-F238E27FC236}">
                  <a16:creationId xmlns:a16="http://schemas.microsoft.com/office/drawing/2014/main" id="{69DDC0B3-88F1-7F04-A41E-A9C0A0B43516}"/>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6" name="Google Shape;1350;p27">
              <a:extLst>
                <a:ext uri="{FF2B5EF4-FFF2-40B4-BE49-F238E27FC236}">
                  <a16:creationId xmlns:a16="http://schemas.microsoft.com/office/drawing/2014/main" id="{3BC5DE4F-9B2E-97BF-9648-DE8079DA3ECC}"/>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07" name="Google Shape;1351;p27">
              <a:extLst>
                <a:ext uri="{FF2B5EF4-FFF2-40B4-BE49-F238E27FC236}">
                  <a16:creationId xmlns:a16="http://schemas.microsoft.com/office/drawing/2014/main" id="{8A34C3C7-5BDB-4627-8C30-05CF2F049256}"/>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726" name="Google Shape;1309;p27">
            <a:extLst>
              <a:ext uri="{FF2B5EF4-FFF2-40B4-BE49-F238E27FC236}">
                <a16:creationId xmlns:a16="http://schemas.microsoft.com/office/drawing/2014/main" id="{FD84B8B4-1015-9BF4-3536-3E6CA333255D}"/>
              </a:ext>
            </a:extLst>
          </p:cNvPr>
          <p:cNvGrpSpPr/>
          <p:nvPr/>
        </p:nvGrpSpPr>
        <p:grpSpPr>
          <a:xfrm>
            <a:off x="2011125" y="9020735"/>
            <a:ext cx="4810650" cy="823800"/>
            <a:chOff x="1306400" y="6116550"/>
            <a:chExt cx="4810650" cy="823800"/>
          </a:xfrm>
        </p:grpSpPr>
        <p:sp>
          <p:nvSpPr>
            <p:cNvPr id="1727" name="Google Shape;1310;p27">
              <a:extLst>
                <a:ext uri="{FF2B5EF4-FFF2-40B4-BE49-F238E27FC236}">
                  <a16:creationId xmlns:a16="http://schemas.microsoft.com/office/drawing/2014/main" id="{5E18BCBF-7DEB-F0B3-F950-00C15DD8408E}"/>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728" name="Google Shape;1311;p27">
              <a:extLst>
                <a:ext uri="{FF2B5EF4-FFF2-40B4-BE49-F238E27FC236}">
                  <a16:creationId xmlns:a16="http://schemas.microsoft.com/office/drawing/2014/main" id="{E045D401-86E4-8BB4-61E3-5B20CAB49B63}"/>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729" name="Google Shape;1312;p27">
              <a:extLst>
                <a:ext uri="{FF2B5EF4-FFF2-40B4-BE49-F238E27FC236}">
                  <a16:creationId xmlns:a16="http://schemas.microsoft.com/office/drawing/2014/main" id="{27529FF1-2F50-4F1F-2A33-C9AB1A109C45}"/>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0" name="Google Shape;1313;p27">
              <a:extLst>
                <a:ext uri="{FF2B5EF4-FFF2-40B4-BE49-F238E27FC236}">
                  <a16:creationId xmlns:a16="http://schemas.microsoft.com/office/drawing/2014/main" id="{996BCB47-73D4-F98B-9A86-1A7B62E800D3}"/>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1" name="Google Shape;1314;p27">
              <a:extLst>
                <a:ext uri="{FF2B5EF4-FFF2-40B4-BE49-F238E27FC236}">
                  <a16:creationId xmlns:a16="http://schemas.microsoft.com/office/drawing/2014/main" id="{CCE0741D-3805-B73C-0C7F-BA8C54166A00}"/>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2" name="Google Shape;1315;p27">
              <a:extLst>
                <a:ext uri="{FF2B5EF4-FFF2-40B4-BE49-F238E27FC236}">
                  <a16:creationId xmlns:a16="http://schemas.microsoft.com/office/drawing/2014/main" id="{BDFAEFC5-D70A-0443-6414-CDB8EE56CCEB}"/>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3" name="Google Shape;1316;p27">
              <a:extLst>
                <a:ext uri="{FF2B5EF4-FFF2-40B4-BE49-F238E27FC236}">
                  <a16:creationId xmlns:a16="http://schemas.microsoft.com/office/drawing/2014/main" id="{CAAC59C2-D57C-056A-6CFA-1B82B4894493}"/>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34" name="Google Shape;1317;p27">
              <a:extLst>
                <a:ext uri="{FF2B5EF4-FFF2-40B4-BE49-F238E27FC236}">
                  <a16:creationId xmlns:a16="http://schemas.microsoft.com/office/drawing/2014/main" id="{00E52DAA-48AC-2129-7C76-1AB925F3D0E7}"/>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35" name="Google Shape;1318;p27">
              <a:extLst>
                <a:ext uri="{FF2B5EF4-FFF2-40B4-BE49-F238E27FC236}">
                  <a16:creationId xmlns:a16="http://schemas.microsoft.com/office/drawing/2014/main" id="{1E2A8893-48AC-6D2C-790D-223BF159F6CC}"/>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36" name="Google Shape;1319;p27">
              <a:extLst>
                <a:ext uri="{FF2B5EF4-FFF2-40B4-BE49-F238E27FC236}">
                  <a16:creationId xmlns:a16="http://schemas.microsoft.com/office/drawing/2014/main" id="{D7544A4C-877E-5327-203B-09404977F87F}"/>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37" name="Google Shape;1320;p27">
              <a:extLst>
                <a:ext uri="{FF2B5EF4-FFF2-40B4-BE49-F238E27FC236}">
                  <a16:creationId xmlns:a16="http://schemas.microsoft.com/office/drawing/2014/main" id="{FEF05799-8251-EC9F-D3F3-C488FFF04CDE}"/>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38" name="Google Shape;1321;p27">
              <a:extLst>
                <a:ext uri="{FF2B5EF4-FFF2-40B4-BE49-F238E27FC236}">
                  <a16:creationId xmlns:a16="http://schemas.microsoft.com/office/drawing/2014/main" id="{82DF8BAD-B290-D15C-6EA8-25F0A5F65CAD}"/>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39" name="Google Shape;1322;p27">
              <a:extLst>
                <a:ext uri="{FF2B5EF4-FFF2-40B4-BE49-F238E27FC236}">
                  <a16:creationId xmlns:a16="http://schemas.microsoft.com/office/drawing/2014/main" id="{D3347455-7754-389E-FBF0-62813FFBE8AB}"/>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0" name="Google Shape;1323;p27">
              <a:extLst>
                <a:ext uri="{FF2B5EF4-FFF2-40B4-BE49-F238E27FC236}">
                  <a16:creationId xmlns:a16="http://schemas.microsoft.com/office/drawing/2014/main" id="{A58C5102-F1FB-0BD2-5927-3E5549C74B26}"/>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1" name="Google Shape;1324;p27">
              <a:extLst>
                <a:ext uri="{FF2B5EF4-FFF2-40B4-BE49-F238E27FC236}">
                  <a16:creationId xmlns:a16="http://schemas.microsoft.com/office/drawing/2014/main" id="{C4AC761C-319E-A3BF-FDDC-7FBF8E71A1E2}"/>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2" name="Google Shape;1325;p27">
              <a:extLst>
                <a:ext uri="{FF2B5EF4-FFF2-40B4-BE49-F238E27FC236}">
                  <a16:creationId xmlns:a16="http://schemas.microsoft.com/office/drawing/2014/main" id="{0F7DE610-2AC9-CC7E-8561-5E5F9095A02E}"/>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3" name="Google Shape;1326;p27">
              <a:extLst>
                <a:ext uri="{FF2B5EF4-FFF2-40B4-BE49-F238E27FC236}">
                  <a16:creationId xmlns:a16="http://schemas.microsoft.com/office/drawing/2014/main" id="{5A6BFB6F-E99D-687C-CB88-624637A653AE}"/>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4" name="Google Shape;1327;p27">
              <a:extLst>
                <a:ext uri="{FF2B5EF4-FFF2-40B4-BE49-F238E27FC236}">
                  <a16:creationId xmlns:a16="http://schemas.microsoft.com/office/drawing/2014/main" id="{E4C99E8E-33C1-0632-F2B0-5D782ECEAE0A}"/>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5" name="Google Shape;1328;p27">
              <a:extLst>
                <a:ext uri="{FF2B5EF4-FFF2-40B4-BE49-F238E27FC236}">
                  <a16:creationId xmlns:a16="http://schemas.microsoft.com/office/drawing/2014/main" id="{AFACDA69-A047-10FE-76CD-D29B3B983226}"/>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6" name="Google Shape;1329;p27">
              <a:extLst>
                <a:ext uri="{FF2B5EF4-FFF2-40B4-BE49-F238E27FC236}">
                  <a16:creationId xmlns:a16="http://schemas.microsoft.com/office/drawing/2014/main" id="{1FA31F54-D70C-90C2-AC25-B1B3A5675245}"/>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7" name="Google Shape;1330;p27">
              <a:extLst>
                <a:ext uri="{FF2B5EF4-FFF2-40B4-BE49-F238E27FC236}">
                  <a16:creationId xmlns:a16="http://schemas.microsoft.com/office/drawing/2014/main" id="{AB891F99-B7C3-1FA1-265D-6D1074BB9167}"/>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8" name="Google Shape;1331;p27">
              <a:extLst>
                <a:ext uri="{FF2B5EF4-FFF2-40B4-BE49-F238E27FC236}">
                  <a16:creationId xmlns:a16="http://schemas.microsoft.com/office/drawing/2014/main" id="{1B7DD7D2-6CA6-6D48-932A-0529E91B4750}"/>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49" name="Google Shape;1332;p27">
              <a:extLst>
                <a:ext uri="{FF2B5EF4-FFF2-40B4-BE49-F238E27FC236}">
                  <a16:creationId xmlns:a16="http://schemas.microsoft.com/office/drawing/2014/main" id="{D95C6B51-E6D8-F928-A2D3-1303B151C26A}"/>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0" name="Google Shape;1333;p27">
              <a:extLst>
                <a:ext uri="{FF2B5EF4-FFF2-40B4-BE49-F238E27FC236}">
                  <a16:creationId xmlns:a16="http://schemas.microsoft.com/office/drawing/2014/main" id="{7B35D2E9-CD33-D69D-FE22-55CC51C61414}"/>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1" name="Google Shape;1334;p27">
              <a:extLst>
                <a:ext uri="{FF2B5EF4-FFF2-40B4-BE49-F238E27FC236}">
                  <a16:creationId xmlns:a16="http://schemas.microsoft.com/office/drawing/2014/main" id="{43F281AF-A18A-0552-01ED-16F3A4C743D8}"/>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2" name="Google Shape;1335;p27">
              <a:extLst>
                <a:ext uri="{FF2B5EF4-FFF2-40B4-BE49-F238E27FC236}">
                  <a16:creationId xmlns:a16="http://schemas.microsoft.com/office/drawing/2014/main" id="{AC970ECA-A970-9742-AF96-3243E13E5613}"/>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3" name="Google Shape;1336;p27">
              <a:extLst>
                <a:ext uri="{FF2B5EF4-FFF2-40B4-BE49-F238E27FC236}">
                  <a16:creationId xmlns:a16="http://schemas.microsoft.com/office/drawing/2014/main" id="{B0E4120A-10BD-DA2F-9FD9-A91171E27E8B}"/>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4" name="Google Shape;1337;p27">
              <a:extLst>
                <a:ext uri="{FF2B5EF4-FFF2-40B4-BE49-F238E27FC236}">
                  <a16:creationId xmlns:a16="http://schemas.microsoft.com/office/drawing/2014/main" id="{EB78C226-AAD8-C370-EDC1-D3116DBBAC08}"/>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5" name="Google Shape;1338;p27">
              <a:extLst>
                <a:ext uri="{FF2B5EF4-FFF2-40B4-BE49-F238E27FC236}">
                  <a16:creationId xmlns:a16="http://schemas.microsoft.com/office/drawing/2014/main" id="{E527BF7A-A0E4-0ED5-8840-77EC9059FEDE}"/>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6" name="Google Shape;1339;p27">
              <a:extLst>
                <a:ext uri="{FF2B5EF4-FFF2-40B4-BE49-F238E27FC236}">
                  <a16:creationId xmlns:a16="http://schemas.microsoft.com/office/drawing/2014/main" id="{F49B542C-FECA-B40D-A89E-464BF32BBC6D}"/>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7" name="Google Shape;1340;p27">
              <a:extLst>
                <a:ext uri="{FF2B5EF4-FFF2-40B4-BE49-F238E27FC236}">
                  <a16:creationId xmlns:a16="http://schemas.microsoft.com/office/drawing/2014/main" id="{2FE61C23-49A6-0799-799F-679168ECC1CC}"/>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8" name="Google Shape;1341;p27">
              <a:extLst>
                <a:ext uri="{FF2B5EF4-FFF2-40B4-BE49-F238E27FC236}">
                  <a16:creationId xmlns:a16="http://schemas.microsoft.com/office/drawing/2014/main" id="{7DE656E1-A85E-BA05-E68B-F2CC6E5CC6AB}"/>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59" name="Google Shape;1342;p27">
              <a:extLst>
                <a:ext uri="{FF2B5EF4-FFF2-40B4-BE49-F238E27FC236}">
                  <a16:creationId xmlns:a16="http://schemas.microsoft.com/office/drawing/2014/main" id="{136A15E9-AEB4-B43F-27DF-516292C69A9B}"/>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0" name="Google Shape;1343;p27">
              <a:extLst>
                <a:ext uri="{FF2B5EF4-FFF2-40B4-BE49-F238E27FC236}">
                  <a16:creationId xmlns:a16="http://schemas.microsoft.com/office/drawing/2014/main" id="{DC0ACBE4-76BE-854A-C953-94FE3BBFDDB3}"/>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1" name="Google Shape;1344;p27">
              <a:extLst>
                <a:ext uri="{FF2B5EF4-FFF2-40B4-BE49-F238E27FC236}">
                  <a16:creationId xmlns:a16="http://schemas.microsoft.com/office/drawing/2014/main" id="{90D208DE-423E-0459-4B9F-7C12EA41190C}"/>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2" name="Google Shape;1345;p27">
              <a:extLst>
                <a:ext uri="{FF2B5EF4-FFF2-40B4-BE49-F238E27FC236}">
                  <a16:creationId xmlns:a16="http://schemas.microsoft.com/office/drawing/2014/main" id="{E7F4D52D-CB41-25B9-8BC8-62260A6BFD12}"/>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3" name="Google Shape;1346;p27">
              <a:extLst>
                <a:ext uri="{FF2B5EF4-FFF2-40B4-BE49-F238E27FC236}">
                  <a16:creationId xmlns:a16="http://schemas.microsoft.com/office/drawing/2014/main" id="{E9B98981-2EEF-B529-72F0-77E3B3A58F8E}"/>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4" name="Google Shape;1347;p27">
              <a:extLst>
                <a:ext uri="{FF2B5EF4-FFF2-40B4-BE49-F238E27FC236}">
                  <a16:creationId xmlns:a16="http://schemas.microsoft.com/office/drawing/2014/main" id="{45A3BCD4-B411-761B-DB9E-DC7D11CD7DDF}"/>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5" name="Google Shape;1348;p27">
              <a:extLst>
                <a:ext uri="{FF2B5EF4-FFF2-40B4-BE49-F238E27FC236}">
                  <a16:creationId xmlns:a16="http://schemas.microsoft.com/office/drawing/2014/main" id="{0691B42D-CBA4-A0A5-7D0C-A48B214EAA89}"/>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6" name="Google Shape;1349;p27">
              <a:extLst>
                <a:ext uri="{FF2B5EF4-FFF2-40B4-BE49-F238E27FC236}">
                  <a16:creationId xmlns:a16="http://schemas.microsoft.com/office/drawing/2014/main" id="{F1A8D765-ED11-3183-CDDB-D25CB2D1FB1F}"/>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7" name="Google Shape;1350;p27">
              <a:extLst>
                <a:ext uri="{FF2B5EF4-FFF2-40B4-BE49-F238E27FC236}">
                  <a16:creationId xmlns:a16="http://schemas.microsoft.com/office/drawing/2014/main" id="{87D0DA81-D05D-FA0B-BE70-31D3056BFBE6}"/>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68" name="Google Shape;1351;p27">
              <a:extLst>
                <a:ext uri="{FF2B5EF4-FFF2-40B4-BE49-F238E27FC236}">
                  <a16:creationId xmlns:a16="http://schemas.microsoft.com/office/drawing/2014/main" id="{05526F92-E73C-5ED1-BCA4-30589C9626E5}"/>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787" name="Google Shape;1309;p27">
            <a:extLst>
              <a:ext uri="{FF2B5EF4-FFF2-40B4-BE49-F238E27FC236}">
                <a16:creationId xmlns:a16="http://schemas.microsoft.com/office/drawing/2014/main" id="{81DB5630-C90A-A4A3-A354-716830FEA8A4}"/>
              </a:ext>
            </a:extLst>
          </p:cNvPr>
          <p:cNvGrpSpPr/>
          <p:nvPr/>
        </p:nvGrpSpPr>
        <p:grpSpPr>
          <a:xfrm>
            <a:off x="1995142" y="3437176"/>
            <a:ext cx="4810650" cy="823800"/>
            <a:chOff x="1306400" y="6116550"/>
            <a:chExt cx="4810650" cy="823800"/>
          </a:xfrm>
          <a:solidFill>
            <a:schemeClr val="accent3"/>
          </a:solidFill>
        </p:grpSpPr>
        <p:sp>
          <p:nvSpPr>
            <p:cNvPr id="1788" name="Google Shape;1310;p27">
              <a:extLst>
                <a:ext uri="{FF2B5EF4-FFF2-40B4-BE49-F238E27FC236}">
                  <a16:creationId xmlns:a16="http://schemas.microsoft.com/office/drawing/2014/main" id="{EF4DA379-7614-01CC-31E8-6BDB6A6469E3}"/>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grpFill/>
            <a:ln w="38100" cap="flat" cmpd="sng">
              <a:solidFill>
                <a:schemeClr val="dk1"/>
              </a:solidFill>
              <a:prstDash val="solid"/>
              <a:round/>
              <a:headEnd type="none" w="med" len="med"/>
              <a:tailEnd type="none" w="med" len="med"/>
            </a:ln>
          </p:spPr>
          <p:txBody>
            <a:bodyPr/>
            <a:lstStyle/>
            <a:p>
              <a:endParaRPr lang="en-US"/>
            </a:p>
          </p:txBody>
        </p:sp>
        <p:sp>
          <p:nvSpPr>
            <p:cNvPr id="1789" name="Google Shape;1311;p27">
              <a:extLst>
                <a:ext uri="{FF2B5EF4-FFF2-40B4-BE49-F238E27FC236}">
                  <a16:creationId xmlns:a16="http://schemas.microsoft.com/office/drawing/2014/main" id="{77E0696D-2C0C-77BF-A112-F394DD1D874F}"/>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grpFill/>
            <a:ln w="38100" cap="flat" cmpd="sng">
              <a:solidFill>
                <a:schemeClr val="dk1"/>
              </a:solidFill>
              <a:prstDash val="solid"/>
              <a:round/>
              <a:headEnd type="none" w="med" len="med"/>
              <a:tailEnd type="none" w="med" len="med"/>
            </a:ln>
          </p:spPr>
          <p:txBody>
            <a:bodyPr/>
            <a:lstStyle/>
            <a:p>
              <a:endParaRPr lang="en-US"/>
            </a:p>
          </p:txBody>
        </p:sp>
        <p:cxnSp>
          <p:nvCxnSpPr>
            <p:cNvPr id="1790" name="Google Shape;1312;p27">
              <a:extLst>
                <a:ext uri="{FF2B5EF4-FFF2-40B4-BE49-F238E27FC236}">
                  <a16:creationId xmlns:a16="http://schemas.microsoft.com/office/drawing/2014/main" id="{34C167EA-89C6-0937-4973-19F1700913A0}"/>
                </a:ext>
              </a:extLst>
            </p:cNvPr>
            <p:cNvCxnSpPr/>
            <p:nvPr/>
          </p:nvCxnSpPr>
          <p:spPr>
            <a:xfrm flipH="1">
              <a:off x="1306500" y="6268525"/>
              <a:ext cx="150900" cy="159600"/>
            </a:xfrm>
            <a:prstGeom prst="straightConnector1">
              <a:avLst/>
            </a:prstGeom>
            <a:grpFill/>
            <a:ln w="38100" cap="flat" cmpd="sng">
              <a:solidFill>
                <a:schemeClr val="dk1"/>
              </a:solidFill>
              <a:prstDash val="solid"/>
              <a:round/>
              <a:headEnd type="none" w="med" len="med"/>
              <a:tailEnd type="none" w="med" len="med"/>
            </a:ln>
          </p:spPr>
        </p:cxnSp>
        <p:cxnSp>
          <p:nvCxnSpPr>
            <p:cNvPr id="1791" name="Google Shape;1313;p27">
              <a:extLst>
                <a:ext uri="{FF2B5EF4-FFF2-40B4-BE49-F238E27FC236}">
                  <a16:creationId xmlns:a16="http://schemas.microsoft.com/office/drawing/2014/main" id="{E33BB273-F7CE-2E93-6182-C988D1AFF95A}"/>
                </a:ext>
              </a:extLst>
            </p:cNvPr>
            <p:cNvCxnSpPr/>
            <p:nvPr/>
          </p:nvCxnSpPr>
          <p:spPr>
            <a:xfrm flipH="1">
              <a:off x="1306500" y="6395808"/>
              <a:ext cx="150900" cy="159600"/>
            </a:xfrm>
            <a:prstGeom prst="straightConnector1">
              <a:avLst/>
            </a:prstGeom>
            <a:grpFill/>
            <a:ln w="38100" cap="flat" cmpd="sng">
              <a:solidFill>
                <a:schemeClr val="dk1"/>
              </a:solidFill>
              <a:prstDash val="solid"/>
              <a:round/>
              <a:headEnd type="none" w="med" len="med"/>
              <a:tailEnd type="none" w="med" len="med"/>
            </a:ln>
          </p:spPr>
        </p:cxnSp>
        <p:cxnSp>
          <p:nvCxnSpPr>
            <p:cNvPr id="1792" name="Google Shape;1314;p27">
              <a:extLst>
                <a:ext uri="{FF2B5EF4-FFF2-40B4-BE49-F238E27FC236}">
                  <a16:creationId xmlns:a16="http://schemas.microsoft.com/office/drawing/2014/main" id="{DC4EB1E3-ADCB-984F-6CAC-25ED6B741FDA}"/>
                </a:ext>
              </a:extLst>
            </p:cNvPr>
            <p:cNvCxnSpPr/>
            <p:nvPr/>
          </p:nvCxnSpPr>
          <p:spPr>
            <a:xfrm flipH="1">
              <a:off x="1306500" y="6523091"/>
              <a:ext cx="150900" cy="159600"/>
            </a:xfrm>
            <a:prstGeom prst="straightConnector1">
              <a:avLst/>
            </a:prstGeom>
            <a:grpFill/>
            <a:ln w="38100" cap="flat" cmpd="sng">
              <a:solidFill>
                <a:schemeClr val="dk1"/>
              </a:solidFill>
              <a:prstDash val="solid"/>
              <a:round/>
              <a:headEnd type="none" w="med" len="med"/>
              <a:tailEnd type="none" w="med" len="med"/>
            </a:ln>
          </p:spPr>
        </p:cxnSp>
        <p:cxnSp>
          <p:nvCxnSpPr>
            <p:cNvPr id="1793" name="Google Shape;1315;p27">
              <a:extLst>
                <a:ext uri="{FF2B5EF4-FFF2-40B4-BE49-F238E27FC236}">
                  <a16:creationId xmlns:a16="http://schemas.microsoft.com/office/drawing/2014/main" id="{68E45AC4-D4DF-811C-E787-0BF41168642F}"/>
                </a:ext>
              </a:extLst>
            </p:cNvPr>
            <p:cNvCxnSpPr/>
            <p:nvPr/>
          </p:nvCxnSpPr>
          <p:spPr>
            <a:xfrm flipH="1">
              <a:off x="1306500" y="6650373"/>
              <a:ext cx="150900" cy="159600"/>
            </a:xfrm>
            <a:prstGeom prst="straightConnector1">
              <a:avLst/>
            </a:prstGeom>
            <a:grpFill/>
            <a:ln w="38100" cap="flat" cmpd="sng">
              <a:solidFill>
                <a:schemeClr val="dk1"/>
              </a:solidFill>
              <a:prstDash val="solid"/>
              <a:round/>
              <a:headEnd type="none" w="med" len="med"/>
              <a:tailEnd type="none" w="med" len="med"/>
            </a:ln>
          </p:spPr>
        </p:cxnSp>
        <p:cxnSp>
          <p:nvCxnSpPr>
            <p:cNvPr id="1794" name="Google Shape;1316;p27">
              <a:extLst>
                <a:ext uri="{FF2B5EF4-FFF2-40B4-BE49-F238E27FC236}">
                  <a16:creationId xmlns:a16="http://schemas.microsoft.com/office/drawing/2014/main" id="{EABE3522-7690-5B5F-2641-78FDA1E4E5F5}"/>
                </a:ext>
              </a:extLst>
            </p:cNvPr>
            <p:cNvCxnSpPr/>
            <p:nvPr/>
          </p:nvCxnSpPr>
          <p:spPr>
            <a:xfrm flipH="1">
              <a:off x="1306400"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795" name="Google Shape;1317;p27">
              <a:extLst>
                <a:ext uri="{FF2B5EF4-FFF2-40B4-BE49-F238E27FC236}">
                  <a16:creationId xmlns:a16="http://schemas.microsoft.com/office/drawing/2014/main" id="{3A56F87E-7889-1872-8DAD-17A28CF26423}"/>
                </a:ext>
              </a:extLst>
            </p:cNvPr>
            <p:cNvCxnSpPr/>
            <p:nvPr/>
          </p:nvCxnSpPr>
          <p:spPr>
            <a:xfrm flipH="1">
              <a:off x="1434892"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796" name="Google Shape;1318;p27">
              <a:extLst>
                <a:ext uri="{FF2B5EF4-FFF2-40B4-BE49-F238E27FC236}">
                  <a16:creationId xmlns:a16="http://schemas.microsoft.com/office/drawing/2014/main" id="{CCFAF61A-62EF-F53F-343D-E257D6226E3D}"/>
                </a:ext>
              </a:extLst>
            </p:cNvPr>
            <p:cNvCxnSpPr/>
            <p:nvPr/>
          </p:nvCxnSpPr>
          <p:spPr>
            <a:xfrm flipH="1">
              <a:off x="1563384"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797" name="Google Shape;1319;p27">
              <a:extLst>
                <a:ext uri="{FF2B5EF4-FFF2-40B4-BE49-F238E27FC236}">
                  <a16:creationId xmlns:a16="http://schemas.microsoft.com/office/drawing/2014/main" id="{174637DA-B7EB-9AE9-224A-4977B7ACF765}"/>
                </a:ext>
              </a:extLst>
            </p:cNvPr>
            <p:cNvCxnSpPr/>
            <p:nvPr/>
          </p:nvCxnSpPr>
          <p:spPr>
            <a:xfrm flipH="1">
              <a:off x="1691876"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798" name="Google Shape;1320;p27">
              <a:extLst>
                <a:ext uri="{FF2B5EF4-FFF2-40B4-BE49-F238E27FC236}">
                  <a16:creationId xmlns:a16="http://schemas.microsoft.com/office/drawing/2014/main" id="{0776E93A-EEA7-03B5-E615-C1AA433AD68C}"/>
                </a:ext>
              </a:extLst>
            </p:cNvPr>
            <p:cNvCxnSpPr/>
            <p:nvPr/>
          </p:nvCxnSpPr>
          <p:spPr>
            <a:xfrm flipH="1">
              <a:off x="1820368"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799" name="Google Shape;1321;p27">
              <a:extLst>
                <a:ext uri="{FF2B5EF4-FFF2-40B4-BE49-F238E27FC236}">
                  <a16:creationId xmlns:a16="http://schemas.microsoft.com/office/drawing/2014/main" id="{3BA52E73-E170-619D-DB8B-CB69043FB6EF}"/>
                </a:ext>
              </a:extLst>
            </p:cNvPr>
            <p:cNvCxnSpPr/>
            <p:nvPr/>
          </p:nvCxnSpPr>
          <p:spPr>
            <a:xfrm flipH="1">
              <a:off x="1948859"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0" name="Google Shape;1322;p27">
              <a:extLst>
                <a:ext uri="{FF2B5EF4-FFF2-40B4-BE49-F238E27FC236}">
                  <a16:creationId xmlns:a16="http://schemas.microsoft.com/office/drawing/2014/main" id="{5CB46622-F698-AB9D-D062-F7182931DE9C}"/>
                </a:ext>
              </a:extLst>
            </p:cNvPr>
            <p:cNvCxnSpPr/>
            <p:nvPr/>
          </p:nvCxnSpPr>
          <p:spPr>
            <a:xfrm flipH="1">
              <a:off x="2077351"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1" name="Google Shape;1323;p27">
              <a:extLst>
                <a:ext uri="{FF2B5EF4-FFF2-40B4-BE49-F238E27FC236}">
                  <a16:creationId xmlns:a16="http://schemas.microsoft.com/office/drawing/2014/main" id="{4C7715E5-0D50-F306-B14A-885350E0DA5C}"/>
                </a:ext>
              </a:extLst>
            </p:cNvPr>
            <p:cNvCxnSpPr/>
            <p:nvPr/>
          </p:nvCxnSpPr>
          <p:spPr>
            <a:xfrm flipH="1">
              <a:off x="2211510"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2" name="Google Shape;1324;p27">
              <a:extLst>
                <a:ext uri="{FF2B5EF4-FFF2-40B4-BE49-F238E27FC236}">
                  <a16:creationId xmlns:a16="http://schemas.microsoft.com/office/drawing/2014/main" id="{97AF9AD1-68FD-803C-E42D-CC361D18DD25}"/>
                </a:ext>
              </a:extLst>
            </p:cNvPr>
            <p:cNvCxnSpPr/>
            <p:nvPr/>
          </p:nvCxnSpPr>
          <p:spPr>
            <a:xfrm flipH="1">
              <a:off x="2340002"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3" name="Google Shape;1325;p27">
              <a:extLst>
                <a:ext uri="{FF2B5EF4-FFF2-40B4-BE49-F238E27FC236}">
                  <a16:creationId xmlns:a16="http://schemas.microsoft.com/office/drawing/2014/main" id="{15B9C91A-C8A6-DC24-2C3D-4E268E53E739}"/>
                </a:ext>
              </a:extLst>
            </p:cNvPr>
            <p:cNvCxnSpPr/>
            <p:nvPr/>
          </p:nvCxnSpPr>
          <p:spPr>
            <a:xfrm flipH="1">
              <a:off x="2468494"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4" name="Google Shape;1326;p27">
              <a:extLst>
                <a:ext uri="{FF2B5EF4-FFF2-40B4-BE49-F238E27FC236}">
                  <a16:creationId xmlns:a16="http://schemas.microsoft.com/office/drawing/2014/main" id="{35A5B6DD-6CB0-7006-42A8-67E0961D09AD}"/>
                </a:ext>
              </a:extLst>
            </p:cNvPr>
            <p:cNvCxnSpPr/>
            <p:nvPr/>
          </p:nvCxnSpPr>
          <p:spPr>
            <a:xfrm flipH="1">
              <a:off x="2596986"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5" name="Google Shape;1327;p27">
              <a:extLst>
                <a:ext uri="{FF2B5EF4-FFF2-40B4-BE49-F238E27FC236}">
                  <a16:creationId xmlns:a16="http://schemas.microsoft.com/office/drawing/2014/main" id="{ABD31E1D-566E-0DEA-A4F2-BEDA7A19B002}"/>
                </a:ext>
              </a:extLst>
            </p:cNvPr>
            <p:cNvCxnSpPr/>
            <p:nvPr/>
          </p:nvCxnSpPr>
          <p:spPr>
            <a:xfrm flipH="1">
              <a:off x="2725478"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6" name="Google Shape;1328;p27">
              <a:extLst>
                <a:ext uri="{FF2B5EF4-FFF2-40B4-BE49-F238E27FC236}">
                  <a16:creationId xmlns:a16="http://schemas.microsoft.com/office/drawing/2014/main" id="{1BCEBD28-2555-970A-47C2-DDFF02D66003}"/>
                </a:ext>
              </a:extLst>
            </p:cNvPr>
            <p:cNvCxnSpPr/>
            <p:nvPr/>
          </p:nvCxnSpPr>
          <p:spPr>
            <a:xfrm flipH="1">
              <a:off x="2853970"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7" name="Google Shape;1329;p27">
              <a:extLst>
                <a:ext uri="{FF2B5EF4-FFF2-40B4-BE49-F238E27FC236}">
                  <a16:creationId xmlns:a16="http://schemas.microsoft.com/office/drawing/2014/main" id="{890D10EC-07FE-2932-56F5-F9D3C8AA9EDC}"/>
                </a:ext>
              </a:extLst>
            </p:cNvPr>
            <p:cNvCxnSpPr/>
            <p:nvPr/>
          </p:nvCxnSpPr>
          <p:spPr>
            <a:xfrm flipH="1">
              <a:off x="2982461"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8" name="Google Shape;1330;p27">
              <a:extLst>
                <a:ext uri="{FF2B5EF4-FFF2-40B4-BE49-F238E27FC236}">
                  <a16:creationId xmlns:a16="http://schemas.microsoft.com/office/drawing/2014/main" id="{F991010F-6A39-F859-C573-00D2B8A2483C}"/>
                </a:ext>
              </a:extLst>
            </p:cNvPr>
            <p:cNvCxnSpPr/>
            <p:nvPr/>
          </p:nvCxnSpPr>
          <p:spPr>
            <a:xfrm flipH="1">
              <a:off x="3104037"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09" name="Google Shape;1331;p27">
              <a:extLst>
                <a:ext uri="{FF2B5EF4-FFF2-40B4-BE49-F238E27FC236}">
                  <a16:creationId xmlns:a16="http://schemas.microsoft.com/office/drawing/2014/main" id="{0397F676-BC13-5DF1-EE36-BCB9246000E9}"/>
                </a:ext>
              </a:extLst>
            </p:cNvPr>
            <p:cNvCxnSpPr/>
            <p:nvPr/>
          </p:nvCxnSpPr>
          <p:spPr>
            <a:xfrm flipH="1">
              <a:off x="3232529"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0" name="Google Shape;1332;p27">
              <a:extLst>
                <a:ext uri="{FF2B5EF4-FFF2-40B4-BE49-F238E27FC236}">
                  <a16:creationId xmlns:a16="http://schemas.microsoft.com/office/drawing/2014/main" id="{CB1D9D29-6E3D-EE03-2806-188BCEC6722E}"/>
                </a:ext>
              </a:extLst>
            </p:cNvPr>
            <p:cNvCxnSpPr/>
            <p:nvPr/>
          </p:nvCxnSpPr>
          <p:spPr>
            <a:xfrm flipH="1">
              <a:off x="3361020"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1" name="Google Shape;1333;p27">
              <a:extLst>
                <a:ext uri="{FF2B5EF4-FFF2-40B4-BE49-F238E27FC236}">
                  <a16:creationId xmlns:a16="http://schemas.microsoft.com/office/drawing/2014/main" id="{3307F32D-A354-CA95-4EBB-10D070D8AF5F}"/>
                </a:ext>
              </a:extLst>
            </p:cNvPr>
            <p:cNvCxnSpPr/>
            <p:nvPr/>
          </p:nvCxnSpPr>
          <p:spPr>
            <a:xfrm flipH="1">
              <a:off x="3489512"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2" name="Google Shape;1334;p27">
              <a:extLst>
                <a:ext uri="{FF2B5EF4-FFF2-40B4-BE49-F238E27FC236}">
                  <a16:creationId xmlns:a16="http://schemas.microsoft.com/office/drawing/2014/main" id="{9BBF0ED7-1490-E817-B0C4-2EDA46DFE0D7}"/>
                </a:ext>
              </a:extLst>
            </p:cNvPr>
            <p:cNvCxnSpPr/>
            <p:nvPr/>
          </p:nvCxnSpPr>
          <p:spPr>
            <a:xfrm flipH="1">
              <a:off x="3618004"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3" name="Google Shape;1335;p27">
              <a:extLst>
                <a:ext uri="{FF2B5EF4-FFF2-40B4-BE49-F238E27FC236}">
                  <a16:creationId xmlns:a16="http://schemas.microsoft.com/office/drawing/2014/main" id="{723E346D-9197-A354-5EDA-8C84D63CB3B6}"/>
                </a:ext>
              </a:extLst>
            </p:cNvPr>
            <p:cNvCxnSpPr/>
            <p:nvPr/>
          </p:nvCxnSpPr>
          <p:spPr>
            <a:xfrm flipH="1">
              <a:off x="3746496"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4" name="Google Shape;1336;p27">
              <a:extLst>
                <a:ext uri="{FF2B5EF4-FFF2-40B4-BE49-F238E27FC236}">
                  <a16:creationId xmlns:a16="http://schemas.microsoft.com/office/drawing/2014/main" id="{3D935203-D16C-5BF5-93EA-DB0D28031843}"/>
                </a:ext>
              </a:extLst>
            </p:cNvPr>
            <p:cNvCxnSpPr/>
            <p:nvPr/>
          </p:nvCxnSpPr>
          <p:spPr>
            <a:xfrm flipH="1">
              <a:off x="3874988"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5" name="Google Shape;1337;p27">
              <a:extLst>
                <a:ext uri="{FF2B5EF4-FFF2-40B4-BE49-F238E27FC236}">
                  <a16:creationId xmlns:a16="http://schemas.microsoft.com/office/drawing/2014/main" id="{740F7407-7999-2403-C328-8D549D6AC004}"/>
                </a:ext>
              </a:extLst>
            </p:cNvPr>
            <p:cNvCxnSpPr/>
            <p:nvPr/>
          </p:nvCxnSpPr>
          <p:spPr>
            <a:xfrm flipH="1">
              <a:off x="4016063"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6" name="Google Shape;1338;p27">
              <a:extLst>
                <a:ext uri="{FF2B5EF4-FFF2-40B4-BE49-F238E27FC236}">
                  <a16:creationId xmlns:a16="http://schemas.microsoft.com/office/drawing/2014/main" id="{660E5721-0B7C-8BC5-E3F6-57A5DF85066D}"/>
                </a:ext>
              </a:extLst>
            </p:cNvPr>
            <p:cNvCxnSpPr/>
            <p:nvPr/>
          </p:nvCxnSpPr>
          <p:spPr>
            <a:xfrm flipH="1">
              <a:off x="4144555"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7" name="Google Shape;1339;p27">
              <a:extLst>
                <a:ext uri="{FF2B5EF4-FFF2-40B4-BE49-F238E27FC236}">
                  <a16:creationId xmlns:a16="http://schemas.microsoft.com/office/drawing/2014/main" id="{01521E94-4B7C-23CA-4C6F-824B3F683E3E}"/>
                </a:ext>
              </a:extLst>
            </p:cNvPr>
            <p:cNvCxnSpPr/>
            <p:nvPr/>
          </p:nvCxnSpPr>
          <p:spPr>
            <a:xfrm flipH="1">
              <a:off x="4273047"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8" name="Google Shape;1340;p27">
              <a:extLst>
                <a:ext uri="{FF2B5EF4-FFF2-40B4-BE49-F238E27FC236}">
                  <a16:creationId xmlns:a16="http://schemas.microsoft.com/office/drawing/2014/main" id="{5F2EB6D3-54B1-6EA6-34D7-5BA72A6D6786}"/>
                </a:ext>
              </a:extLst>
            </p:cNvPr>
            <p:cNvCxnSpPr/>
            <p:nvPr/>
          </p:nvCxnSpPr>
          <p:spPr>
            <a:xfrm flipH="1">
              <a:off x="4401539"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19" name="Google Shape;1341;p27">
              <a:extLst>
                <a:ext uri="{FF2B5EF4-FFF2-40B4-BE49-F238E27FC236}">
                  <a16:creationId xmlns:a16="http://schemas.microsoft.com/office/drawing/2014/main" id="{93B912CB-60AD-3871-4205-E6FCF61DBA85}"/>
                </a:ext>
              </a:extLst>
            </p:cNvPr>
            <p:cNvCxnSpPr/>
            <p:nvPr/>
          </p:nvCxnSpPr>
          <p:spPr>
            <a:xfrm flipH="1">
              <a:off x="4530031"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0" name="Google Shape;1342;p27">
              <a:extLst>
                <a:ext uri="{FF2B5EF4-FFF2-40B4-BE49-F238E27FC236}">
                  <a16:creationId xmlns:a16="http://schemas.microsoft.com/office/drawing/2014/main" id="{AB2C0BEF-E773-2A9A-8956-A3B577DE3F23}"/>
                </a:ext>
              </a:extLst>
            </p:cNvPr>
            <p:cNvCxnSpPr/>
            <p:nvPr/>
          </p:nvCxnSpPr>
          <p:spPr>
            <a:xfrm flipH="1">
              <a:off x="4658523"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1" name="Google Shape;1343;p27">
              <a:extLst>
                <a:ext uri="{FF2B5EF4-FFF2-40B4-BE49-F238E27FC236}">
                  <a16:creationId xmlns:a16="http://schemas.microsoft.com/office/drawing/2014/main" id="{271A8D4B-235A-1BD1-5E87-A5046C4CFFFF}"/>
                </a:ext>
              </a:extLst>
            </p:cNvPr>
            <p:cNvCxnSpPr/>
            <p:nvPr/>
          </p:nvCxnSpPr>
          <p:spPr>
            <a:xfrm flipH="1">
              <a:off x="4787015"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2" name="Google Shape;1344;p27">
              <a:extLst>
                <a:ext uri="{FF2B5EF4-FFF2-40B4-BE49-F238E27FC236}">
                  <a16:creationId xmlns:a16="http://schemas.microsoft.com/office/drawing/2014/main" id="{A4B6D1E1-9B25-9CC9-2176-AE39DC90C688}"/>
                </a:ext>
              </a:extLst>
            </p:cNvPr>
            <p:cNvCxnSpPr/>
            <p:nvPr/>
          </p:nvCxnSpPr>
          <p:spPr>
            <a:xfrm flipH="1">
              <a:off x="4921173"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3" name="Google Shape;1345;p27">
              <a:extLst>
                <a:ext uri="{FF2B5EF4-FFF2-40B4-BE49-F238E27FC236}">
                  <a16:creationId xmlns:a16="http://schemas.microsoft.com/office/drawing/2014/main" id="{91D35E4D-8DA7-98AC-DA99-FA2237841D1A}"/>
                </a:ext>
              </a:extLst>
            </p:cNvPr>
            <p:cNvCxnSpPr/>
            <p:nvPr/>
          </p:nvCxnSpPr>
          <p:spPr>
            <a:xfrm flipH="1">
              <a:off x="5049665"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4" name="Google Shape;1346;p27">
              <a:extLst>
                <a:ext uri="{FF2B5EF4-FFF2-40B4-BE49-F238E27FC236}">
                  <a16:creationId xmlns:a16="http://schemas.microsoft.com/office/drawing/2014/main" id="{9DDD260E-52A8-A76B-AC44-DA2FD8D18771}"/>
                </a:ext>
              </a:extLst>
            </p:cNvPr>
            <p:cNvCxnSpPr/>
            <p:nvPr/>
          </p:nvCxnSpPr>
          <p:spPr>
            <a:xfrm flipH="1">
              <a:off x="5178157"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5" name="Google Shape;1347;p27">
              <a:extLst>
                <a:ext uri="{FF2B5EF4-FFF2-40B4-BE49-F238E27FC236}">
                  <a16:creationId xmlns:a16="http://schemas.microsoft.com/office/drawing/2014/main" id="{37CAC3DA-8929-E059-2981-7EA25FF70D75}"/>
                </a:ext>
              </a:extLst>
            </p:cNvPr>
            <p:cNvCxnSpPr/>
            <p:nvPr/>
          </p:nvCxnSpPr>
          <p:spPr>
            <a:xfrm flipH="1">
              <a:off x="5306649"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6" name="Google Shape;1348;p27">
              <a:extLst>
                <a:ext uri="{FF2B5EF4-FFF2-40B4-BE49-F238E27FC236}">
                  <a16:creationId xmlns:a16="http://schemas.microsoft.com/office/drawing/2014/main" id="{BF5FBF33-8900-83FA-B4D7-FFA12AC244C8}"/>
                </a:ext>
              </a:extLst>
            </p:cNvPr>
            <p:cNvCxnSpPr/>
            <p:nvPr/>
          </p:nvCxnSpPr>
          <p:spPr>
            <a:xfrm flipH="1">
              <a:off x="5435141"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7" name="Google Shape;1349;p27">
              <a:extLst>
                <a:ext uri="{FF2B5EF4-FFF2-40B4-BE49-F238E27FC236}">
                  <a16:creationId xmlns:a16="http://schemas.microsoft.com/office/drawing/2014/main" id="{291025B0-963F-718C-8092-FCC5BC05FCBA}"/>
                </a:ext>
              </a:extLst>
            </p:cNvPr>
            <p:cNvCxnSpPr/>
            <p:nvPr/>
          </p:nvCxnSpPr>
          <p:spPr>
            <a:xfrm flipH="1">
              <a:off x="5563633"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8" name="Google Shape;1350;p27">
              <a:extLst>
                <a:ext uri="{FF2B5EF4-FFF2-40B4-BE49-F238E27FC236}">
                  <a16:creationId xmlns:a16="http://schemas.microsoft.com/office/drawing/2014/main" id="{611EE269-FB1E-312C-31D4-B651FF4A25CA}"/>
                </a:ext>
              </a:extLst>
            </p:cNvPr>
            <p:cNvCxnSpPr/>
            <p:nvPr/>
          </p:nvCxnSpPr>
          <p:spPr>
            <a:xfrm flipH="1">
              <a:off x="5692125" y="6788695"/>
              <a:ext cx="159300" cy="149700"/>
            </a:xfrm>
            <a:prstGeom prst="straightConnector1">
              <a:avLst/>
            </a:prstGeom>
            <a:grpFill/>
            <a:ln w="38100" cap="flat" cmpd="sng">
              <a:solidFill>
                <a:schemeClr val="dk1"/>
              </a:solidFill>
              <a:prstDash val="solid"/>
              <a:round/>
              <a:headEnd type="none" w="med" len="med"/>
              <a:tailEnd type="none" w="med" len="med"/>
            </a:ln>
          </p:spPr>
        </p:cxnSp>
        <p:cxnSp>
          <p:nvCxnSpPr>
            <p:cNvPr id="1829" name="Google Shape;1351;p27">
              <a:extLst>
                <a:ext uri="{FF2B5EF4-FFF2-40B4-BE49-F238E27FC236}">
                  <a16:creationId xmlns:a16="http://schemas.microsoft.com/office/drawing/2014/main" id="{9D1F5632-2CC1-CC03-B005-9610BCC897F7}"/>
                </a:ext>
              </a:extLst>
            </p:cNvPr>
            <p:cNvCxnSpPr/>
            <p:nvPr/>
          </p:nvCxnSpPr>
          <p:spPr>
            <a:xfrm flipH="1">
              <a:off x="5820600" y="6788695"/>
              <a:ext cx="159300" cy="149700"/>
            </a:xfrm>
            <a:prstGeom prst="straightConnector1">
              <a:avLst/>
            </a:prstGeom>
            <a:grpFill/>
            <a:ln w="38100" cap="flat" cmpd="sng">
              <a:solidFill>
                <a:schemeClr val="dk1"/>
              </a:solidFill>
              <a:prstDash val="solid"/>
              <a:round/>
              <a:headEnd type="none" w="med" len="med"/>
              <a:tailEnd type="none" w="med" len="med"/>
            </a:ln>
          </p:spPr>
        </p:cxnSp>
      </p:grpSp>
      <p:grpSp>
        <p:nvGrpSpPr>
          <p:cNvPr id="1830" name="Google Shape;1309;p27">
            <a:extLst>
              <a:ext uri="{FF2B5EF4-FFF2-40B4-BE49-F238E27FC236}">
                <a16:creationId xmlns:a16="http://schemas.microsoft.com/office/drawing/2014/main" id="{4C104CA4-7BFF-7335-A842-6A8A668AC0D6}"/>
              </a:ext>
            </a:extLst>
          </p:cNvPr>
          <p:cNvGrpSpPr/>
          <p:nvPr/>
        </p:nvGrpSpPr>
        <p:grpSpPr>
          <a:xfrm>
            <a:off x="2011985" y="4352736"/>
            <a:ext cx="4810650" cy="823800"/>
            <a:chOff x="1306400" y="6116550"/>
            <a:chExt cx="4810650" cy="823800"/>
          </a:xfrm>
        </p:grpSpPr>
        <p:sp>
          <p:nvSpPr>
            <p:cNvPr id="1831" name="Google Shape;1310;p27">
              <a:extLst>
                <a:ext uri="{FF2B5EF4-FFF2-40B4-BE49-F238E27FC236}">
                  <a16:creationId xmlns:a16="http://schemas.microsoft.com/office/drawing/2014/main" id="{C677E9D8-8F56-5D44-085C-8B79572D3095}"/>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832" name="Google Shape;1311;p27">
              <a:extLst>
                <a:ext uri="{FF2B5EF4-FFF2-40B4-BE49-F238E27FC236}">
                  <a16:creationId xmlns:a16="http://schemas.microsoft.com/office/drawing/2014/main" id="{0D64649B-CDD9-0B8C-2A97-19A697DAE066}"/>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833" name="Google Shape;1312;p27">
              <a:extLst>
                <a:ext uri="{FF2B5EF4-FFF2-40B4-BE49-F238E27FC236}">
                  <a16:creationId xmlns:a16="http://schemas.microsoft.com/office/drawing/2014/main" id="{20A6A269-F14D-C77C-72BB-443848DEAA81}"/>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34" name="Google Shape;1313;p27">
              <a:extLst>
                <a:ext uri="{FF2B5EF4-FFF2-40B4-BE49-F238E27FC236}">
                  <a16:creationId xmlns:a16="http://schemas.microsoft.com/office/drawing/2014/main" id="{DE344948-E500-79DC-30F0-3E6567448335}"/>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35" name="Google Shape;1314;p27">
              <a:extLst>
                <a:ext uri="{FF2B5EF4-FFF2-40B4-BE49-F238E27FC236}">
                  <a16:creationId xmlns:a16="http://schemas.microsoft.com/office/drawing/2014/main" id="{6D0DC45D-801B-678C-F519-1EFA59EADE34}"/>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36" name="Google Shape;1315;p27">
              <a:extLst>
                <a:ext uri="{FF2B5EF4-FFF2-40B4-BE49-F238E27FC236}">
                  <a16:creationId xmlns:a16="http://schemas.microsoft.com/office/drawing/2014/main" id="{04DD902F-5668-D726-AE69-9C9A15E228B7}"/>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37" name="Google Shape;1316;p27">
              <a:extLst>
                <a:ext uri="{FF2B5EF4-FFF2-40B4-BE49-F238E27FC236}">
                  <a16:creationId xmlns:a16="http://schemas.microsoft.com/office/drawing/2014/main" id="{DFC5BA5F-FE77-D756-0879-6BE9223BCF8F}"/>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38" name="Google Shape;1317;p27">
              <a:extLst>
                <a:ext uri="{FF2B5EF4-FFF2-40B4-BE49-F238E27FC236}">
                  <a16:creationId xmlns:a16="http://schemas.microsoft.com/office/drawing/2014/main" id="{0656945F-1E44-0BE5-D082-31AF3D0E4E7C}"/>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39" name="Google Shape;1318;p27">
              <a:extLst>
                <a:ext uri="{FF2B5EF4-FFF2-40B4-BE49-F238E27FC236}">
                  <a16:creationId xmlns:a16="http://schemas.microsoft.com/office/drawing/2014/main" id="{1531FB2E-7020-9F7E-2DFC-7AB4D8169FEA}"/>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0" name="Google Shape;1319;p27">
              <a:extLst>
                <a:ext uri="{FF2B5EF4-FFF2-40B4-BE49-F238E27FC236}">
                  <a16:creationId xmlns:a16="http://schemas.microsoft.com/office/drawing/2014/main" id="{1415993B-8642-199F-318A-E94F29132AB7}"/>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1" name="Google Shape;1320;p27">
              <a:extLst>
                <a:ext uri="{FF2B5EF4-FFF2-40B4-BE49-F238E27FC236}">
                  <a16:creationId xmlns:a16="http://schemas.microsoft.com/office/drawing/2014/main" id="{0E87D806-9CD7-C31F-7736-484897EC7913}"/>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2" name="Google Shape;1321;p27">
              <a:extLst>
                <a:ext uri="{FF2B5EF4-FFF2-40B4-BE49-F238E27FC236}">
                  <a16:creationId xmlns:a16="http://schemas.microsoft.com/office/drawing/2014/main" id="{06ECCDF8-1021-BFF8-1081-27F5E4B029B7}"/>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3" name="Google Shape;1322;p27">
              <a:extLst>
                <a:ext uri="{FF2B5EF4-FFF2-40B4-BE49-F238E27FC236}">
                  <a16:creationId xmlns:a16="http://schemas.microsoft.com/office/drawing/2014/main" id="{C0389FB3-6C8A-1F50-4A46-63820EAC38BD}"/>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4" name="Google Shape;1323;p27">
              <a:extLst>
                <a:ext uri="{FF2B5EF4-FFF2-40B4-BE49-F238E27FC236}">
                  <a16:creationId xmlns:a16="http://schemas.microsoft.com/office/drawing/2014/main" id="{C22E6014-0D23-7F99-466A-5F705D683AEB}"/>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5" name="Google Shape;1324;p27">
              <a:extLst>
                <a:ext uri="{FF2B5EF4-FFF2-40B4-BE49-F238E27FC236}">
                  <a16:creationId xmlns:a16="http://schemas.microsoft.com/office/drawing/2014/main" id="{CA1FB64B-5D89-100F-7B56-E7E2E812A8AE}"/>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6" name="Google Shape;1325;p27">
              <a:extLst>
                <a:ext uri="{FF2B5EF4-FFF2-40B4-BE49-F238E27FC236}">
                  <a16:creationId xmlns:a16="http://schemas.microsoft.com/office/drawing/2014/main" id="{E9AC5EA0-64B9-1318-9DA1-939AAFE69959}"/>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7" name="Google Shape;1326;p27">
              <a:extLst>
                <a:ext uri="{FF2B5EF4-FFF2-40B4-BE49-F238E27FC236}">
                  <a16:creationId xmlns:a16="http://schemas.microsoft.com/office/drawing/2014/main" id="{958DE995-9BE0-8D3F-EFAD-90F66202D8AA}"/>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8" name="Google Shape;1327;p27">
              <a:extLst>
                <a:ext uri="{FF2B5EF4-FFF2-40B4-BE49-F238E27FC236}">
                  <a16:creationId xmlns:a16="http://schemas.microsoft.com/office/drawing/2014/main" id="{38003B45-3573-BBAB-D6EC-C78CC229DA9C}"/>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49" name="Google Shape;1328;p27">
              <a:extLst>
                <a:ext uri="{FF2B5EF4-FFF2-40B4-BE49-F238E27FC236}">
                  <a16:creationId xmlns:a16="http://schemas.microsoft.com/office/drawing/2014/main" id="{5D7ECA5A-D46C-2607-1341-FA32ACA721FE}"/>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0" name="Google Shape;1329;p27">
              <a:extLst>
                <a:ext uri="{FF2B5EF4-FFF2-40B4-BE49-F238E27FC236}">
                  <a16:creationId xmlns:a16="http://schemas.microsoft.com/office/drawing/2014/main" id="{38374228-3CB7-E0BB-C149-5BDAFECFFCA4}"/>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1" name="Google Shape;1330;p27">
              <a:extLst>
                <a:ext uri="{FF2B5EF4-FFF2-40B4-BE49-F238E27FC236}">
                  <a16:creationId xmlns:a16="http://schemas.microsoft.com/office/drawing/2014/main" id="{329773F3-DE95-3651-1489-312B28E51C33}"/>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2" name="Google Shape;1331;p27">
              <a:extLst>
                <a:ext uri="{FF2B5EF4-FFF2-40B4-BE49-F238E27FC236}">
                  <a16:creationId xmlns:a16="http://schemas.microsoft.com/office/drawing/2014/main" id="{2929D411-E90E-C3D4-5A68-83A55929D021}"/>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3" name="Google Shape;1332;p27">
              <a:extLst>
                <a:ext uri="{FF2B5EF4-FFF2-40B4-BE49-F238E27FC236}">
                  <a16:creationId xmlns:a16="http://schemas.microsoft.com/office/drawing/2014/main" id="{8A81BC4A-266B-8CC8-9144-100BB4F7AE9D}"/>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4" name="Google Shape;1333;p27">
              <a:extLst>
                <a:ext uri="{FF2B5EF4-FFF2-40B4-BE49-F238E27FC236}">
                  <a16:creationId xmlns:a16="http://schemas.microsoft.com/office/drawing/2014/main" id="{45D5608C-D940-9321-2C9D-156D6707DCA2}"/>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5" name="Google Shape;1334;p27">
              <a:extLst>
                <a:ext uri="{FF2B5EF4-FFF2-40B4-BE49-F238E27FC236}">
                  <a16:creationId xmlns:a16="http://schemas.microsoft.com/office/drawing/2014/main" id="{6ADB4FE4-6720-C2AD-418D-A8364B68D74A}"/>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6" name="Google Shape;1335;p27">
              <a:extLst>
                <a:ext uri="{FF2B5EF4-FFF2-40B4-BE49-F238E27FC236}">
                  <a16:creationId xmlns:a16="http://schemas.microsoft.com/office/drawing/2014/main" id="{9D166B6F-AB75-29CD-E6DF-A78EE7B709DC}"/>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7" name="Google Shape;1336;p27">
              <a:extLst>
                <a:ext uri="{FF2B5EF4-FFF2-40B4-BE49-F238E27FC236}">
                  <a16:creationId xmlns:a16="http://schemas.microsoft.com/office/drawing/2014/main" id="{A99B32C6-ADB5-67C8-0399-A7AD34CEA571}"/>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8" name="Google Shape;1337;p27">
              <a:extLst>
                <a:ext uri="{FF2B5EF4-FFF2-40B4-BE49-F238E27FC236}">
                  <a16:creationId xmlns:a16="http://schemas.microsoft.com/office/drawing/2014/main" id="{B0117C89-9EF6-1189-99C0-E47498D4AF2F}"/>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59" name="Google Shape;1338;p27">
              <a:extLst>
                <a:ext uri="{FF2B5EF4-FFF2-40B4-BE49-F238E27FC236}">
                  <a16:creationId xmlns:a16="http://schemas.microsoft.com/office/drawing/2014/main" id="{699E3186-585A-72EA-ECF8-9EBEF06BDBA8}"/>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0" name="Google Shape;1339;p27">
              <a:extLst>
                <a:ext uri="{FF2B5EF4-FFF2-40B4-BE49-F238E27FC236}">
                  <a16:creationId xmlns:a16="http://schemas.microsoft.com/office/drawing/2014/main" id="{28790DAB-8951-EF25-C807-CEE32E44B89B}"/>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1" name="Google Shape;1340;p27">
              <a:extLst>
                <a:ext uri="{FF2B5EF4-FFF2-40B4-BE49-F238E27FC236}">
                  <a16:creationId xmlns:a16="http://schemas.microsoft.com/office/drawing/2014/main" id="{9ACFD1E5-2433-C9E4-118B-1C6ED653228D}"/>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2" name="Google Shape;1341;p27">
              <a:extLst>
                <a:ext uri="{FF2B5EF4-FFF2-40B4-BE49-F238E27FC236}">
                  <a16:creationId xmlns:a16="http://schemas.microsoft.com/office/drawing/2014/main" id="{BF06D4E9-1622-0FA5-6AF5-2C8C4C5770B2}"/>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3" name="Google Shape;1342;p27">
              <a:extLst>
                <a:ext uri="{FF2B5EF4-FFF2-40B4-BE49-F238E27FC236}">
                  <a16:creationId xmlns:a16="http://schemas.microsoft.com/office/drawing/2014/main" id="{FDEEA33B-5EB1-E4E0-E524-10630BBC82FB}"/>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4" name="Google Shape;1343;p27">
              <a:extLst>
                <a:ext uri="{FF2B5EF4-FFF2-40B4-BE49-F238E27FC236}">
                  <a16:creationId xmlns:a16="http://schemas.microsoft.com/office/drawing/2014/main" id="{5065DA19-ECC8-4ADC-D421-FFFCBA90914B}"/>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5" name="Google Shape;1344;p27">
              <a:extLst>
                <a:ext uri="{FF2B5EF4-FFF2-40B4-BE49-F238E27FC236}">
                  <a16:creationId xmlns:a16="http://schemas.microsoft.com/office/drawing/2014/main" id="{62B6FA57-8233-392D-34BD-8F5EBC4844D8}"/>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6" name="Google Shape;1345;p27">
              <a:extLst>
                <a:ext uri="{FF2B5EF4-FFF2-40B4-BE49-F238E27FC236}">
                  <a16:creationId xmlns:a16="http://schemas.microsoft.com/office/drawing/2014/main" id="{968A8C84-DDEE-AD61-DF35-70BE80F917A8}"/>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7" name="Google Shape;1346;p27">
              <a:extLst>
                <a:ext uri="{FF2B5EF4-FFF2-40B4-BE49-F238E27FC236}">
                  <a16:creationId xmlns:a16="http://schemas.microsoft.com/office/drawing/2014/main" id="{15516968-3FCE-8BDE-D6A8-B19E53471E1B}"/>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8" name="Google Shape;1347;p27">
              <a:extLst>
                <a:ext uri="{FF2B5EF4-FFF2-40B4-BE49-F238E27FC236}">
                  <a16:creationId xmlns:a16="http://schemas.microsoft.com/office/drawing/2014/main" id="{72BCB47F-C6D0-47FF-4A57-0F6E32DDC7B3}"/>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69" name="Google Shape;1348;p27">
              <a:extLst>
                <a:ext uri="{FF2B5EF4-FFF2-40B4-BE49-F238E27FC236}">
                  <a16:creationId xmlns:a16="http://schemas.microsoft.com/office/drawing/2014/main" id="{9B103C72-AE98-A179-3F1F-040F48D31996}"/>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70" name="Google Shape;1349;p27">
              <a:extLst>
                <a:ext uri="{FF2B5EF4-FFF2-40B4-BE49-F238E27FC236}">
                  <a16:creationId xmlns:a16="http://schemas.microsoft.com/office/drawing/2014/main" id="{BB4A78B7-11E9-4DF2-B925-389C948DE22E}"/>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71" name="Google Shape;1350;p27">
              <a:extLst>
                <a:ext uri="{FF2B5EF4-FFF2-40B4-BE49-F238E27FC236}">
                  <a16:creationId xmlns:a16="http://schemas.microsoft.com/office/drawing/2014/main" id="{3B24C862-4A12-1721-0B73-75146240AC2D}"/>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72" name="Google Shape;1351;p27">
              <a:extLst>
                <a:ext uri="{FF2B5EF4-FFF2-40B4-BE49-F238E27FC236}">
                  <a16:creationId xmlns:a16="http://schemas.microsoft.com/office/drawing/2014/main" id="{56825558-EA61-CF88-61A5-FA6E13055D0D}"/>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873" name="Google Shape;1309;p27">
            <a:extLst>
              <a:ext uri="{FF2B5EF4-FFF2-40B4-BE49-F238E27FC236}">
                <a16:creationId xmlns:a16="http://schemas.microsoft.com/office/drawing/2014/main" id="{B31A05F1-1821-3F67-79D4-F19A0DE32038}"/>
              </a:ext>
            </a:extLst>
          </p:cNvPr>
          <p:cNvGrpSpPr/>
          <p:nvPr/>
        </p:nvGrpSpPr>
        <p:grpSpPr>
          <a:xfrm>
            <a:off x="2011985" y="5285269"/>
            <a:ext cx="4810650" cy="823800"/>
            <a:chOff x="1306400" y="6116550"/>
            <a:chExt cx="4810650" cy="823800"/>
          </a:xfrm>
        </p:grpSpPr>
        <p:sp>
          <p:nvSpPr>
            <p:cNvPr id="1874" name="Google Shape;1310;p27">
              <a:extLst>
                <a:ext uri="{FF2B5EF4-FFF2-40B4-BE49-F238E27FC236}">
                  <a16:creationId xmlns:a16="http://schemas.microsoft.com/office/drawing/2014/main" id="{5D1A3A2F-D79E-BBD0-4EDE-5B61BB661238}"/>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875" name="Google Shape;1311;p27">
              <a:extLst>
                <a:ext uri="{FF2B5EF4-FFF2-40B4-BE49-F238E27FC236}">
                  <a16:creationId xmlns:a16="http://schemas.microsoft.com/office/drawing/2014/main" id="{894231F9-D725-1ACF-653E-E4AC41CCDA2F}"/>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876" name="Google Shape;1312;p27">
              <a:extLst>
                <a:ext uri="{FF2B5EF4-FFF2-40B4-BE49-F238E27FC236}">
                  <a16:creationId xmlns:a16="http://schemas.microsoft.com/office/drawing/2014/main" id="{1F5C7A39-BF99-2516-51A6-9735A33AD1E1}"/>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77" name="Google Shape;1313;p27">
              <a:extLst>
                <a:ext uri="{FF2B5EF4-FFF2-40B4-BE49-F238E27FC236}">
                  <a16:creationId xmlns:a16="http://schemas.microsoft.com/office/drawing/2014/main" id="{1FE1EDEF-3FF5-287C-F930-0D1B6CBC820C}"/>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78" name="Google Shape;1314;p27">
              <a:extLst>
                <a:ext uri="{FF2B5EF4-FFF2-40B4-BE49-F238E27FC236}">
                  <a16:creationId xmlns:a16="http://schemas.microsoft.com/office/drawing/2014/main" id="{E3DA0EFF-3F99-7CD4-ECFD-372E08D2A827}"/>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79" name="Google Shape;1315;p27">
              <a:extLst>
                <a:ext uri="{FF2B5EF4-FFF2-40B4-BE49-F238E27FC236}">
                  <a16:creationId xmlns:a16="http://schemas.microsoft.com/office/drawing/2014/main" id="{D2C5FF5E-9A58-DECF-65B2-FAB6C7A19450}"/>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80" name="Google Shape;1316;p27">
              <a:extLst>
                <a:ext uri="{FF2B5EF4-FFF2-40B4-BE49-F238E27FC236}">
                  <a16:creationId xmlns:a16="http://schemas.microsoft.com/office/drawing/2014/main" id="{5295B599-86AB-380D-A8FE-138783151DDF}"/>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1" name="Google Shape;1317;p27">
              <a:extLst>
                <a:ext uri="{FF2B5EF4-FFF2-40B4-BE49-F238E27FC236}">
                  <a16:creationId xmlns:a16="http://schemas.microsoft.com/office/drawing/2014/main" id="{CFC30DDD-1DFF-1F3C-45A7-88034CB5B984}"/>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2" name="Google Shape;1318;p27">
              <a:extLst>
                <a:ext uri="{FF2B5EF4-FFF2-40B4-BE49-F238E27FC236}">
                  <a16:creationId xmlns:a16="http://schemas.microsoft.com/office/drawing/2014/main" id="{3F70B882-F3C9-5EB5-A16A-6B27D4962739}"/>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3" name="Google Shape;1319;p27">
              <a:extLst>
                <a:ext uri="{FF2B5EF4-FFF2-40B4-BE49-F238E27FC236}">
                  <a16:creationId xmlns:a16="http://schemas.microsoft.com/office/drawing/2014/main" id="{28519378-CD84-5992-00CE-230AA29FBC45}"/>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4" name="Google Shape;1320;p27">
              <a:extLst>
                <a:ext uri="{FF2B5EF4-FFF2-40B4-BE49-F238E27FC236}">
                  <a16:creationId xmlns:a16="http://schemas.microsoft.com/office/drawing/2014/main" id="{977038F4-F4B6-AD2C-85CC-7B8C2D05E36F}"/>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5" name="Google Shape;1321;p27">
              <a:extLst>
                <a:ext uri="{FF2B5EF4-FFF2-40B4-BE49-F238E27FC236}">
                  <a16:creationId xmlns:a16="http://schemas.microsoft.com/office/drawing/2014/main" id="{4E2CDA80-8B78-D78B-43E4-45A66442F6AA}"/>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6" name="Google Shape;1322;p27">
              <a:extLst>
                <a:ext uri="{FF2B5EF4-FFF2-40B4-BE49-F238E27FC236}">
                  <a16:creationId xmlns:a16="http://schemas.microsoft.com/office/drawing/2014/main" id="{B3E4B02B-B8D7-BB8D-0906-81CA814AB304}"/>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7" name="Google Shape;1323;p27">
              <a:extLst>
                <a:ext uri="{FF2B5EF4-FFF2-40B4-BE49-F238E27FC236}">
                  <a16:creationId xmlns:a16="http://schemas.microsoft.com/office/drawing/2014/main" id="{48FE1834-DEF0-103A-35F9-692F26361457}"/>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8" name="Google Shape;1324;p27">
              <a:extLst>
                <a:ext uri="{FF2B5EF4-FFF2-40B4-BE49-F238E27FC236}">
                  <a16:creationId xmlns:a16="http://schemas.microsoft.com/office/drawing/2014/main" id="{743E375E-953B-AF64-BED6-C2695A907409}"/>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89" name="Google Shape;1325;p27">
              <a:extLst>
                <a:ext uri="{FF2B5EF4-FFF2-40B4-BE49-F238E27FC236}">
                  <a16:creationId xmlns:a16="http://schemas.microsoft.com/office/drawing/2014/main" id="{BDA2DD44-7947-1180-FFBB-718F4E71C157}"/>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0" name="Google Shape;1326;p27">
              <a:extLst>
                <a:ext uri="{FF2B5EF4-FFF2-40B4-BE49-F238E27FC236}">
                  <a16:creationId xmlns:a16="http://schemas.microsoft.com/office/drawing/2014/main" id="{9817B116-379F-F2A6-114C-E97FFA4A7640}"/>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1" name="Google Shape;1327;p27">
              <a:extLst>
                <a:ext uri="{FF2B5EF4-FFF2-40B4-BE49-F238E27FC236}">
                  <a16:creationId xmlns:a16="http://schemas.microsoft.com/office/drawing/2014/main" id="{2C8E143D-3EEF-AA98-5443-CB0ED083FBA3}"/>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2" name="Google Shape;1328;p27">
              <a:extLst>
                <a:ext uri="{FF2B5EF4-FFF2-40B4-BE49-F238E27FC236}">
                  <a16:creationId xmlns:a16="http://schemas.microsoft.com/office/drawing/2014/main" id="{C2EB221A-64B5-AAC2-56D3-A759362E9D39}"/>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3" name="Google Shape;1329;p27">
              <a:extLst>
                <a:ext uri="{FF2B5EF4-FFF2-40B4-BE49-F238E27FC236}">
                  <a16:creationId xmlns:a16="http://schemas.microsoft.com/office/drawing/2014/main" id="{889AC28E-5B9A-E153-186F-046639F25D85}"/>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4" name="Google Shape;1330;p27">
              <a:extLst>
                <a:ext uri="{FF2B5EF4-FFF2-40B4-BE49-F238E27FC236}">
                  <a16:creationId xmlns:a16="http://schemas.microsoft.com/office/drawing/2014/main" id="{6072E4E6-47BC-25A9-0EDA-0900A331B336}"/>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5" name="Google Shape;1331;p27">
              <a:extLst>
                <a:ext uri="{FF2B5EF4-FFF2-40B4-BE49-F238E27FC236}">
                  <a16:creationId xmlns:a16="http://schemas.microsoft.com/office/drawing/2014/main" id="{9262AA56-0B00-618D-556D-CC0095618E50}"/>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6" name="Google Shape;1332;p27">
              <a:extLst>
                <a:ext uri="{FF2B5EF4-FFF2-40B4-BE49-F238E27FC236}">
                  <a16:creationId xmlns:a16="http://schemas.microsoft.com/office/drawing/2014/main" id="{9F9C8EE0-B154-9191-E986-CA188E69B00C}"/>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7" name="Google Shape;1333;p27">
              <a:extLst>
                <a:ext uri="{FF2B5EF4-FFF2-40B4-BE49-F238E27FC236}">
                  <a16:creationId xmlns:a16="http://schemas.microsoft.com/office/drawing/2014/main" id="{6087E8F9-0005-A5B8-059B-CC4868A272C4}"/>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8" name="Google Shape;1334;p27">
              <a:extLst>
                <a:ext uri="{FF2B5EF4-FFF2-40B4-BE49-F238E27FC236}">
                  <a16:creationId xmlns:a16="http://schemas.microsoft.com/office/drawing/2014/main" id="{9B9DD540-0FF0-DF04-C2CC-DB82C2F0901D}"/>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99" name="Google Shape;1335;p27">
              <a:extLst>
                <a:ext uri="{FF2B5EF4-FFF2-40B4-BE49-F238E27FC236}">
                  <a16:creationId xmlns:a16="http://schemas.microsoft.com/office/drawing/2014/main" id="{9BB69598-40F9-0526-FD00-6716877D0252}"/>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0" name="Google Shape;1336;p27">
              <a:extLst>
                <a:ext uri="{FF2B5EF4-FFF2-40B4-BE49-F238E27FC236}">
                  <a16:creationId xmlns:a16="http://schemas.microsoft.com/office/drawing/2014/main" id="{5974A00F-873E-83B6-7835-408160DFF67A}"/>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1" name="Google Shape;1337;p27">
              <a:extLst>
                <a:ext uri="{FF2B5EF4-FFF2-40B4-BE49-F238E27FC236}">
                  <a16:creationId xmlns:a16="http://schemas.microsoft.com/office/drawing/2014/main" id="{80F3D402-2191-AC0B-9C05-19DE3EC64E9B}"/>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2" name="Google Shape;1338;p27">
              <a:extLst>
                <a:ext uri="{FF2B5EF4-FFF2-40B4-BE49-F238E27FC236}">
                  <a16:creationId xmlns:a16="http://schemas.microsoft.com/office/drawing/2014/main" id="{B880FB5A-6126-9AED-C4A4-897D7FA5DF43}"/>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3" name="Google Shape;1339;p27">
              <a:extLst>
                <a:ext uri="{FF2B5EF4-FFF2-40B4-BE49-F238E27FC236}">
                  <a16:creationId xmlns:a16="http://schemas.microsoft.com/office/drawing/2014/main" id="{8DF13797-C974-CD16-63A7-728E16BF3F34}"/>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4" name="Google Shape;1340;p27">
              <a:extLst>
                <a:ext uri="{FF2B5EF4-FFF2-40B4-BE49-F238E27FC236}">
                  <a16:creationId xmlns:a16="http://schemas.microsoft.com/office/drawing/2014/main" id="{DA97CFC0-024D-17C0-DCC6-56F979E084BC}"/>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5" name="Google Shape;1341;p27">
              <a:extLst>
                <a:ext uri="{FF2B5EF4-FFF2-40B4-BE49-F238E27FC236}">
                  <a16:creationId xmlns:a16="http://schemas.microsoft.com/office/drawing/2014/main" id="{CA3A9478-39F4-F129-B5D1-94834A1627CF}"/>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6" name="Google Shape;1342;p27">
              <a:extLst>
                <a:ext uri="{FF2B5EF4-FFF2-40B4-BE49-F238E27FC236}">
                  <a16:creationId xmlns:a16="http://schemas.microsoft.com/office/drawing/2014/main" id="{F1646F6A-CB86-5C73-9755-CA14EEFA7B37}"/>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7" name="Google Shape;1343;p27">
              <a:extLst>
                <a:ext uri="{FF2B5EF4-FFF2-40B4-BE49-F238E27FC236}">
                  <a16:creationId xmlns:a16="http://schemas.microsoft.com/office/drawing/2014/main" id="{D9A8B6F4-225C-88C9-E88D-ED1BA20AF850}"/>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8" name="Google Shape;1344;p27">
              <a:extLst>
                <a:ext uri="{FF2B5EF4-FFF2-40B4-BE49-F238E27FC236}">
                  <a16:creationId xmlns:a16="http://schemas.microsoft.com/office/drawing/2014/main" id="{93D7C6B9-4B9F-39F7-145B-B7D84AC99B10}"/>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09" name="Google Shape;1345;p27">
              <a:extLst>
                <a:ext uri="{FF2B5EF4-FFF2-40B4-BE49-F238E27FC236}">
                  <a16:creationId xmlns:a16="http://schemas.microsoft.com/office/drawing/2014/main" id="{0DFAA1BD-30E8-62FD-4F7D-E81C785B547C}"/>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10" name="Google Shape;1346;p27">
              <a:extLst>
                <a:ext uri="{FF2B5EF4-FFF2-40B4-BE49-F238E27FC236}">
                  <a16:creationId xmlns:a16="http://schemas.microsoft.com/office/drawing/2014/main" id="{291CAA84-9B88-F550-3099-6676E1C82845}"/>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11" name="Google Shape;1347;p27">
              <a:extLst>
                <a:ext uri="{FF2B5EF4-FFF2-40B4-BE49-F238E27FC236}">
                  <a16:creationId xmlns:a16="http://schemas.microsoft.com/office/drawing/2014/main" id="{158BA2F1-AA13-A9F3-68BB-393A30B2511E}"/>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12" name="Google Shape;1348;p27">
              <a:extLst>
                <a:ext uri="{FF2B5EF4-FFF2-40B4-BE49-F238E27FC236}">
                  <a16:creationId xmlns:a16="http://schemas.microsoft.com/office/drawing/2014/main" id="{C6CE4F62-7550-B302-DB2A-622ADBA9A1E1}"/>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13" name="Google Shape;1349;p27">
              <a:extLst>
                <a:ext uri="{FF2B5EF4-FFF2-40B4-BE49-F238E27FC236}">
                  <a16:creationId xmlns:a16="http://schemas.microsoft.com/office/drawing/2014/main" id="{690BCE28-9DE7-E26E-6308-254829AB81E8}"/>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14" name="Google Shape;1350;p27">
              <a:extLst>
                <a:ext uri="{FF2B5EF4-FFF2-40B4-BE49-F238E27FC236}">
                  <a16:creationId xmlns:a16="http://schemas.microsoft.com/office/drawing/2014/main" id="{DFFECBBE-F17E-308D-233B-A9E4BDE8BFC2}"/>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15" name="Google Shape;1351;p27">
              <a:extLst>
                <a:ext uri="{FF2B5EF4-FFF2-40B4-BE49-F238E27FC236}">
                  <a16:creationId xmlns:a16="http://schemas.microsoft.com/office/drawing/2014/main" id="{4228D8B9-1AA2-83B6-ADB1-D423C045B47B}"/>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917" name="Google Shape;1309;p27">
            <a:extLst>
              <a:ext uri="{FF2B5EF4-FFF2-40B4-BE49-F238E27FC236}">
                <a16:creationId xmlns:a16="http://schemas.microsoft.com/office/drawing/2014/main" id="{69511EFC-80E1-D318-9A16-28E7B5091F4C}"/>
              </a:ext>
            </a:extLst>
          </p:cNvPr>
          <p:cNvGrpSpPr/>
          <p:nvPr/>
        </p:nvGrpSpPr>
        <p:grpSpPr>
          <a:xfrm>
            <a:off x="654307" y="1552573"/>
            <a:ext cx="6203221" cy="1576389"/>
            <a:chOff x="1306400" y="6116550"/>
            <a:chExt cx="4810650" cy="823800"/>
          </a:xfrm>
        </p:grpSpPr>
        <p:sp>
          <p:nvSpPr>
            <p:cNvPr id="1918" name="Google Shape;1310;p27">
              <a:extLst>
                <a:ext uri="{FF2B5EF4-FFF2-40B4-BE49-F238E27FC236}">
                  <a16:creationId xmlns:a16="http://schemas.microsoft.com/office/drawing/2014/main" id="{813D0762-ED4A-2D42-A96F-4766499AE31D}"/>
                </a:ext>
              </a:extLst>
            </p:cNvPr>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919" name="Google Shape;1311;p27">
              <a:extLst>
                <a:ext uri="{FF2B5EF4-FFF2-40B4-BE49-F238E27FC236}">
                  <a16:creationId xmlns:a16="http://schemas.microsoft.com/office/drawing/2014/main" id="{C8601DC0-5312-DBCA-C1BA-F0D6CA4E0EED}"/>
                </a:ext>
              </a:extLst>
            </p:cNvPr>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920" name="Google Shape;1312;p27">
              <a:extLst>
                <a:ext uri="{FF2B5EF4-FFF2-40B4-BE49-F238E27FC236}">
                  <a16:creationId xmlns:a16="http://schemas.microsoft.com/office/drawing/2014/main" id="{42D859D7-65CA-0DD1-1CA7-E6D1294D0D72}"/>
                </a:ext>
              </a:extLst>
            </p:cNvPr>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21" name="Google Shape;1313;p27">
              <a:extLst>
                <a:ext uri="{FF2B5EF4-FFF2-40B4-BE49-F238E27FC236}">
                  <a16:creationId xmlns:a16="http://schemas.microsoft.com/office/drawing/2014/main" id="{CE502FD3-127B-3C9C-E6A1-075CADB94CF3}"/>
                </a:ext>
              </a:extLst>
            </p:cNvPr>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22" name="Google Shape;1314;p27">
              <a:extLst>
                <a:ext uri="{FF2B5EF4-FFF2-40B4-BE49-F238E27FC236}">
                  <a16:creationId xmlns:a16="http://schemas.microsoft.com/office/drawing/2014/main" id="{3A124910-DDEF-0B17-ED92-54E8B975B8D2}"/>
                </a:ext>
              </a:extLst>
            </p:cNvPr>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23" name="Google Shape;1315;p27">
              <a:extLst>
                <a:ext uri="{FF2B5EF4-FFF2-40B4-BE49-F238E27FC236}">
                  <a16:creationId xmlns:a16="http://schemas.microsoft.com/office/drawing/2014/main" id="{C88F429E-1B17-528A-0305-B809ED4A0AD2}"/>
                </a:ext>
              </a:extLst>
            </p:cNvPr>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24" name="Google Shape;1316;p27">
              <a:extLst>
                <a:ext uri="{FF2B5EF4-FFF2-40B4-BE49-F238E27FC236}">
                  <a16:creationId xmlns:a16="http://schemas.microsoft.com/office/drawing/2014/main" id="{393E842B-738C-DCDF-E5E4-B5DD96985863}"/>
                </a:ext>
              </a:extLst>
            </p:cNvPr>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25" name="Google Shape;1317;p27">
              <a:extLst>
                <a:ext uri="{FF2B5EF4-FFF2-40B4-BE49-F238E27FC236}">
                  <a16:creationId xmlns:a16="http://schemas.microsoft.com/office/drawing/2014/main" id="{959CE4A1-8CB4-A34B-1456-74A740DFB225}"/>
                </a:ext>
              </a:extLst>
            </p:cNvPr>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26" name="Google Shape;1318;p27">
              <a:extLst>
                <a:ext uri="{FF2B5EF4-FFF2-40B4-BE49-F238E27FC236}">
                  <a16:creationId xmlns:a16="http://schemas.microsoft.com/office/drawing/2014/main" id="{8A6AE22A-A761-B3E8-36BA-B0DA5619E23C}"/>
                </a:ext>
              </a:extLst>
            </p:cNvPr>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27" name="Google Shape;1319;p27">
              <a:extLst>
                <a:ext uri="{FF2B5EF4-FFF2-40B4-BE49-F238E27FC236}">
                  <a16:creationId xmlns:a16="http://schemas.microsoft.com/office/drawing/2014/main" id="{4423B8B0-076D-E564-BB64-6687F316A03E}"/>
                </a:ext>
              </a:extLst>
            </p:cNvPr>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28" name="Google Shape;1320;p27">
              <a:extLst>
                <a:ext uri="{FF2B5EF4-FFF2-40B4-BE49-F238E27FC236}">
                  <a16:creationId xmlns:a16="http://schemas.microsoft.com/office/drawing/2014/main" id="{DBDD7F83-5981-55B2-4847-0CD36747CC97}"/>
                </a:ext>
              </a:extLst>
            </p:cNvPr>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29" name="Google Shape;1321;p27">
              <a:extLst>
                <a:ext uri="{FF2B5EF4-FFF2-40B4-BE49-F238E27FC236}">
                  <a16:creationId xmlns:a16="http://schemas.microsoft.com/office/drawing/2014/main" id="{A1BFB915-F0FF-A0F0-E722-07D22BCDE90D}"/>
                </a:ext>
              </a:extLst>
            </p:cNvPr>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0" name="Google Shape;1322;p27">
              <a:extLst>
                <a:ext uri="{FF2B5EF4-FFF2-40B4-BE49-F238E27FC236}">
                  <a16:creationId xmlns:a16="http://schemas.microsoft.com/office/drawing/2014/main" id="{30387142-6E7F-4420-A355-602986D88FD2}"/>
                </a:ext>
              </a:extLst>
            </p:cNvPr>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1" name="Google Shape;1323;p27">
              <a:extLst>
                <a:ext uri="{FF2B5EF4-FFF2-40B4-BE49-F238E27FC236}">
                  <a16:creationId xmlns:a16="http://schemas.microsoft.com/office/drawing/2014/main" id="{B2225867-EFB7-071B-4EF3-F55A9C9C90B4}"/>
                </a:ext>
              </a:extLst>
            </p:cNvPr>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2" name="Google Shape;1324;p27">
              <a:extLst>
                <a:ext uri="{FF2B5EF4-FFF2-40B4-BE49-F238E27FC236}">
                  <a16:creationId xmlns:a16="http://schemas.microsoft.com/office/drawing/2014/main" id="{827A0817-4C4E-F3DE-C20A-49122F7BD341}"/>
                </a:ext>
              </a:extLst>
            </p:cNvPr>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3" name="Google Shape;1325;p27">
              <a:extLst>
                <a:ext uri="{FF2B5EF4-FFF2-40B4-BE49-F238E27FC236}">
                  <a16:creationId xmlns:a16="http://schemas.microsoft.com/office/drawing/2014/main" id="{2F5D6379-C49A-20BF-F60B-81964ACD6067}"/>
                </a:ext>
              </a:extLst>
            </p:cNvPr>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4" name="Google Shape;1326;p27">
              <a:extLst>
                <a:ext uri="{FF2B5EF4-FFF2-40B4-BE49-F238E27FC236}">
                  <a16:creationId xmlns:a16="http://schemas.microsoft.com/office/drawing/2014/main" id="{2E74E35C-C89C-67E6-1772-1CCE6BB638B8}"/>
                </a:ext>
              </a:extLst>
            </p:cNvPr>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5" name="Google Shape;1327;p27">
              <a:extLst>
                <a:ext uri="{FF2B5EF4-FFF2-40B4-BE49-F238E27FC236}">
                  <a16:creationId xmlns:a16="http://schemas.microsoft.com/office/drawing/2014/main" id="{43608C70-6C93-CF59-7960-4E61867F06FA}"/>
                </a:ext>
              </a:extLst>
            </p:cNvPr>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6" name="Google Shape;1328;p27">
              <a:extLst>
                <a:ext uri="{FF2B5EF4-FFF2-40B4-BE49-F238E27FC236}">
                  <a16:creationId xmlns:a16="http://schemas.microsoft.com/office/drawing/2014/main" id="{F226C03C-BF40-9DEA-8025-EE1738BFABC5}"/>
                </a:ext>
              </a:extLst>
            </p:cNvPr>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7" name="Google Shape;1329;p27">
              <a:extLst>
                <a:ext uri="{FF2B5EF4-FFF2-40B4-BE49-F238E27FC236}">
                  <a16:creationId xmlns:a16="http://schemas.microsoft.com/office/drawing/2014/main" id="{95265E9B-0109-DBA0-3529-5FCCB3BFF807}"/>
                </a:ext>
              </a:extLst>
            </p:cNvPr>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8" name="Google Shape;1330;p27">
              <a:extLst>
                <a:ext uri="{FF2B5EF4-FFF2-40B4-BE49-F238E27FC236}">
                  <a16:creationId xmlns:a16="http://schemas.microsoft.com/office/drawing/2014/main" id="{7D12A887-3716-8A79-1412-1960C439B1BB}"/>
                </a:ext>
              </a:extLst>
            </p:cNvPr>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39" name="Google Shape;1331;p27">
              <a:extLst>
                <a:ext uri="{FF2B5EF4-FFF2-40B4-BE49-F238E27FC236}">
                  <a16:creationId xmlns:a16="http://schemas.microsoft.com/office/drawing/2014/main" id="{5D2476D6-C5DF-8C16-01AB-16DC37400224}"/>
                </a:ext>
              </a:extLst>
            </p:cNvPr>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0" name="Google Shape;1332;p27">
              <a:extLst>
                <a:ext uri="{FF2B5EF4-FFF2-40B4-BE49-F238E27FC236}">
                  <a16:creationId xmlns:a16="http://schemas.microsoft.com/office/drawing/2014/main" id="{3ED3F5C1-9ADF-DDD8-5A7E-B6A6901AFB65}"/>
                </a:ext>
              </a:extLst>
            </p:cNvPr>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1" name="Google Shape;1333;p27">
              <a:extLst>
                <a:ext uri="{FF2B5EF4-FFF2-40B4-BE49-F238E27FC236}">
                  <a16:creationId xmlns:a16="http://schemas.microsoft.com/office/drawing/2014/main" id="{718418B0-66CB-FB9A-BD65-96D512D0D1CB}"/>
                </a:ext>
              </a:extLst>
            </p:cNvPr>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2" name="Google Shape;1334;p27">
              <a:extLst>
                <a:ext uri="{FF2B5EF4-FFF2-40B4-BE49-F238E27FC236}">
                  <a16:creationId xmlns:a16="http://schemas.microsoft.com/office/drawing/2014/main" id="{665B5F83-E86B-BE73-CB4E-9C194BCD9655}"/>
                </a:ext>
              </a:extLst>
            </p:cNvPr>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3" name="Google Shape;1335;p27">
              <a:extLst>
                <a:ext uri="{FF2B5EF4-FFF2-40B4-BE49-F238E27FC236}">
                  <a16:creationId xmlns:a16="http://schemas.microsoft.com/office/drawing/2014/main" id="{4B222A62-8AD2-09AF-7B94-36495157F6CF}"/>
                </a:ext>
              </a:extLst>
            </p:cNvPr>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4" name="Google Shape;1336;p27">
              <a:extLst>
                <a:ext uri="{FF2B5EF4-FFF2-40B4-BE49-F238E27FC236}">
                  <a16:creationId xmlns:a16="http://schemas.microsoft.com/office/drawing/2014/main" id="{206E64AA-2E33-95EA-B7BA-21532E60087F}"/>
                </a:ext>
              </a:extLst>
            </p:cNvPr>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5" name="Google Shape;1337;p27">
              <a:extLst>
                <a:ext uri="{FF2B5EF4-FFF2-40B4-BE49-F238E27FC236}">
                  <a16:creationId xmlns:a16="http://schemas.microsoft.com/office/drawing/2014/main" id="{592A4C65-0456-BFD1-E44C-A542F26808F2}"/>
                </a:ext>
              </a:extLst>
            </p:cNvPr>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6" name="Google Shape;1338;p27">
              <a:extLst>
                <a:ext uri="{FF2B5EF4-FFF2-40B4-BE49-F238E27FC236}">
                  <a16:creationId xmlns:a16="http://schemas.microsoft.com/office/drawing/2014/main" id="{FBE32D7B-4F4E-85EF-6EDC-6C43459034C3}"/>
                </a:ext>
              </a:extLst>
            </p:cNvPr>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7" name="Google Shape;1339;p27">
              <a:extLst>
                <a:ext uri="{FF2B5EF4-FFF2-40B4-BE49-F238E27FC236}">
                  <a16:creationId xmlns:a16="http://schemas.microsoft.com/office/drawing/2014/main" id="{BE9C8A70-8108-207B-F554-D670D288E343}"/>
                </a:ext>
              </a:extLst>
            </p:cNvPr>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8" name="Google Shape;1340;p27">
              <a:extLst>
                <a:ext uri="{FF2B5EF4-FFF2-40B4-BE49-F238E27FC236}">
                  <a16:creationId xmlns:a16="http://schemas.microsoft.com/office/drawing/2014/main" id="{C7090936-E33D-F779-D589-9B9513E71944}"/>
                </a:ext>
              </a:extLst>
            </p:cNvPr>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49" name="Google Shape;1341;p27">
              <a:extLst>
                <a:ext uri="{FF2B5EF4-FFF2-40B4-BE49-F238E27FC236}">
                  <a16:creationId xmlns:a16="http://schemas.microsoft.com/office/drawing/2014/main" id="{F9409628-E037-4542-29FB-6C01E2CE7906}"/>
                </a:ext>
              </a:extLst>
            </p:cNvPr>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0" name="Google Shape;1342;p27">
              <a:extLst>
                <a:ext uri="{FF2B5EF4-FFF2-40B4-BE49-F238E27FC236}">
                  <a16:creationId xmlns:a16="http://schemas.microsoft.com/office/drawing/2014/main" id="{D8AC65C5-9A26-8630-9D7F-ADB92106B20C}"/>
                </a:ext>
              </a:extLst>
            </p:cNvPr>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1" name="Google Shape;1343;p27">
              <a:extLst>
                <a:ext uri="{FF2B5EF4-FFF2-40B4-BE49-F238E27FC236}">
                  <a16:creationId xmlns:a16="http://schemas.microsoft.com/office/drawing/2014/main" id="{11E0E498-7A48-F67E-BE73-EAF0D025E052}"/>
                </a:ext>
              </a:extLst>
            </p:cNvPr>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2" name="Google Shape;1344;p27">
              <a:extLst>
                <a:ext uri="{FF2B5EF4-FFF2-40B4-BE49-F238E27FC236}">
                  <a16:creationId xmlns:a16="http://schemas.microsoft.com/office/drawing/2014/main" id="{51CED0D4-113A-ADF5-4739-92A217E2AE50}"/>
                </a:ext>
              </a:extLst>
            </p:cNvPr>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3" name="Google Shape;1345;p27">
              <a:extLst>
                <a:ext uri="{FF2B5EF4-FFF2-40B4-BE49-F238E27FC236}">
                  <a16:creationId xmlns:a16="http://schemas.microsoft.com/office/drawing/2014/main" id="{A282A8E8-868E-9282-EA15-0E774E644426}"/>
                </a:ext>
              </a:extLst>
            </p:cNvPr>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4" name="Google Shape;1346;p27">
              <a:extLst>
                <a:ext uri="{FF2B5EF4-FFF2-40B4-BE49-F238E27FC236}">
                  <a16:creationId xmlns:a16="http://schemas.microsoft.com/office/drawing/2014/main" id="{4D57E3F4-C07F-7ED8-74C3-179FB22B97CB}"/>
                </a:ext>
              </a:extLst>
            </p:cNvPr>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5" name="Google Shape;1347;p27">
              <a:extLst>
                <a:ext uri="{FF2B5EF4-FFF2-40B4-BE49-F238E27FC236}">
                  <a16:creationId xmlns:a16="http://schemas.microsoft.com/office/drawing/2014/main" id="{6EE62E9A-1AFF-6F80-595B-47714DC4CB0F}"/>
                </a:ext>
              </a:extLst>
            </p:cNvPr>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6" name="Google Shape;1348;p27">
              <a:extLst>
                <a:ext uri="{FF2B5EF4-FFF2-40B4-BE49-F238E27FC236}">
                  <a16:creationId xmlns:a16="http://schemas.microsoft.com/office/drawing/2014/main" id="{12620123-6209-6603-7E20-2896537D687E}"/>
                </a:ext>
              </a:extLst>
            </p:cNvPr>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7" name="Google Shape;1349;p27">
              <a:extLst>
                <a:ext uri="{FF2B5EF4-FFF2-40B4-BE49-F238E27FC236}">
                  <a16:creationId xmlns:a16="http://schemas.microsoft.com/office/drawing/2014/main" id="{312937F2-E7CF-FC60-4542-48286AD8AD08}"/>
                </a:ext>
              </a:extLst>
            </p:cNvPr>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8" name="Google Shape;1350;p27">
              <a:extLst>
                <a:ext uri="{FF2B5EF4-FFF2-40B4-BE49-F238E27FC236}">
                  <a16:creationId xmlns:a16="http://schemas.microsoft.com/office/drawing/2014/main" id="{FF02DD74-414A-EB83-4241-49F824F9E7F1}"/>
                </a:ext>
              </a:extLst>
            </p:cNvPr>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59" name="Google Shape;1351;p27">
              <a:extLst>
                <a:ext uri="{FF2B5EF4-FFF2-40B4-BE49-F238E27FC236}">
                  <a16:creationId xmlns:a16="http://schemas.microsoft.com/office/drawing/2014/main" id="{6235C20A-7EDC-AACD-AC45-99614D0F7319}"/>
                </a:ext>
              </a:extLst>
            </p:cNvPr>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sp>
        <p:nvSpPr>
          <p:cNvPr id="1960" name="TextBox 1959">
            <a:extLst>
              <a:ext uri="{FF2B5EF4-FFF2-40B4-BE49-F238E27FC236}">
                <a16:creationId xmlns:a16="http://schemas.microsoft.com/office/drawing/2014/main" id="{1F5FEF8F-F115-99CB-AFC1-746DF06262D9}"/>
              </a:ext>
            </a:extLst>
          </p:cNvPr>
          <p:cNvSpPr txBox="1"/>
          <p:nvPr/>
        </p:nvSpPr>
        <p:spPr>
          <a:xfrm>
            <a:off x="3947490" y="3469780"/>
            <a:ext cx="1388521"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الأثنين</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
        <p:nvSpPr>
          <p:cNvPr id="1962" name="TextBox 1961">
            <a:extLst>
              <a:ext uri="{FF2B5EF4-FFF2-40B4-BE49-F238E27FC236}">
                <a16:creationId xmlns:a16="http://schemas.microsoft.com/office/drawing/2014/main" id="{EC93BAED-4C43-9348-466F-E14ACB7FDF1F}"/>
              </a:ext>
            </a:extLst>
          </p:cNvPr>
          <p:cNvSpPr txBox="1"/>
          <p:nvPr/>
        </p:nvSpPr>
        <p:spPr>
          <a:xfrm>
            <a:off x="3936135" y="4398453"/>
            <a:ext cx="1385316"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الثلاثاء</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
        <p:nvSpPr>
          <p:cNvPr id="1964" name="TextBox 1963">
            <a:extLst>
              <a:ext uri="{FF2B5EF4-FFF2-40B4-BE49-F238E27FC236}">
                <a16:creationId xmlns:a16="http://schemas.microsoft.com/office/drawing/2014/main" id="{00B2D3D9-07DD-22DC-D678-E584431D7AB0}"/>
              </a:ext>
            </a:extLst>
          </p:cNvPr>
          <p:cNvSpPr txBox="1"/>
          <p:nvPr/>
        </p:nvSpPr>
        <p:spPr>
          <a:xfrm>
            <a:off x="3770827" y="5341277"/>
            <a:ext cx="1531188"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الأربعاء</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
        <p:nvSpPr>
          <p:cNvPr id="1966" name="TextBox 1965">
            <a:extLst>
              <a:ext uri="{FF2B5EF4-FFF2-40B4-BE49-F238E27FC236}">
                <a16:creationId xmlns:a16="http://schemas.microsoft.com/office/drawing/2014/main" id="{D41FCBBC-1AD8-710F-6636-DC7BA9D31D96}"/>
              </a:ext>
            </a:extLst>
          </p:cNvPr>
          <p:cNvSpPr txBox="1"/>
          <p:nvPr/>
        </p:nvSpPr>
        <p:spPr>
          <a:xfrm>
            <a:off x="3476292" y="6252875"/>
            <a:ext cx="1789272"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الخميس</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
        <p:nvSpPr>
          <p:cNvPr id="1968" name="TextBox 1967">
            <a:extLst>
              <a:ext uri="{FF2B5EF4-FFF2-40B4-BE49-F238E27FC236}">
                <a16:creationId xmlns:a16="http://schemas.microsoft.com/office/drawing/2014/main" id="{3B6872A9-BD76-91EC-7DAF-9D46525FE0E7}"/>
              </a:ext>
            </a:extLst>
          </p:cNvPr>
          <p:cNvSpPr txBox="1"/>
          <p:nvPr/>
        </p:nvSpPr>
        <p:spPr>
          <a:xfrm>
            <a:off x="3770086" y="7198509"/>
            <a:ext cx="1547218"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الجمعة</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
        <p:nvSpPr>
          <p:cNvPr id="1970" name="TextBox 1969">
            <a:extLst>
              <a:ext uri="{FF2B5EF4-FFF2-40B4-BE49-F238E27FC236}">
                <a16:creationId xmlns:a16="http://schemas.microsoft.com/office/drawing/2014/main" id="{F9EB84C7-45DF-2C79-B87C-982D096663DE}"/>
              </a:ext>
            </a:extLst>
          </p:cNvPr>
          <p:cNvSpPr txBox="1"/>
          <p:nvPr/>
        </p:nvSpPr>
        <p:spPr>
          <a:xfrm>
            <a:off x="3835808" y="8122556"/>
            <a:ext cx="1481496"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السبت</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
        <p:nvSpPr>
          <p:cNvPr id="1972" name="TextBox 1971">
            <a:extLst>
              <a:ext uri="{FF2B5EF4-FFF2-40B4-BE49-F238E27FC236}">
                <a16:creationId xmlns:a16="http://schemas.microsoft.com/office/drawing/2014/main" id="{B71A38FD-E3E2-EA22-31DF-1042915691DF}"/>
              </a:ext>
            </a:extLst>
          </p:cNvPr>
          <p:cNvSpPr txBox="1"/>
          <p:nvPr/>
        </p:nvSpPr>
        <p:spPr>
          <a:xfrm>
            <a:off x="4147797" y="9066938"/>
            <a:ext cx="1099981" cy="707886"/>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4000" dirty="0">
                <a:solidFill>
                  <a:schemeClr val="bg1">
                    <a:lumMod val="65000"/>
                  </a:schemeClr>
                </a:solidFill>
                <a:latin typeface="Dubai Medium" panose="020B0503030403030204" pitchFamily="34" charset="-78"/>
                <a:cs typeface="Dubai Medium" panose="020B0503030403030204" pitchFamily="34" charset="-78"/>
              </a:rPr>
              <a:t>الأحد</a:t>
            </a:r>
            <a:endParaRPr lang="en-AE" sz="4000" dirty="0">
              <a:solidFill>
                <a:schemeClr val="bg1">
                  <a:lumMod val="65000"/>
                </a:schemeClr>
              </a:solidFill>
              <a:latin typeface="Dubai Medium" panose="020B0503030403030204" pitchFamily="34" charset="-78"/>
              <a:cs typeface="Dubai Medium" panose="020B0503030403030204" pitchFamily="34" charset="-78"/>
            </a:endParaRPr>
          </a:p>
        </p:txBody>
      </p:sp>
    </p:spTree>
    <p:extLst>
      <p:ext uri="{BB962C8B-B14F-4D97-AF65-F5344CB8AC3E}">
        <p14:creationId xmlns:p14="http://schemas.microsoft.com/office/powerpoint/2010/main" val="48236302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F2E762F9-60E2-EEE0-0292-C96372335A6D}"/>
              </a:ext>
            </a:extLst>
          </p:cNvPr>
          <p:cNvSpPr/>
          <p:nvPr/>
        </p:nvSpPr>
        <p:spPr>
          <a:xfrm>
            <a:off x="1612992" y="1914593"/>
            <a:ext cx="4638483" cy="672145"/>
          </a:xfrm>
          <a:prstGeom prst="rect">
            <a:avLst/>
          </a:prstGeom>
          <a:solidFill>
            <a:srgbClr val="FFC000"/>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الأثنين</a:t>
            </a:r>
            <a:endParaRPr lang="en-AE" b="1" dirty="0">
              <a:solidFill>
                <a:schemeClr val="tx1">
                  <a:lumMod val="95000"/>
                  <a:lumOff val="5000"/>
                </a:schemeClr>
              </a:solidFill>
            </a:endParaRPr>
          </a:p>
        </p:txBody>
      </p:sp>
      <p:sp>
        <p:nvSpPr>
          <p:cNvPr id="6" name="Rectangle 5">
            <a:extLst>
              <a:ext uri="{FF2B5EF4-FFF2-40B4-BE49-F238E27FC236}">
                <a16:creationId xmlns:a16="http://schemas.microsoft.com/office/drawing/2014/main" id="{E40287FD-D9E1-E67E-96A6-396077E26581}"/>
              </a:ext>
            </a:extLst>
          </p:cNvPr>
          <p:cNvSpPr/>
          <p:nvPr/>
        </p:nvSpPr>
        <p:spPr>
          <a:xfrm>
            <a:off x="1612994" y="2787817"/>
            <a:ext cx="4638483" cy="672145"/>
          </a:xfrm>
          <a:prstGeom prst="rect">
            <a:avLst/>
          </a:prstGeom>
          <a:solidFill>
            <a:srgbClr val="CAE1B0"/>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الثلاثاء</a:t>
            </a:r>
            <a:endParaRPr lang="en-AE" b="1" dirty="0">
              <a:solidFill>
                <a:schemeClr val="tx1">
                  <a:lumMod val="95000"/>
                  <a:lumOff val="5000"/>
                </a:schemeClr>
              </a:solidFill>
            </a:endParaRPr>
          </a:p>
        </p:txBody>
      </p:sp>
      <p:sp>
        <p:nvSpPr>
          <p:cNvPr id="8" name="Rectangle 7">
            <a:extLst>
              <a:ext uri="{FF2B5EF4-FFF2-40B4-BE49-F238E27FC236}">
                <a16:creationId xmlns:a16="http://schemas.microsoft.com/office/drawing/2014/main" id="{883B9BE6-6B40-8821-6151-B27A3CD44792}"/>
              </a:ext>
            </a:extLst>
          </p:cNvPr>
          <p:cNvSpPr/>
          <p:nvPr/>
        </p:nvSpPr>
        <p:spPr>
          <a:xfrm>
            <a:off x="1612993" y="3676806"/>
            <a:ext cx="4638483" cy="672145"/>
          </a:xfrm>
          <a:prstGeom prst="rect">
            <a:avLst/>
          </a:prstGeom>
          <a:solidFill>
            <a:schemeClr val="bg1"/>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الأربعاء</a:t>
            </a:r>
            <a:endParaRPr lang="en-AE" b="1" dirty="0">
              <a:solidFill>
                <a:schemeClr val="tx1">
                  <a:lumMod val="95000"/>
                  <a:lumOff val="5000"/>
                </a:schemeClr>
              </a:solidFill>
            </a:endParaRPr>
          </a:p>
        </p:txBody>
      </p:sp>
      <p:sp>
        <p:nvSpPr>
          <p:cNvPr id="10" name="Rectangle 9">
            <a:extLst>
              <a:ext uri="{FF2B5EF4-FFF2-40B4-BE49-F238E27FC236}">
                <a16:creationId xmlns:a16="http://schemas.microsoft.com/office/drawing/2014/main" id="{003593C5-5D46-9991-1CF8-C448AB2EB578}"/>
              </a:ext>
            </a:extLst>
          </p:cNvPr>
          <p:cNvSpPr/>
          <p:nvPr/>
        </p:nvSpPr>
        <p:spPr>
          <a:xfrm>
            <a:off x="1612993" y="4565795"/>
            <a:ext cx="4638483" cy="672145"/>
          </a:xfrm>
          <a:prstGeom prst="rect">
            <a:avLst/>
          </a:prstGeom>
          <a:solidFill>
            <a:srgbClr val="A4F2FF"/>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الخميس</a:t>
            </a:r>
            <a:endParaRPr lang="en-AE" b="1" dirty="0">
              <a:solidFill>
                <a:schemeClr val="tx1">
                  <a:lumMod val="95000"/>
                  <a:lumOff val="5000"/>
                </a:schemeClr>
              </a:solidFill>
            </a:endParaRPr>
          </a:p>
        </p:txBody>
      </p:sp>
      <p:sp>
        <p:nvSpPr>
          <p:cNvPr id="12" name="Rectangle 11">
            <a:extLst>
              <a:ext uri="{FF2B5EF4-FFF2-40B4-BE49-F238E27FC236}">
                <a16:creationId xmlns:a16="http://schemas.microsoft.com/office/drawing/2014/main" id="{2424EBFC-ABE1-2C2C-F670-6DD79DC1DA42}"/>
              </a:ext>
            </a:extLst>
          </p:cNvPr>
          <p:cNvSpPr/>
          <p:nvPr/>
        </p:nvSpPr>
        <p:spPr>
          <a:xfrm>
            <a:off x="1612994" y="5453873"/>
            <a:ext cx="4638483" cy="672145"/>
          </a:xfrm>
          <a:prstGeom prst="rect">
            <a:avLst/>
          </a:prstGeom>
          <a:solidFill>
            <a:schemeClr val="bg1">
              <a:lumMod val="85000"/>
            </a:schemeClr>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الجمعة</a:t>
            </a:r>
            <a:endParaRPr lang="en-AE" b="1" dirty="0">
              <a:solidFill>
                <a:schemeClr val="tx1">
                  <a:lumMod val="95000"/>
                  <a:lumOff val="5000"/>
                </a:schemeClr>
              </a:solidFill>
            </a:endParaRPr>
          </a:p>
        </p:txBody>
      </p:sp>
      <p:sp>
        <p:nvSpPr>
          <p:cNvPr id="14" name="Rectangle 13">
            <a:extLst>
              <a:ext uri="{FF2B5EF4-FFF2-40B4-BE49-F238E27FC236}">
                <a16:creationId xmlns:a16="http://schemas.microsoft.com/office/drawing/2014/main" id="{5F166AD8-4D94-37DC-FDF0-2EA6E7656994}"/>
              </a:ext>
            </a:extLst>
          </p:cNvPr>
          <p:cNvSpPr/>
          <p:nvPr/>
        </p:nvSpPr>
        <p:spPr>
          <a:xfrm>
            <a:off x="1612993" y="6342862"/>
            <a:ext cx="4638483" cy="672145"/>
          </a:xfrm>
          <a:prstGeom prst="rect">
            <a:avLst/>
          </a:prstGeom>
          <a:solidFill>
            <a:srgbClr val="FDF2FF"/>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السبت</a:t>
            </a:r>
            <a:endParaRPr lang="en-AE" b="1" dirty="0">
              <a:solidFill>
                <a:schemeClr val="tx1">
                  <a:lumMod val="95000"/>
                  <a:lumOff val="5000"/>
                </a:schemeClr>
              </a:solidFill>
            </a:endParaRPr>
          </a:p>
        </p:txBody>
      </p:sp>
      <p:sp>
        <p:nvSpPr>
          <p:cNvPr id="16" name="Rectangle 15">
            <a:extLst>
              <a:ext uri="{FF2B5EF4-FFF2-40B4-BE49-F238E27FC236}">
                <a16:creationId xmlns:a16="http://schemas.microsoft.com/office/drawing/2014/main" id="{5D874D8C-4988-1D10-D2C0-4794A11FA62E}"/>
              </a:ext>
            </a:extLst>
          </p:cNvPr>
          <p:cNvSpPr/>
          <p:nvPr/>
        </p:nvSpPr>
        <p:spPr>
          <a:xfrm>
            <a:off x="1612992" y="7230940"/>
            <a:ext cx="4638483" cy="672145"/>
          </a:xfrm>
          <a:prstGeom prst="rect">
            <a:avLst/>
          </a:prstGeom>
          <a:solidFill>
            <a:srgbClr val="CAD9FF"/>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r>
              <a:rPr lang="ar-SA" sz="3600" b="1" dirty="0">
                <a:solidFill>
                  <a:schemeClr val="tx1">
                    <a:lumMod val="95000"/>
                    <a:lumOff val="5000"/>
                  </a:schemeClr>
                </a:solidFill>
              </a:rPr>
              <a:t>الأحد</a:t>
            </a:r>
            <a:endParaRPr lang="en-AE" b="1" dirty="0">
              <a:solidFill>
                <a:schemeClr val="tx1">
                  <a:lumMod val="95000"/>
                  <a:lumOff val="5000"/>
                </a:schemeClr>
              </a:solidFill>
            </a:endParaRPr>
          </a:p>
        </p:txBody>
      </p:sp>
      <p:sp>
        <p:nvSpPr>
          <p:cNvPr id="17" name="Title 1">
            <a:extLst>
              <a:ext uri="{FF2B5EF4-FFF2-40B4-BE49-F238E27FC236}">
                <a16:creationId xmlns:a16="http://schemas.microsoft.com/office/drawing/2014/main" id="{C084ECFB-1C94-98C7-F652-4E6498DDF747}"/>
              </a:ext>
            </a:extLst>
          </p:cNvPr>
          <p:cNvSpPr>
            <a:spLocks noGrp="1"/>
          </p:cNvSpPr>
          <p:nvPr>
            <p:ph type="title"/>
          </p:nvPr>
        </p:nvSpPr>
        <p:spPr>
          <a:xfrm>
            <a:off x="2402469" y="527849"/>
            <a:ext cx="5354700" cy="1740900"/>
          </a:xfrm>
        </p:spPr>
        <p:txBody>
          <a:bodyPr/>
          <a:lstStyle/>
          <a:p>
            <a:r>
              <a:rPr lang="ar-SA" b="0" dirty="0">
                <a:latin typeface="Dubai" panose="020B0503030403030204" pitchFamily="34" charset="-78"/>
                <a:cs typeface="Dubai" panose="020B0503030403030204" pitchFamily="34" charset="-78"/>
              </a:rPr>
              <a:t>تغليف و قص</a:t>
            </a:r>
            <a:endParaRPr lang="en-AE" b="0" dirty="0">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289236973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306"/>
        <p:cNvGrpSpPr/>
        <p:nvPr/>
      </p:nvGrpSpPr>
      <p:grpSpPr>
        <a:xfrm>
          <a:off x="0" y="0"/>
          <a:ext cx="0" cy="0"/>
          <a:chOff x="0" y="0"/>
          <a:chExt cx="0" cy="0"/>
        </a:xfrm>
      </p:grpSpPr>
      <p:sp>
        <p:nvSpPr>
          <p:cNvPr id="45" name="Rectangle 44">
            <a:extLst>
              <a:ext uri="{FF2B5EF4-FFF2-40B4-BE49-F238E27FC236}">
                <a16:creationId xmlns:a16="http://schemas.microsoft.com/office/drawing/2014/main" id="{DEBFFB4C-22A0-1A7F-DFB2-75ABFE320F06}"/>
              </a:ext>
            </a:extLst>
          </p:cNvPr>
          <p:cNvSpPr/>
          <p:nvPr/>
        </p:nvSpPr>
        <p:spPr>
          <a:xfrm>
            <a:off x="886864" y="2864068"/>
            <a:ext cx="5785945" cy="5985929"/>
          </a:xfrm>
          <a:prstGeom prst="rect">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307" name="Google Shape;1307;p27"/>
          <p:cNvSpPr txBox="1">
            <a:spLocks noGrp="1"/>
          </p:cNvSpPr>
          <p:nvPr>
            <p:ph type="title"/>
          </p:nvPr>
        </p:nvSpPr>
        <p:spPr>
          <a:xfrm>
            <a:off x="702145" y="1202311"/>
            <a:ext cx="6203222" cy="1011764"/>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1800" dirty="0">
                <a:solidFill>
                  <a:srgbClr val="C00000"/>
                </a:solidFill>
                <a:latin typeface="Dubai" panose="020B0503030403030204" pitchFamily="34" charset="-78"/>
                <a:cs typeface="Dubai" panose="020B0503030403030204" pitchFamily="34" charset="-78"/>
              </a:rPr>
              <a:t>الهدف</a:t>
            </a:r>
            <a:r>
              <a:rPr lang="ar-SA" sz="1800" b="0" dirty="0">
                <a:latin typeface="Dubai" panose="020B0503030403030204" pitchFamily="34" charset="-78"/>
                <a:cs typeface="Dubai" panose="020B0503030403030204" pitchFamily="34" charset="-78"/>
              </a:rPr>
              <a:t> أن يختار الطفل " الطقس المناسب لليوم " عند الطلب</a:t>
            </a:r>
            <a:endParaRPr sz="1800" b="0" dirty="0">
              <a:latin typeface="Dubai" panose="020B0503030403030204" pitchFamily="34" charset="-78"/>
              <a:cs typeface="Dubai" panose="020B0503030403030204" pitchFamily="34" charset="-78"/>
            </a:endParaRPr>
          </a:p>
        </p:txBody>
      </p:sp>
      <p:sp>
        <p:nvSpPr>
          <p:cNvPr id="1461" name="Google Shape;1461;p27"/>
          <p:cNvSpPr/>
          <p:nvPr/>
        </p:nvSpPr>
        <p:spPr>
          <a:xfrm rot="816013" flipH="1">
            <a:off x="6556845" y="584252"/>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46" name="TextBox 45">
            <a:extLst>
              <a:ext uri="{FF2B5EF4-FFF2-40B4-BE49-F238E27FC236}">
                <a16:creationId xmlns:a16="http://schemas.microsoft.com/office/drawing/2014/main" id="{73EC73BB-C68B-574C-1BA0-521EB5F45C76}"/>
              </a:ext>
            </a:extLst>
          </p:cNvPr>
          <p:cNvSpPr txBox="1"/>
          <p:nvPr/>
        </p:nvSpPr>
        <p:spPr>
          <a:xfrm>
            <a:off x="2588892" y="3152290"/>
            <a:ext cx="2505814" cy="707886"/>
          </a:xfrm>
          <a:prstGeom prst="rect">
            <a:avLst/>
          </a:prstGeom>
          <a:noFill/>
        </p:spPr>
        <p:txBody>
          <a:bodyPr wrap="none" rtlCol="0">
            <a:spAutoFit/>
          </a:bodyPr>
          <a:lstStyle/>
          <a:p>
            <a:r>
              <a:rPr lang="ar-SA" sz="4000" dirty="0">
                <a:latin typeface="Dubai Medium" panose="020B0503030403030204" pitchFamily="34" charset="-78"/>
                <a:cs typeface="Dubai Medium" panose="020B0503030403030204" pitchFamily="34" charset="-78"/>
              </a:rPr>
              <a:t>حالة الطقس</a:t>
            </a:r>
            <a:endParaRPr lang="en-AE" sz="4000" dirty="0">
              <a:latin typeface="Dubai Medium" panose="020B0503030403030204" pitchFamily="34" charset="-78"/>
              <a:cs typeface="Dubai Medium" panose="020B0503030403030204" pitchFamily="34" charset="-78"/>
            </a:endParaRPr>
          </a:p>
        </p:txBody>
      </p:sp>
      <p:sp>
        <p:nvSpPr>
          <p:cNvPr id="49" name="Rectangle 48">
            <a:extLst>
              <a:ext uri="{FF2B5EF4-FFF2-40B4-BE49-F238E27FC236}">
                <a16:creationId xmlns:a16="http://schemas.microsoft.com/office/drawing/2014/main" id="{F5A2E5B4-9F51-F59C-3767-4A89C09D2CFF}"/>
              </a:ext>
            </a:extLst>
          </p:cNvPr>
          <p:cNvSpPr/>
          <p:nvPr/>
        </p:nvSpPr>
        <p:spPr>
          <a:xfrm>
            <a:off x="1967380" y="4008215"/>
            <a:ext cx="3748837" cy="440639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pic>
        <p:nvPicPr>
          <p:cNvPr id="92164" name="Picture 4" descr="Border Redblack Hearts4x3 3 Clipart | i2Clipart - Royalty Free Public  Domain Clipart">
            <a:extLst>
              <a:ext uri="{FF2B5EF4-FFF2-40B4-BE49-F238E27FC236}">
                <a16:creationId xmlns:a16="http://schemas.microsoft.com/office/drawing/2014/main" id="{D77C08D1-19A2-8E22-7A68-AC856BB77F5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03022" y="2574558"/>
            <a:ext cx="6077551" cy="656494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727722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ECC6ADCB-7E02-0E42-0A9E-629285740E3F}"/>
              </a:ext>
            </a:extLst>
          </p:cNvPr>
          <p:cNvSpPr/>
          <p:nvPr/>
        </p:nvSpPr>
        <p:spPr>
          <a:xfrm>
            <a:off x="3915103" y="866317"/>
            <a:ext cx="2852224" cy="2830171"/>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0">
              <a:lnSpc>
                <a:spcPct val="100000"/>
              </a:lnSpc>
              <a:spcBef>
                <a:spcPts val="0"/>
              </a:spcBef>
              <a:spcAft>
                <a:spcPts val="0"/>
              </a:spcAft>
              <a:buClr>
                <a:srgbClr val="000000"/>
              </a:buClr>
              <a:buFont typeface="Arial"/>
            </a:pPr>
            <a:endParaRPr lang="en-AE"/>
          </a:p>
        </p:txBody>
      </p:sp>
      <p:pic>
        <p:nvPicPr>
          <p:cNvPr id="6" name="Picture 2" descr="Free Sun Png Transparent, Download Free Sun Png Transparent png images,  Free ClipArts on Clipart Library">
            <a:extLst>
              <a:ext uri="{FF2B5EF4-FFF2-40B4-BE49-F238E27FC236}">
                <a16:creationId xmlns:a16="http://schemas.microsoft.com/office/drawing/2014/main" id="{C2C26EB6-51B0-EC49-C609-512CFD361C7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392375" y="1032209"/>
            <a:ext cx="1897679" cy="2074206"/>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D6249855-EB07-F395-5645-8D4D440B212E}"/>
              </a:ext>
            </a:extLst>
          </p:cNvPr>
          <p:cNvSpPr txBox="1"/>
          <p:nvPr/>
        </p:nvSpPr>
        <p:spPr>
          <a:xfrm>
            <a:off x="4634931" y="2979919"/>
            <a:ext cx="1412566" cy="584775"/>
          </a:xfrm>
          <a:prstGeom prst="rect">
            <a:avLst/>
          </a:prstGeom>
          <a:noFill/>
        </p:spPr>
        <p:txBody>
          <a:bodyPr wrap="none" rtlCol="0">
            <a:spAutoFit/>
          </a:bodyPr>
          <a:lstStyle/>
          <a:p>
            <a:r>
              <a:rPr lang="ar-SA" sz="3200" dirty="0">
                <a:latin typeface="Dubai Medium" panose="020B0503030403030204" pitchFamily="34" charset="-78"/>
                <a:cs typeface="Dubai Medium" panose="020B0503030403030204" pitchFamily="34" charset="-78"/>
              </a:rPr>
              <a:t>مشمس</a:t>
            </a:r>
            <a:endParaRPr lang="en-AE" sz="3200" dirty="0">
              <a:latin typeface="Dubai Medium" panose="020B0503030403030204" pitchFamily="34" charset="-78"/>
              <a:cs typeface="Dubai Medium" panose="020B0503030403030204" pitchFamily="34" charset="-78"/>
            </a:endParaRPr>
          </a:p>
        </p:txBody>
      </p:sp>
      <p:sp>
        <p:nvSpPr>
          <p:cNvPr id="9" name="Rectangle 8">
            <a:extLst>
              <a:ext uri="{FF2B5EF4-FFF2-40B4-BE49-F238E27FC236}">
                <a16:creationId xmlns:a16="http://schemas.microsoft.com/office/drawing/2014/main" id="{6B8A2C22-5595-D398-92FC-43BAB80299C4}"/>
              </a:ext>
            </a:extLst>
          </p:cNvPr>
          <p:cNvSpPr/>
          <p:nvPr/>
        </p:nvSpPr>
        <p:spPr>
          <a:xfrm>
            <a:off x="3915103" y="4097318"/>
            <a:ext cx="2852224" cy="2830171"/>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0">
              <a:lnSpc>
                <a:spcPct val="100000"/>
              </a:lnSpc>
              <a:spcBef>
                <a:spcPts val="0"/>
              </a:spcBef>
              <a:spcAft>
                <a:spcPts val="0"/>
              </a:spcAft>
              <a:buClr>
                <a:srgbClr val="000000"/>
              </a:buClr>
              <a:buFont typeface="Arial"/>
            </a:pPr>
            <a:endParaRPr lang="en-AE"/>
          </a:p>
        </p:txBody>
      </p:sp>
      <p:sp>
        <p:nvSpPr>
          <p:cNvPr id="13" name="TextBox 12">
            <a:extLst>
              <a:ext uri="{FF2B5EF4-FFF2-40B4-BE49-F238E27FC236}">
                <a16:creationId xmlns:a16="http://schemas.microsoft.com/office/drawing/2014/main" id="{929718C8-D49D-EF25-B6B9-CC74F451C410}"/>
              </a:ext>
            </a:extLst>
          </p:cNvPr>
          <p:cNvSpPr txBox="1"/>
          <p:nvPr/>
        </p:nvSpPr>
        <p:spPr>
          <a:xfrm>
            <a:off x="4912250" y="6271973"/>
            <a:ext cx="902811" cy="584775"/>
          </a:xfrm>
          <a:prstGeom prst="rect">
            <a:avLst/>
          </a:prstGeom>
          <a:noFill/>
        </p:spPr>
        <p:txBody>
          <a:bodyPr wrap="none" rtlCol="0">
            <a:spAutoFit/>
          </a:bodyPr>
          <a:lstStyle/>
          <a:p>
            <a:r>
              <a:rPr lang="ar-SA" sz="3200" dirty="0">
                <a:latin typeface="Dubai Medium" panose="020B0503030403030204" pitchFamily="34" charset="-78"/>
                <a:cs typeface="Dubai Medium" panose="020B0503030403030204" pitchFamily="34" charset="-78"/>
              </a:rPr>
              <a:t>ماطر</a:t>
            </a:r>
            <a:endParaRPr lang="en-AE" sz="3200" dirty="0">
              <a:latin typeface="Dubai Medium" panose="020B0503030403030204" pitchFamily="34" charset="-78"/>
              <a:cs typeface="Dubai Medium" panose="020B0503030403030204" pitchFamily="34" charset="-78"/>
            </a:endParaRPr>
          </a:p>
        </p:txBody>
      </p:sp>
      <p:sp>
        <p:nvSpPr>
          <p:cNvPr id="15" name="Rectangle 14">
            <a:extLst>
              <a:ext uri="{FF2B5EF4-FFF2-40B4-BE49-F238E27FC236}">
                <a16:creationId xmlns:a16="http://schemas.microsoft.com/office/drawing/2014/main" id="{E80EEF10-9B75-3D90-3EA1-1AF20ECA056B}"/>
              </a:ext>
            </a:extLst>
          </p:cNvPr>
          <p:cNvSpPr/>
          <p:nvPr/>
        </p:nvSpPr>
        <p:spPr>
          <a:xfrm>
            <a:off x="702965" y="866317"/>
            <a:ext cx="2852224" cy="2830171"/>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9" name="TextBox 18">
            <a:extLst>
              <a:ext uri="{FF2B5EF4-FFF2-40B4-BE49-F238E27FC236}">
                <a16:creationId xmlns:a16="http://schemas.microsoft.com/office/drawing/2014/main" id="{D80BAC0B-E269-0064-6B00-34CC47552B0C}"/>
              </a:ext>
            </a:extLst>
          </p:cNvPr>
          <p:cNvSpPr txBox="1"/>
          <p:nvPr/>
        </p:nvSpPr>
        <p:spPr>
          <a:xfrm>
            <a:off x="1700112" y="3002535"/>
            <a:ext cx="857927" cy="584775"/>
          </a:xfrm>
          <a:prstGeom prst="rect">
            <a:avLst/>
          </a:prstGeom>
          <a:noFill/>
        </p:spPr>
        <p:txBody>
          <a:bodyPr wrap="none" rtlCol="0">
            <a:spAutoFit/>
          </a:bodyPr>
          <a:lstStyle/>
          <a:p>
            <a:r>
              <a:rPr lang="ar-SA" sz="3200" dirty="0">
                <a:latin typeface="Dubai Medium" panose="020B0503030403030204" pitchFamily="34" charset="-78"/>
                <a:cs typeface="Dubai Medium" panose="020B0503030403030204" pitchFamily="34" charset="-78"/>
              </a:rPr>
              <a:t>غائم</a:t>
            </a:r>
            <a:endParaRPr lang="en-AE" sz="3200" dirty="0">
              <a:latin typeface="Dubai Medium" panose="020B0503030403030204" pitchFamily="34" charset="-78"/>
              <a:cs typeface="Dubai Medium" panose="020B0503030403030204" pitchFamily="34" charset="-78"/>
            </a:endParaRPr>
          </a:p>
        </p:txBody>
      </p:sp>
      <p:sp>
        <p:nvSpPr>
          <p:cNvPr id="21" name="Rectangle 20">
            <a:extLst>
              <a:ext uri="{FF2B5EF4-FFF2-40B4-BE49-F238E27FC236}">
                <a16:creationId xmlns:a16="http://schemas.microsoft.com/office/drawing/2014/main" id="{A2438F77-C830-D817-67F5-8E3B2E043D73}"/>
              </a:ext>
            </a:extLst>
          </p:cNvPr>
          <p:cNvSpPr/>
          <p:nvPr/>
        </p:nvSpPr>
        <p:spPr>
          <a:xfrm>
            <a:off x="702965" y="4097318"/>
            <a:ext cx="2852224" cy="2830171"/>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0">
              <a:lnSpc>
                <a:spcPct val="100000"/>
              </a:lnSpc>
              <a:spcBef>
                <a:spcPts val="0"/>
              </a:spcBef>
              <a:spcAft>
                <a:spcPts val="0"/>
              </a:spcAft>
              <a:buClr>
                <a:srgbClr val="000000"/>
              </a:buClr>
              <a:buFont typeface="Arial"/>
            </a:pPr>
            <a:endParaRPr lang="en-AE"/>
          </a:p>
        </p:txBody>
      </p:sp>
      <p:sp>
        <p:nvSpPr>
          <p:cNvPr id="23" name="TextBox 22">
            <a:extLst>
              <a:ext uri="{FF2B5EF4-FFF2-40B4-BE49-F238E27FC236}">
                <a16:creationId xmlns:a16="http://schemas.microsoft.com/office/drawing/2014/main" id="{68524084-03A6-6818-2AA7-20F37AC3B344}"/>
              </a:ext>
            </a:extLst>
          </p:cNvPr>
          <p:cNvSpPr txBox="1"/>
          <p:nvPr/>
        </p:nvSpPr>
        <p:spPr>
          <a:xfrm>
            <a:off x="1700112" y="6271973"/>
            <a:ext cx="720069" cy="584775"/>
          </a:xfrm>
          <a:prstGeom prst="rect">
            <a:avLst/>
          </a:prstGeom>
          <a:noFill/>
        </p:spPr>
        <p:txBody>
          <a:bodyPr wrap="none" rtlCol="0">
            <a:spAutoFit/>
          </a:bodyPr>
          <a:lstStyle/>
          <a:p>
            <a:r>
              <a:rPr lang="ar-SA" sz="3200" dirty="0">
                <a:latin typeface="Dubai Medium" panose="020B0503030403030204" pitchFamily="34" charset="-78"/>
                <a:cs typeface="Dubai Medium" panose="020B0503030403030204" pitchFamily="34" charset="-78"/>
              </a:rPr>
              <a:t>بارد</a:t>
            </a:r>
            <a:endParaRPr lang="en-AE" sz="3200" dirty="0">
              <a:latin typeface="Dubai Medium" panose="020B0503030403030204" pitchFamily="34" charset="-78"/>
              <a:cs typeface="Dubai Medium" panose="020B0503030403030204" pitchFamily="34" charset="-78"/>
            </a:endParaRPr>
          </a:p>
        </p:txBody>
      </p:sp>
      <p:sp>
        <p:nvSpPr>
          <p:cNvPr id="25" name="Rectangle 24">
            <a:extLst>
              <a:ext uri="{FF2B5EF4-FFF2-40B4-BE49-F238E27FC236}">
                <a16:creationId xmlns:a16="http://schemas.microsoft.com/office/drawing/2014/main" id="{10310799-AE5F-F19E-4C20-EFFB2847933C}"/>
              </a:ext>
            </a:extLst>
          </p:cNvPr>
          <p:cNvSpPr/>
          <p:nvPr/>
        </p:nvSpPr>
        <p:spPr>
          <a:xfrm>
            <a:off x="3915103" y="7362731"/>
            <a:ext cx="2852224" cy="2830171"/>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0">
              <a:lnSpc>
                <a:spcPct val="100000"/>
              </a:lnSpc>
              <a:spcBef>
                <a:spcPts val="0"/>
              </a:spcBef>
              <a:spcAft>
                <a:spcPts val="0"/>
              </a:spcAft>
              <a:buClr>
                <a:srgbClr val="000000"/>
              </a:buClr>
              <a:buFont typeface="Arial"/>
            </a:pPr>
            <a:endParaRPr lang="en-AE"/>
          </a:p>
        </p:txBody>
      </p:sp>
      <p:sp>
        <p:nvSpPr>
          <p:cNvPr id="27" name="TextBox 26">
            <a:extLst>
              <a:ext uri="{FF2B5EF4-FFF2-40B4-BE49-F238E27FC236}">
                <a16:creationId xmlns:a16="http://schemas.microsoft.com/office/drawing/2014/main" id="{E8740F56-9876-CC6C-B36C-2E3291B66D6F}"/>
              </a:ext>
            </a:extLst>
          </p:cNvPr>
          <p:cNvSpPr txBox="1"/>
          <p:nvPr/>
        </p:nvSpPr>
        <p:spPr>
          <a:xfrm>
            <a:off x="4912250" y="9537386"/>
            <a:ext cx="830677" cy="584775"/>
          </a:xfrm>
          <a:prstGeom prst="rect">
            <a:avLst/>
          </a:prstGeom>
          <a:noFill/>
        </p:spPr>
        <p:txBody>
          <a:bodyPr wrap="none" rtlCol="0">
            <a:spAutoFit/>
          </a:bodyPr>
          <a:lstStyle/>
          <a:p>
            <a:r>
              <a:rPr lang="ar-SA" sz="3200" dirty="0">
                <a:latin typeface="Dubai Medium" panose="020B0503030403030204" pitchFamily="34" charset="-78"/>
                <a:cs typeface="Dubai Medium" panose="020B0503030403030204" pitchFamily="34" charset="-78"/>
              </a:rPr>
              <a:t>رياح</a:t>
            </a:r>
            <a:endParaRPr lang="en-AE" sz="3200" dirty="0">
              <a:latin typeface="Dubai Medium" panose="020B0503030403030204" pitchFamily="34" charset="-78"/>
              <a:cs typeface="Dubai Medium" panose="020B0503030403030204" pitchFamily="34" charset="-78"/>
            </a:endParaRPr>
          </a:p>
        </p:txBody>
      </p:sp>
      <p:sp>
        <p:nvSpPr>
          <p:cNvPr id="29" name="Rectangle 28">
            <a:extLst>
              <a:ext uri="{FF2B5EF4-FFF2-40B4-BE49-F238E27FC236}">
                <a16:creationId xmlns:a16="http://schemas.microsoft.com/office/drawing/2014/main" id="{6C4AED1A-BF29-D480-2111-4E8062766132}"/>
              </a:ext>
            </a:extLst>
          </p:cNvPr>
          <p:cNvSpPr/>
          <p:nvPr/>
        </p:nvSpPr>
        <p:spPr>
          <a:xfrm>
            <a:off x="702965" y="7362731"/>
            <a:ext cx="2852224" cy="2830171"/>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0">
              <a:lnSpc>
                <a:spcPct val="100000"/>
              </a:lnSpc>
              <a:spcBef>
                <a:spcPts val="0"/>
              </a:spcBef>
              <a:spcAft>
                <a:spcPts val="0"/>
              </a:spcAft>
              <a:buClr>
                <a:srgbClr val="000000"/>
              </a:buClr>
              <a:buFont typeface="Arial"/>
            </a:pPr>
            <a:endParaRPr lang="en-AE"/>
          </a:p>
        </p:txBody>
      </p:sp>
      <p:sp>
        <p:nvSpPr>
          <p:cNvPr id="31" name="TextBox 30">
            <a:extLst>
              <a:ext uri="{FF2B5EF4-FFF2-40B4-BE49-F238E27FC236}">
                <a16:creationId xmlns:a16="http://schemas.microsoft.com/office/drawing/2014/main" id="{AF4A3938-C852-DCAC-5DEB-683826AD73D3}"/>
              </a:ext>
            </a:extLst>
          </p:cNvPr>
          <p:cNvSpPr txBox="1"/>
          <p:nvPr/>
        </p:nvSpPr>
        <p:spPr>
          <a:xfrm>
            <a:off x="1700112" y="9537386"/>
            <a:ext cx="1111202" cy="584775"/>
          </a:xfrm>
          <a:prstGeom prst="rect">
            <a:avLst/>
          </a:prstGeom>
          <a:noFill/>
        </p:spPr>
        <p:txBody>
          <a:bodyPr wrap="none" rtlCol="0">
            <a:spAutoFit/>
          </a:bodyPr>
          <a:lstStyle/>
          <a:p>
            <a:r>
              <a:rPr lang="ar-SA" sz="3200" dirty="0">
                <a:latin typeface="Dubai Medium" panose="020B0503030403030204" pitchFamily="34" charset="-78"/>
                <a:cs typeface="Dubai Medium" panose="020B0503030403030204" pitchFamily="34" charset="-78"/>
              </a:rPr>
              <a:t>ضباب</a:t>
            </a:r>
            <a:endParaRPr lang="en-AE" sz="3200" dirty="0">
              <a:latin typeface="Dubai Medium" panose="020B0503030403030204" pitchFamily="34" charset="-78"/>
              <a:cs typeface="Dubai Medium" panose="020B0503030403030204" pitchFamily="34" charset="-78"/>
            </a:endParaRPr>
          </a:p>
        </p:txBody>
      </p:sp>
      <p:sp>
        <p:nvSpPr>
          <p:cNvPr id="32" name="TextBox 31">
            <a:extLst>
              <a:ext uri="{FF2B5EF4-FFF2-40B4-BE49-F238E27FC236}">
                <a16:creationId xmlns:a16="http://schemas.microsoft.com/office/drawing/2014/main" id="{7FD97C97-578F-CED5-5040-7ECE4BC6B4EB}"/>
              </a:ext>
            </a:extLst>
          </p:cNvPr>
          <p:cNvSpPr txBox="1"/>
          <p:nvPr/>
        </p:nvSpPr>
        <p:spPr>
          <a:xfrm>
            <a:off x="6406055" y="10759440"/>
            <a:ext cx="184731" cy="307777"/>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endParaRPr lang="en-AE" dirty="0"/>
          </a:p>
        </p:txBody>
      </p:sp>
      <p:pic>
        <p:nvPicPr>
          <p:cNvPr id="93186" name="Picture 2" descr="Elmoltaqa - الطقس غائم جزئي مع انخفاض درجات الحرارة">
            <a:extLst>
              <a:ext uri="{FF2B5EF4-FFF2-40B4-BE49-F238E27FC236}">
                <a16:creationId xmlns:a16="http://schemas.microsoft.com/office/drawing/2014/main" id="{B57AE493-D4D6-D1E0-09F4-04C65825F001}"/>
              </a:ext>
            </a:extLst>
          </p:cNvPr>
          <p:cNvPicPr>
            <a:picLocks noChangeAspect="1" noChangeArrowheads="1"/>
          </p:cNvPicPr>
          <p:nvPr/>
        </p:nvPicPr>
        <p:blipFill>
          <a:blip r:embed="rId3">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1027788" y="959438"/>
            <a:ext cx="2202573" cy="1969781"/>
          </a:xfrm>
          <a:prstGeom prst="rect">
            <a:avLst/>
          </a:prstGeom>
          <a:noFill/>
          <a:extLst>
            <a:ext uri="{909E8E84-426E-40DD-AFC4-6F175D3DCCD1}">
              <a14:hiddenFill xmlns:a14="http://schemas.microsoft.com/office/drawing/2010/main">
                <a:solidFill>
                  <a:srgbClr val="FFFFFF"/>
                </a:solidFill>
              </a14:hiddenFill>
            </a:ext>
          </a:extLst>
        </p:spPr>
      </p:pic>
      <p:pic>
        <p:nvPicPr>
          <p:cNvPr id="93188" name="Picture 4" descr="Clip Art Raining Cloud Cartoon - Transparent Background Rain Clipart, HD  Png Download - kindpng">
            <a:extLst>
              <a:ext uri="{FF2B5EF4-FFF2-40B4-BE49-F238E27FC236}">
                <a16:creationId xmlns:a16="http://schemas.microsoft.com/office/drawing/2014/main" id="{25C4F5A9-8BC5-C2EB-111A-C67A3392EEA6}"/>
              </a:ext>
            </a:extLst>
          </p:cNvPr>
          <p:cNvPicPr>
            <a:picLocks noChangeAspect="1" noChangeArrowheads="1"/>
          </p:cNvPicPr>
          <p:nvPr/>
        </p:nvPicPr>
        <p:blipFill>
          <a:blip r:embed="rId4">
            <a:clrChange>
              <a:clrFrom>
                <a:srgbClr val="F7F7F7"/>
              </a:clrFrom>
              <a:clrTo>
                <a:srgbClr val="F7F7F7">
                  <a:alpha val="0"/>
                </a:srgbClr>
              </a:clrTo>
            </a:clrChange>
            <a:extLst>
              <a:ext uri="{28A0092B-C50C-407E-A947-70E740481C1C}">
                <a14:useLocalDpi xmlns:a14="http://schemas.microsoft.com/office/drawing/2010/main" val="0"/>
              </a:ext>
            </a:extLst>
          </a:blip>
          <a:srcRect/>
          <a:stretch>
            <a:fillRect/>
          </a:stretch>
        </p:blipFill>
        <p:spPr bwMode="auto">
          <a:xfrm>
            <a:off x="4475374" y="4280594"/>
            <a:ext cx="1929705" cy="1974685"/>
          </a:xfrm>
          <a:prstGeom prst="rect">
            <a:avLst/>
          </a:prstGeom>
          <a:noFill/>
          <a:extLst>
            <a:ext uri="{909E8E84-426E-40DD-AFC4-6F175D3DCCD1}">
              <a14:hiddenFill xmlns:a14="http://schemas.microsoft.com/office/drawing/2010/main">
                <a:solidFill>
                  <a:srgbClr val="FFFFFF"/>
                </a:solidFill>
              </a14:hiddenFill>
            </a:ext>
          </a:extLst>
        </p:spPr>
      </p:pic>
      <p:pic>
        <p:nvPicPr>
          <p:cNvPr id="93190" name="Picture 6" descr="Free Cold Cliparts, Download Free Cold Cliparts png images, Free ClipArts  on Clipart Library">
            <a:extLst>
              <a:ext uri="{FF2B5EF4-FFF2-40B4-BE49-F238E27FC236}">
                <a16:creationId xmlns:a16="http://schemas.microsoft.com/office/drawing/2014/main" id="{9AB56B97-3072-F4FC-6785-74269476B186}"/>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367530" y="4350100"/>
            <a:ext cx="1511625" cy="1863340"/>
          </a:xfrm>
          <a:prstGeom prst="rect">
            <a:avLst/>
          </a:prstGeom>
          <a:noFill/>
          <a:extLst>
            <a:ext uri="{909E8E84-426E-40DD-AFC4-6F175D3DCCD1}">
              <a14:hiddenFill xmlns:a14="http://schemas.microsoft.com/office/drawing/2010/main">
                <a:solidFill>
                  <a:srgbClr val="FFFFFF"/>
                </a:solidFill>
              </a14:hiddenFill>
            </a:ext>
          </a:extLst>
        </p:spPr>
      </p:pic>
      <p:pic>
        <p:nvPicPr>
          <p:cNvPr id="93192" name="Picture 8" descr="صور مجانية للرياح تهب ، قم بتنزيل قصاصة فنية مجانية ، قصاصة فنية مجانية -  آخر">
            <a:extLst>
              <a:ext uri="{FF2B5EF4-FFF2-40B4-BE49-F238E27FC236}">
                <a16:creationId xmlns:a16="http://schemas.microsoft.com/office/drawing/2014/main" id="{A2F5D376-0ED3-D1C0-6458-558AE97A05F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234686" y="7883912"/>
            <a:ext cx="2213056" cy="1460654"/>
          </a:xfrm>
          <a:prstGeom prst="rect">
            <a:avLst/>
          </a:prstGeom>
          <a:noFill/>
          <a:extLst>
            <a:ext uri="{909E8E84-426E-40DD-AFC4-6F175D3DCCD1}">
              <a14:hiddenFill xmlns:a14="http://schemas.microsoft.com/office/drawing/2010/main">
                <a:solidFill>
                  <a:srgbClr val="FFFFFF"/>
                </a:solidFill>
              </a14:hiddenFill>
            </a:ext>
          </a:extLst>
        </p:spPr>
      </p:pic>
      <p:pic>
        <p:nvPicPr>
          <p:cNvPr id="93194" name="Picture 10" descr="تحذير من الضباب.. .. اخبار العرب">
            <a:extLst>
              <a:ext uri="{FF2B5EF4-FFF2-40B4-BE49-F238E27FC236}">
                <a16:creationId xmlns:a16="http://schemas.microsoft.com/office/drawing/2014/main" id="{2369C601-0F26-5D0D-7BE2-54EDA26EB32A}"/>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927509" y="7761834"/>
            <a:ext cx="2383299" cy="170481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5622366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306"/>
        <p:cNvGrpSpPr/>
        <p:nvPr/>
      </p:nvGrpSpPr>
      <p:grpSpPr>
        <a:xfrm>
          <a:off x="0" y="0"/>
          <a:ext cx="0" cy="0"/>
          <a:chOff x="0" y="0"/>
          <a:chExt cx="0" cy="0"/>
        </a:xfrm>
      </p:grpSpPr>
      <p:sp>
        <p:nvSpPr>
          <p:cNvPr id="1307" name="Google Shape;1307;p27"/>
          <p:cNvSpPr txBox="1">
            <a:spLocks noGrp="1"/>
          </p:cNvSpPr>
          <p:nvPr>
            <p:ph type="title"/>
          </p:nvPr>
        </p:nvSpPr>
        <p:spPr>
          <a:xfrm>
            <a:off x="702145" y="637465"/>
            <a:ext cx="6203222" cy="1011764"/>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1800" dirty="0">
                <a:solidFill>
                  <a:srgbClr val="C00000"/>
                </a:solidFill>
                <a:latin typeface="Dubai" panose="020B0503030403030204" pitchFamily="34" charset="-78"/>
                <a:cs typeface="Dubai" panose="020B0503030403030204" pitchFamily="34" charset="-78"/>
              </a:rPr>
              <a:t>الهدف</a:t>
            </a:r>
            <a:r>
              <a:rPr lang="ar-SA" sz="1800" b="0" dirty="0">
                <a:latin typeface="Dubai" panose="020B0503030403030204" pitchFamily="34" charset="-78"/>
                <a:cs typeface="Dubai" panose="020B0503030403030204" pitchFamily="34" charset="-78"/>
              </a:rPr>
              <a:t> أن يختار الطفل اليوم المحدد من " أيام الأسبوع" عند الطلب</a:t>
            </a:r>
            <a:endParaRPr sz="1800" b="0" dirty="0">
              <a:latin typeface="Dubai" panose="020B0503030403030204" pitchFamily="34" charset="-78"/>
              <a:cs typeface="Dubai" panose="020B0503030403030204" pitchFamily="34" charset="-78"/>
            </a:endParaRPr>
          </a:p>
        </p:txBody>
      </p:sp>
      <p:sp>
        <p:nvSpPr>
          <p:cNvPr id="1308" name="Google Shape;1308;p27"/>
          <p:cNvSpPr txBox="1"/>
          <p:nvPr/>
        </p:nvSpPr>
        <p:spPr>
          <a:xfrm>
            <a:off x="2623641" y="1522490"/>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solidFill>
                  <a:srgbClr val="C00000"/>
                </a:solidFill>
                <a:latin typeface="Dubai" panose="020B0503030403030204" pitchFamily="34" charset="-78"/>
                <a:ea typeface="Gaegu"/>
                <a:cs typeface="Dubai" panose="020B0503030403030204" pitchFamily="34" charset="-78"/>
                <a:sym typeface="Gaegu"/>
              </a:rPr>
              <a:t>الشهر : ــــــــــــــــــــــــــــــــــــــــــــــــــــــــــــــــــــــــــــــ</a:t>
            </a:r>
            <a:endParaRPr sz="3000" b="1" dirty="0">
              <a:solidFill>
                <a:srgbClr val="C00000"/>
              </a:solidFill>
              <a:latin typeface="Dubai" panose="020B0503030403030204" pitchFamily="34" charset="-78"/>
              <a:ea typeface="Gaegu"/>
              <a:cs typeface="Dubai" panose="020B0503030403030204" pitchFamily="34" charset="-78"/>
              <a:sym typeface="Gaegu"/>
            </a:endParaRPr>
          </a:p>
        </p:txBody>
      </p:sp>
      <p:cxnSp>
        <p:nvCxnSpPr>
          <p:cNvPr id="1396" name="Google Shape;1396;p27"/>
          <p:cNvCxnSpPr>
            <a:cxnSpLocks/>
          </p:cNvCxnSpPr>
          <p:nvPr/>
        </p:nvCxnSpPr>
        <p:spPr>
          <a:xfrm flipV="1">
            <a:off x="546665" y="4301944"/>
            <a:ext cx="6514182" cy="50114"/>
          </a:xfrm>
          <a:prstGeom prst="straightConnector1">
            <a:avLst/>
          </a:prstGeom>
          <a:noFill/>
          <a:ln w="38100" cap="rnd" cmpd="sng">
            <a:solidFill>
              <a:schemeClr val="dk1"/>
            </a:solidFill>
            <a:prstDash val="dash"/>
            <a:round/>
            <a:headEnd type="none" w="med" len="med"/>
            <a:tailEnd type="none" w="med" len="med"/>
          </a:ln>
        </p:spPr>
      </p:cxnSp>
      <p:sp>
        <p:nvSpPr>
          <p:cNvPr id="1461" name="Google Shape;1461;p27"/>
          <p:cNvSpPr/>
          <p:nvPr/>
        </p:nvSpPr>
        <p:spPr>
          <a:xfrm rot="816013" flipH="1">
            <a:off x="6556845" y="584252"/>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pic>
        <p:nvPicPr>
          <p:cNvPr id="94212" name="Picture 4" descr="10 Best Printable Spring Calendar Numbers - printablee.com">
            <a:extLst>
              <a:ext uri="{FF2B5EF4-FFF2-40B4-BE49-F238E27FC236}">
                <a16:creationId xmlns:a16="http://schemas.microsoft.com/office/drawing/2014/main" id="{D69C14CF-2BB6-02F7-25EC-D22A15F0D212}"/>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1816" t="20278" r="1611" b="3687"/>
          <a:stretch/>
        </p:blipFill>
        <p:spPr bwMode="auto">
          <a:xfrm>
            <a:off x="844480" y="5492363"/>
            <a:ext cx="5870714" cy="3731170"/>
          </a:xfrm>
          <a:prstGeom prst="rect">
            <a:avLst/>
          </a:prstGeom>
          <a:noFill/>
          <a:ln w="76200">
            <a:solidFill>
              <a:schemeClr val="tx1"/>
            </a:solidFill>
          </a:ln>
          <a:extLst>
            <a:ext uri="{909E8E84-426E-40DD-AFC4-6F175D3DCCD1}">
              <a14:hiddenFill xmlns:a14="http://schemas.microsoft.com/office/drawing/2010/main">
                <a:solidFill>
                  <a:srgbClr val="FFFFFF"/>
                </a:solidFill>
              </a14:hiddenFill>
            </a:ext>
          </a:extLst>
        </p:spPr>
      </p:pic>
      <p:sp>
        <p:nvSpPr>
          <p:cNvPr id="7" name="Google Shape;1308;p27">
            <a:extLst>
              <a:ext uri="{FF2B5EF4-FFF2-40B4-BE49-F238E27FC236}">
                <a16:creationId xmlns:a16="http://schemas.microsoft.com/office/drawing/2014/main" id="{BD595AFB-D615-C8C4-04A3-34CE4ECE73D5}"/>
              </a:ext>
            </a:extLst>
          </p:cNvPr>
          <p:cNvSpPr txBox="1"/>
          <p:nvPr/>
        </p:nvSpPr>
        <p:spPr>
          <a:xfrm>
            <a:off x="1159276" y="2848847"/>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solidFill>
                  <a:srgbClr val="C00000"/>
                </a:solidFill>
                <a:latin typeface="Dubai" panose="020B0503030403030204" pitchFamily="34" charset="-78"/>
                <a:ea typeface="Gaegu"/>
                <a:cs typeface="Dubai" panose="020B0503030403030204" pitchFamily="34" charset="-78"/>
                <a:sym typeface="Gaegu"/>
              </a:rPr>
              <a:t>السنة : ــــــــــــــــــــــــــــــــــــــــــــــــــــــــــــــــــــــــــــــ</a:t>
            </a:r>
            <a:endParaRPr sz="3000" b="1" dirty="0">
              <a:solidFill>
                <a:srgbClr val="C00000"/>
              </a:solidFill>
              <a:latin typeface="Dubai" panose="020B0503030403030204" pitchFamily="34" charset="-78"/>
              <a:ea typeface="Gaegu"/>
              <a:cs typeface="Dubai" panose="020B0503030403030204" pitchFamily="34" charset="-78"/>
              <a:sym typeface="Gaegu"/>
            </a:endParaRPr>
          </a:p>
        </p:txBody>
      </p:sp>
    </p:spTree>
    <p:extLst>
      <p:ext uri="{BB962C8B-B14F-4D97-AF65-F5344CB8AC3E}">
        <p14:creationId xmlns:p14="http://schemas.microsoft.com/office/powerpoint/2010/main" val="16202704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5234" name="Picture 2" descr="تعرف على الشهور الميلادية بالانجليزية 12">
            <a:extLst>
              <a:ext uri="{FF2B5EF4-FFF2-40B4-BE49-F238E27FC236}">
                <a16:creationId xmlns:a16="http://schemas.microsoft.com/office/drawing/2014/main" id="{BB8BAA95-530A-0DB2-A650-56AA496B56C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8288" y="4284617"/>
            <a:ext cx="3081549" cy="5538352"/>
          </a:xfrm>
          <a:prstGeom prst="rect">
            <a:avLst/>
          </a:prstGeom>
          <a:noFill/>
          <a:extLst>
            <a:ext uri="{909E8E84-426E-40DD-AFC4-6F175D3DCCD1}">
              <a14:hiddenFill xmlns:a14="http://schemas.microsoft.com/office/drawing/2010/main">
                <a:solidFill>
                  <a:srgbClr val="FFFFFF"/>
                </a:solidFill>
              </a14:hiddenFill>
            </a:ext>
          </a:extLst>
        </p:spPr>
      </p:pic>
      <p:sp>
        <p:nvSpPr>
          <p:cNvPr id="4" name="Frame 3">
            <a:extLst>
              <a:ext uri="{FF2B5EF4-FFF2-40B4-BE49-F238E27FC236}">
                <a16:creationId xmlns:a16="http://schemas.microsoft.com/office/drawing/2014/main" id="{328FEED7-6665-3384-A4FD-BB321E070E69}"/>
              </a:ext>
            </a:extLst>
          </p:cNvPr>
          <p:cNvSpPr/>
          <p:nvPr/>
        </p:nvSpPr>
        <p:spPr>
          <a:xfrm>
            <a:off x="698288" y="1469321"/>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6" name="Frame 5">
            <a:extLst>
              <a:ext uri="{FF2B5EF4-FFF2-40B4-BE49-F238E27FC236}">
                <a16:creationId xmlns:a16="http://schemas.microsoft.com/office/drawing/2014/main" id="{9AE34FD7-C0BA-448C-23FF-683FB520F5F2}"/>
              </a:ext>
            </a:extLst>
          </p:cNvPr>
          <p:cNvSpPr/>
          <p:nvPr/>
        </p:nvSpPr>
        <p:spPr>
          <a:xfrm>
            <a:off x="698288" y="597173"/>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8" name="Frame 7">
            <a:extLst>
              <a:ext uri="{FF2B5EF4-FFF2-40B4-BE49-F238E27FC236}">
                <a16:creationId xmlns:a16="http://schemas.microsoft.com/office/drawing/2014/main" id="{087F9EC7-B795-2DBD-04AE-B07662971F48}"/>
              </a:ext>
            </a:extLst>
          </p:cNvPr>
          <p:cNvSpPr/>
          <p:nvPr/>
        </p:nvSpPr>
        <p:spPr>
          <a:xfrm>
            <a:off x="2156974" y="597174"/>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10" name="Frame 9">
            <a:extLst>
              <a:ext uri="{FF2B5EF4-FFF2-40B4-BE49-F238E27FC236}">
                <a16:creationId xmlns:a16="http://schemas.microsoft.com/office/drawing/2014/main" id="{4B752056-077C-47F5-A507-7E519E985587}"/>
              </a:ext>
            </a:extLst>
          </p:cNvPr>
          <p:cNvSpPr/>
          <p:nvPr/>
        </p:nvSpPr>
        <p:spPr>
          <a:xfrm>
            <a:off x="2156974" y="1469321"/>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11" name="TextBox 10">
            <a:extLst>
              <a:ext uri="{FF2B5EF4-FFF2-40B4-BE49-F238E27FC236}">
                <a16:creationId xmlns:a16="http://schemas.microsoft.com/office/drawing/2014/main" id="{28044065-346B-75DB-8C3D-899D9BA91503}"/>
              </a:ext>
            </a:extLst>
          </p:cNvPr>
          <p:cNvSpPr txBox="1"/>
          <p:nvPr/>
        </p:nvSpPr>
        <p:spPr>
          <a:xfrm>
            <a:off x="871171" y="700970"/>
            <a:ext cx="960519" cy="523220"/>
          </a:xfrm>
          <a:prstGeom prst="rect">
            <a:avLst/>
          </a:prstGeom>
          <a:noFill/>
        </p:spPr>
        <p:txBody>
          <a:bodyPr wrap="none" rtlCol="0">
            <a:spAutoFit/>
          </a:bodyPr>
          <a:lstStyle/>
          <a:p>
            <a:pPr algn="ctr"/>
            <a:r>
              <a:rPr lang="ar-AE" sz="2800" b="1" dirty="0">
                <a:latin typeface="Dubai" panose="020B0503030403030204" pitchFamily="34" charset="-78"/>
                <a:cs typeface="Dubai" panose="020B0503030403030204" pitchFamily="34" charset="-78"/>
              </a:rPr>
              <a:t>2024</a:t>
            </a:r>
            <a:endParaRPr lang="en-AE" sz="2800" b="1" dirty="0">
              <a:latin typeface="Dubai" panose="020B0503030403030204" pitchFamily="34" charset="-78"/>
              <a:cs typeface="Dubai" panose="020B0503030403030204" pitchFamily="34" charset="-78"/>
            </a:endParaRPr>
          </a:p>
        </p:txBody>
      </p:sp>
      <p:sp>
        <p:nvSpPr>
          <p:cNvPr id="13" name="TextBox 12">
            <a:extLst>
              <a:ext uri="{FF2B5EF4-FFF2-40B4-BE49-F238E27FC236}">
                <a16:creationId xmlns:a16="http://schemas.microsoft.com/office/drawing/2014/main" id="{EEFF891B-24A4-DA63-8AD5-DC714B33FCD7}"/>
              </a:ext>
            </a:extLst>
          </p:cNvPr>
          <p:cNvSpPr txBox="1"/>
          <p:nvPr/>
        </p:nvSpPr>
        <p:spPr>
          <a:xfrm>
            <a:off x="2329857" y="700970"/>
            <a:ext cx="960519" cy="523220"/>
          </a:xfrm>
          <a:prstGeom prst="rect">
            <a:avLst/>
          </a:prstGeom>
          <a:noFill/>
        </p:spPr>
        <p:txBody>
          <a:bodyPr wrap="none" rtlCol="0">
            <a:spAutoFit/>
          </a:bodyPr>
          <a:lstStyle/>
          <a:p>
            <a:pPr algn="ctr"/>
            <a:r>
              <a:rPr lang="en-AE" sz="2800" b="1" dirty="0">
                <a:latin typeface="Dubai" panose="020B0503030403030204" pitchFamily="34" charset="-78"/>
                <a:cs typeface="Dubai" panose="020B0503030403030204" pitchFamily="34" charset="-78"/>
              </a:rPr>
              <a:t>202</a:t>
            </a:r>
            <a:r>
              <a:rPr lang="ar-AE" sz="2800" b="1" dirty="0">
                <a:latin typeface="Dubai" panose="020B0503030403030204" pitchFamily="34" charset="-78"/>
                <a:cs typeface="Dubai" panose="020B0503030403030204" pitchFamily="34" charset="-78"/>
              </a:rPr>
              <a:t>5</a:t>
            </a:r>
            <a:endParaRPr lang="en-AE" sz="2800" b="1" dirty="0">
              <a:latin typeface="Dubai" panose="020B0503030403030204" pitchFamily="34" charset="-78"/>
              <a:cs typeface="Dubai" panose="020B0503030403030204" pitchFamily="34" charset="-78"/>
            </a:endParaRPr>
          </a:p>
        </p:txBody>
      </p:sp>
      <p:sp>
        <p:nvSpPr>
          <p:cNvPr id="15" name="TextBox 14">
            <a:extLst>
              <a:ext uri="{FF2B5EF4-FFF2-40B4-BE49-F238E27FC236}">
                <a16:creationId xmlns:a16="http://schemas.microsoft.com/office/drawing/2014/main" id="{C46C666A-CA14-9201-9040-4642C50941A5}"/>
              </a:ext>
            </a:extLst>
          </p:cNvPr>
          <p:cNvSpPr txBox="1"/>
          <p:nvPr/>
        </p:nvSpPr>
        <p:spPr>
          <a:xfrm>
            <a:off x="900565" y="1573118"/>
            <a:ext cx="960519" cy="523220"/>
          </a:xfrm>
          <a:prstGeom prst="rect">
            <a:avLst/>
          </a:prstGeom>
          <a:noFill/>
        </p:spPr>
        <p:txBody>
          <a:bodyPr wrap="none" rtlCol="0">
            <a:spAutoFit/>
          </a:bodyPr>
          <a:lstStyle/>
          <a:p>
            <a:pPr algn="ctr"/>
            <a:r>
              <a:rPr lang="en-AE" sz="2800" b="1" dirty="0">
                <a:latin typeface="Dubai" panose="020B0503030403030204" pitchFamily="34" charset="-78"/>
                <a:cs typeface="Dubai" panose="020B0503030403030204" pitchFamily="34" charset="-78"/>
              </a:rPr>
              <a:t>202</a:t>
            </a:r>
            <a:r>
              <a:rPr lang="ar-AE" sz="2800" b="1" dirty="0">
                <a:latin typeface="Dubai" panose="020B0503030403030204" pitchFamily="34" charset="-78"/>
                <a:cs typeface="Dubai" panose="020B0503030403030204" pitchFamily="34" charset="-78"/>
              </a:rPr>
              <a:t>6</a:t>
            </a:r>
            <a:endParaRPr lang="en-AE" sz="2800" b="1" dirty="0">
              <a:latin typeface="Dubai" panose="020B0503030403030204" pitchFamily="34" charset="-78"/>
              <a:cs typeface="Dubai" panose="020B0503030403030204" pitchFamily="34" charset="-78"/>
            </a:endParaRPr>
          </a:p>
        </p:txBody>
      </p:sp>
      <p:sp>
        <p:nvSpPr>
          <p:cNvPr id="17" name="TextBox 16">
            <a:extLst>
              <a:ext uri="{FF2B5EF4-FFF2-40B4-BE49-F238E27FC236}">
                <a16:creationId xmlns:a16="http://schemas.microsoft.com/office/drawing/2014/main" id="{31942363-430D-5811-E1C6-7D26EB9F8F72}"/>
              </a:ext>
            </a:extLst>
          </p:cNvPr>
          <p:cNvSpPr txBox="1"/>
          <p:nvPr/>
        </p:nvSpPr>
        <p:spPr>
          <a:xfrm>
            <a:off x="2329856" y="1560140"/>
            <a:ext cx="960519" cy="523220"/>
          </a:xfrm>
          <a:prstGeom prst="rect">
            <a:avLst/>
          </a:prstGeom>
          <a:noFill/>
        </p:spPr>
        <p:txBody>
          <a:bodyPr wrap="none" rtlCol="0">
            <a:spAutoFit/>
          </a:bodyPr>
          <a:lstStyle/>
          <a:p>
            <a:pPr algn="ctr"/>
            <a:r>
              <a:rPr lang="en-AE" sz="2800" b="1" dirty="0">
                <a:latin typeface="Dubai" panose="020B0503030403030204" pitchFamily="34" charset="-78"/>
                <a:cs typeface="Dubai" panose="020B0503030403030204" pitchFamily="34" charset="-78"/>
              </a:rPr>
              <a:t>202</a:t>
            </a:r>
            <a:r>
              <a:rPr lang="ar-AE" sz="2800" b="1" dirty="0">
                <a:latin typeface="Dubai" panose="020B0503030403030204" pitchFamily="34" charset="-78"/>
                <a:cs typeface="Dubai" panose="020B0503030403030204" pitchFamily="34" charset="-78"/>
              </a:rPr>
              <a:t>7</a:t>
            </a:r>
            <a:endParaRPr lang="en-AE" sz="2800" b="1" dirty="0">
              <a:latin typeface="Dubai" panose="020B0503030403030204" pitchFamily="34" charset="-78"/>
              <a:cs typeface="Dubai" panose="020B0503030403030204" pitchFamily="34" charset="-78"/>
            </a:endParaRPr>
          </a:p>
        </p:txBody>
      </p:sp>
      <p:sp>
        <p:nvSpPr>
          <p:cNvPr id="19" name="Frame 18">
            <a:extLst>
              <a:ext uri="{FF2B5EF4-FFF2-40B4-BE49-F238E27FC236}">
                <a16:creationId xmlns:a16="http://schemas.microsoft.com/office/drawing/2014/main" id="{33922E90-75E2-C1E0-FFBC-238AC4AA0D15}"/>
              </a:ext>
            </a:extLst>
          </p:cNvPr>
          <p:cNvSpPr/>
          <p:nvPr/>
        </p:nvSpPr>
        <p:spPr>
          <a:xfrm>
            <a:off x="698288" y="2350076"/>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21" name="Frame 20">
            <a:extLst>
              <a:ext uri="{FF2B5EF4-FFF2-40B4-BE49-F238E27FC236}">
                <a16:creationId xmlns:a16="http://schemas.microsoft.com/office/drawing/2014/main" id="{D253CABF-34B6-9C83-BACC-4C8CBC8620DD}"/>
              </a:ext>
            </a:extLst>
          </p:cNvPr>
          <p:cNvSpPr/>
          <p:nvPr/>
        </p:nvSpPr>
        <p:spPr>
          <a:xfrm>
            <a:off x="2156974" y="2350076"/>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23" name="TextBox 22">
            <a:extLst>
              <a:ext uri="{FF2B5EF4-FFF2-40B4-BE49-F238E27FC236}">
                <a16:creationId xmlns:a16="http://schemas.microsoft.com/office/drawing/2014/main" id="{97142FF1-3E98-A29B-6A7B-A654B596EB66}"/>
              </a:ext>
            </a:extLst>
          </p:cNvPr>
          <p:cNvSpPr txBox="1"/>
          <p:nvPr/>
        </p:nvSpPr>
        <p:spPr>
          <a:xfrm>
            <a:off x="900565" y="2453873"/>
            <a:ext cx="960519" cy="523220"/>
          </a:xfrm>
          <a:prstGeom prst="rect">
            <a:avLst/>
          </a:prstGeom>
          <a:noFill/>
        </p:spPr>
        <p:txBody>
          <a:bodyPr wrap="none" rtlCol="0">
            <a:spAutoFit/>
          </a:bodyPr>
          <a:lstStyle/>
          <a:p>
            <a:pPr algn="ctr"/>
            <a:r>
              <a:rPr lang="en-AE" sz="2800" b="1" dirty="0">
                <a:latin typeface="Dubai" panose="020B0503030403030204" pitchFamily="34" charset="-78"/>
                <a:cs typeface="Dubai" panose="020B0503030403030204" pitchFamily="34" charset="-78"/>
              </a:rPr>
              <a:t>202</a:t>
            </a:r>
            <a:r>
              <a:rPr lang="ar-AE" sz="2800" b="1" dirty="0">
                <a:latin typeface="Dubai" panose="020B0503030403030204" pitchFamily="34" charset="-78"/>
                <a:cs typeface="Dubai" panose="020B0503030403030204" pitchFamily="34" charset="-78"/>
              </a:rPr>
              <a:t>8</a:t>
            </a:r>
            <a:endParaRPr lang="en-AE" sz="2800" b="1" dirty="0">
              <a:latin typeface="Dubai" panose="020B0503030403030204" pitchFamily="34" charset="-78"/>
              <a:cs typeface="Dubai" panose="020B0503030403030204" pitchFamily="34" charset="-78"/>
            </a:endParaRPr>
          </a:p>
        </p:txBody>
      </p:sp>
      <p:sp>
        <p:nvSpPr>
          <p:cNvPr id="25" name="TextBox 24">
            <a:extLst>
              <a:ext uri="{FF2B5EF4-FFF2-40B4-BE49-F238E27FC236}">
                <a16:creationId xmlns:a16="http://schemas.microsoft.com/office/drawing/2014/main" id="{0FC717BE-EDF7-9D6F-1BBF-53E7823A5DDA}"/>
              </a:ext>
            </a:extLst>
          </p:cNvPr>
          <p:cNvSpPr txBox="1"/>
          <p:nvPr/>
        </p:nvSpPr>
        <p:spPr>
          <a:xfrm>
            <a:off x="2329856" y="2440895"/>
            <a:ext cx="960519" cy="523220"/>
          </a:xfrm>
          <a:prstGeom prst="rect">
            <a:avLst/>
          </a:prstGeom>
          <a:noFill/>
        </p:spPr>
        <p:txBody>
          <a:bodyPr wrap="none" rtlCol="0">
            <a:spAutoFit/>
          </a:bodyPr>
          <a:lstStyle/>
          <a:p>
            <a:pPr algn="ctr"/>
            <a:r>
              <a:rPr lang="en-AE" sz="2800" b="1" dirty="0">
                <a:latin typeface="Dubai" panose="020B0503030403030204" pitchFamily="34" charset="-78"/>
                <a:cs typeface="Dubai" panose="020B0503030403030204" pitchFamily="34" charset="-78"/>
              </a:rPr>
              <a:t>202</a:t>
            </a:r>
            <a:r>
              <a:rPr lang="ar-AE" sz="2800" b="1" dirty="0">
                <a:latin typeface="Dubai" panose="020B0503030403030204" pitchFamily="34" charset="-78"/>
                <a:cs typeface="Dubai" panose="020B0503030403030204" pitchFamily="34" charset="-78"/>
              </a:rPr>
              <a:t>9</a:t>
            </a:r>
            <a:endParaRPr lang="en-AE" sz="2800" b="1" dirty="0">
              <a:latin typeface="Dubai" panose="020B0503030403030204" pitchFamily="34" charset="-78"/>
              <a:cs typeface="Dubai" panose="020B0503030403030204" pitchFamily="34" charset="-78"/>
            </a:endParaRPr>
          </a:p>
        </p:txBody>
      </p:sp>
      <p:sp>
        <p:nvSpPr>
          <p:cNvPr id="27" name="Frame 26">
            <a:extLst>
              <a:ext uri="{FF2B5EF4-FFF2-40B4-BE49-F238E27FC236}">
                <a16:creationId xmlns:a16="http://schemas.microsoft.com/office/drawing/2014/main" id="{54431799-4108-292B-7098-6F50815DF78F}"/>
              </a:ext>
            </a:extLst>
          </p:cNvPr>
          <p:cNvSpPr/>
          <p:nvPr/>
        </p:nvSpPr>
        <p:spPr>
          <a:xfrm>
            <a:off x="698288" y="3257745"/>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29" name="Frame 28">
            <a:extLst>
              <a:ext uri="{FF2B5EF4-FFF2-40B4-BE49-F238E27FC236}">
                <a16:creationId xmlns:a16="http://schemas.microsoft.com/office/drawing/2014/main" id="{7A692CB6-CEBC-4CC0-690A-C5E45286A349}"/>
              </a:ext>
            </a:extLst>
          </p:cNvPr>
          <p:cNvSpPr/>
          <p:nvPr/>
        </p:nvSpPr>
        <p:spPr>
          <a:xfrm>
            <a:off x="2156974" y="3257745"/>
            <a:ext cx="1306286" cy="627017"/>
          </a:xfrm>
          <a:prstGeom prst="fram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31" name="TextBox 30">
            <a:extLst>
              <a:ext uri="{FF2B5EF4-FFF2-40B4-BE49-F238E27FC236}">
                <a16:creationId xmlns:a16="http://schemas.microsoft.com/office/drawing/2014/main" id="{20A2D71B-0672-6326-DE02-EC8680BBFACC}"/>
              </a:ext>
            </a:extLst>
          </p:cNvPr>
          <p:cNvSpPr txBox="1"/>
          <p:nvPr/>
        </p:nvSpPr>
        <p:spPr>
          <a:xfrm>
            <a:off x="900565" y="3361542"/>
            <a:ext cx="960519" cy="523220"/>
          </a:xfrm>
          <a:prstGeom prst="rect">
            <a:avLst/>
          </a:prstGeom>
          <a:noFill/>
        </p:spPr>
        <p:txBody>
          <a:bodyPr wrap="none" rtlCol="0">
            <a:spAutoFit/>
          </a:bodyPr>
          <a:lstStyle/>
          <a:p>
            <a:pPr algn="ctr"/>
            <a:r>
              <a:rPr lang="ar-AE" sz="2800" b="1" dirty="0">
                <a:latin typeface="Dubai" panose="020B0503030403030204" pitchFamily="34" charset="-78"/>
                <a:cs typeface="Dubai" panose="020B0503030403030204" pitchFamily="34" charset="-78"/>
              </a:rPr>
              <a:t>2030</a:t>
            </a:r>
            <a:endParaRPr lang="en-AE" sz="2800" b="1" dirty="0">
              <a:latin typeface="Dubai" panose="020B0503030403030204" pitchFamily="34" charset="-78"/>
              <a:cs typeface="Dubai" panose="020B0503030403030204" pitchFamily="34" charset="-78"/>
            </a:endParaRPr>
          </a:p>
        </p:txBody>
      </p:sp>
      <p:sp>
        <p:nvSpPr>
          <p:cNvPr id="33" name="TextBox 32">
            <a:extLst>
              <a:ext uri="{FF2B5EF4-FFF2-40B4-BE49-F238E27FC236}">
                <a16:creationId xmlns:a16="http://schemas.microsoft.com/office/drawing/2014/main" id="{F6EF5318-7B9F-095B-8F3A-F3CEC1456C2E}"/>
              </a:ext>
            </a:extLst>
          </p:cNvPr>
          <p:cNvSpPr txBox="1"/>
          <p:nvPr/>
        </p:nvSpPr>
        <p:spPr>
          <a:xfrm>
            <a:off x="2329856" y="3348564"/>
            <a:ext cx="960519" cy="523220"/>
          </a:xfrm>
          <a:prstGeom prst="rect">
            <a:avLst/>
          </a:prstGeom>
          <a:noFill/>
        </p:spPr>
        <p:txBody>
          <a:bodyPr wrap="none" rtlCol="0">
            <a:spAutoFit/>
          </a:bodyPr>
          <a:lstStyle/>
          <a:p>
            <a:pPr algn="ctr"/>
            <a:r>
              <a:rPr lang="ar-AE" sz="2800" b="1" dirty="0">
                <a:latin typeface="Dubai" panose="020B0503030403030204" pitchFamily="34" charset="-78"/>
                <a:cs typeface="Dubai" panose="020B0503030403030204" pitchFamily="34" charset="-78"/>
              </a:rPr>
              <a:t>2031</a:t>
            </a:r>
            <a:endParaRPr lang="en-AE" sz="2800" b="1" dirty="0">
              <a:latin typeface="Dubai" panose="020B0503030403030204" pitchFamily="34" charset="-78"/>
              <a:cs typeface="Dubai" panose="020B0503030403030204" pitchFamily="34" charset="-78"/>
            </a:endParaRPr>
          </a:p>
        </p:txBody>
      </p:sp>
      <p:sp>
        <p:nvSpPr>
          <p:cNvPr id="35" name="Frame 34">
            <a:extLst>
              <a:ext uri="{FF2B5EF4-FFF2-40B4-BE49-F238E27FC236}">
                <a16:creationId xmlns:a16="http://schemas.microsoft.com/office/drawing/2014/main" id="{3E84349B-2D34-3245-AF3B-451184A31476}"/>
              </a:ext>
            </a:extLst>
          </p:cNvPr>
          <p:cNvSpPr/>
          <p:nvPr/>
        </p:nvSpPr>
        <p:spPr>
          <a:xfrm>
            <a:off x="4096416" y="984983"/>
            <a:ext cx="1126434" cy="968676"/>
          </a:xfrm>
          <a:prstGeom prst="frame">
            <a:avLst/>
          </a:prstGeom>
          <a:solidFill>
            <a:srgbClr val="FF0000"/>
          </a:solidFill>
          <a:ln w="190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37" name="Frame 36">
            <a:extLst>
              <a:ext uri="{FF2B5EF4-FFF2-40B4-BE49-F238E27FC236}">
                <a16:creationId xmlns:a16="http://schemas.microsoft.com/office/drawing/2014/main" id="{AC62A568-CAEC-A30D-336A-C1FBA166788C}"/>
              </a:ext>
            </a:extLst>
          </p:cNvPr>
          <p:cNvSpPr/>
          <p:nvPr/>
        </p:nvSpPr>
        <p:spPr>
          <a:xfrm>
            <a:off x="4096416" y="2131723"/>
            <a:ext cx="1126434" cy="968676"/>
          </a:xfrm>
          <a:prstGeom prst="frame">
            <a:avLst/>
          </a:prstGeom>
          <a:solidFill>
            <a:srgbClr val="FF0000"/>
          </a:solidFill>
          <a:ln w="190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39" name="Frame 38">
            <a:extLst>
              <a:ext uri="{FF2B5EF4-FFF2-40B4-BE49-F238E27FC236}">
                <a16:creationId xmlns:a16="http://schemas.microsoft.com/office/drawing/2014/main" id="{79E7EEF9-D375-B6D9-D920-D53E1640FD58}"/>
              </a:ext>
            </a:extLst>
          </p:cNvPr>
          <p:cNvSpPr/>
          <p:nvPr/>
        </p:nvSpPr>
        <p:spPr>
          <a:xfrm>
            <a:off x="4096416" y="3296096"/>
            <a:ext cx="1126434" cy="968676"/>
          </a:xfrm>
          <a:prstGeom prst="frame">
            <a:avLst/>
          </a:prstGeom>
          <a:solidFill>
            <a:srgbClr val="FF0000"/>
          </a:solidFill>
          <a:ln w="190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solidFill>
                <a:schemeClr val="tx1"/>
              </a:solidFill>
            </a:endParaRPr>
          </a:p>
        </p:txBody>
      </p:sp>
      <p:sp>
        <p:nvSpPr>
          <p:cNvPr id="40" name="Title 1">
            <a:extLst>
              <a:ext uri="{FF2B5EF4-FFF2-40B4-BE49-F238E27FC236}">
                <a16:creationId xmlns:a16="http://schemas.microsoft.com/office/drawing/2014/main" id="{C91E9445-1795-E530-E940-116B296E154A}"/>
              </a:ext>
            </a:extLst>
          </p:cNvPr>
          <p:cNvSpPr>
            <a:spLocks noGrp="1"/>
          </p:cNvSpPr>
          <p:nvPr>
            <p:ph type="title"/>
          </p:nvPr>
        </p:nvSpPr>
        <p:spPr>
          <a:xfrm>
            <a:off x="2762702" y="5014085"/>
            <a:ext cx="5354700" cy="1740900"/>
          </a:xfrm>
        </p:spPr>
        <p:txBody>
          <a:bodyPr/>
          <a:lstStyle/>
          <a:p>
            <a:r>
              <a:rPr lang="ar-SA" b="0" dirty="0">
                <a:latin typeface="Dubai" panose="020B0503030403030204" pitchFamily="34" charset="-78"/>
                <a:cs typeface="Dubai" panose="020B0503030403030204" pitchFamily="34" charset="-78"/>
              </a:rPr>
              <a:t>تغليف و قص</a:t>
            </a:r>
            <a:endParaRPr lang="en-AE" b="0" dirty="0">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13435834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777"/>
        <p:cNvGrpSpPr/>
        <p:nvPr/>
      </p:nvGrpSpPr>
      <p:grpSpPr>
        <a:xfrm>
          <a:off x="0" y="0"/>
          <a:ext cx="0" cy="0"/>
          <a:chOff x="0" y="0"/>
          <a:chExt cx="0" cy="0"/>
        </a:xfrm>
      </p:grpSpPr>
      <p:sp>
        <p:nvSpPr>
          <p:cNvPr id="2" name="Title 1">
            <a:extLst>
              <a:ext uri="{FF2B5EF4-FFF2-40B4-BE49-F238E27FC236}">
                <a16:creationId xmlns:a16="http://schemas.microsoft.com/office/drawing/2014/main" id="{117B0811-4282-3FAE-1A80-9061A4F4046B}"/>
              </a:ext>
            </a:extLst>
          </p:cNvPr>
          <p:cNvSpPr txBox="1">
            <a:spLocks/>
          </p:cNvSpPr>
          <p:nvPr/>
        </p:nvSpPr>
        <p:spPr>
          <a:xfrm>
            <a:off x="-54274" y="442184"/>
            <a:ext cx="7559675" cy="174090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1pPr>
            <a:lvl2pPr marR="0" lvl="1"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2pPr>
            <a:lvl3pPr marR="0" lvl="2"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3pPr>
            <a:lvl4pPr marR="0" lvl="3"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4pPr>
            <a:lvl5pPr marR="0" lvl="4"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5pPr>
            <a:lvl6pPr marR="0" lvl="5"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6pPr>
            <a:lvl7pPr marR="0" lvl="6"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7pPr>
            <a:lvl8pPr marR="0" lvl="7"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8pPr>
            <a:lvl9pPr marR="0" lvl="8" algn="l" rtl="0">
              <a:lnSpc>
                <a:spcPct val="100000"/>
              </a:lnSpc>
              <a:spcBef>
                <a:spcPts val="0"/>
              </a:spcBef>
              <a:spcAft>
                <a:spcPts val="0"/>
              </a:spcAft>
              <a:buClr>
                <a:schemeClr val="dk1"/>
              </a:buClr>
              <a:buSzPts val="5000"/>
              <a:buFont typeface="Gaegu"/>
              <a:buNone/>
              <a:defRPr sz="5000" b="1" i="0" u="none" strike="noStrike" cap="none">
                <a:solidFill>
                  <a:schemeClr val="dk1"/>
                </a:solidFill>
                <a:latin typeface="Gaegu"/>
                <a:ea typeface="Gaegu"/>
                <a:cs typeface="Gaegu"/>
                <a:sym typeface="Gaegu"/>
              </a:defRPr>
            </a:lvl9pPr>
          </a:lstStyle>
          <a:p>
            <a:r>
              <a:rPr lang="ar-SA" sz="4000" b="0" dirty="0">
                <a:solidFill>
                  <a:srgbClr val="C00000"/>
                </a:solidFill>
                <a:latin typeface="Dubai" panose="020B0503030403030204" pitchFamily="34" charset="-78"/>
                <a:cs typeface="Dubai" panose="020B0503030403030204" pitchFamily="34" charset="-78"/>
              </a:rPr>
              <a:t>الهوية الوطنية</a:t>
            </a:r>
            <a:endParaRPr lang="en-AE" sz="4000" b="0" dirty="0">
              <a:solidFill>
                <a:srgbClr val="C00000"/>
              </a:solidFill>
              <a:latin typeface="Dubai" panose="020B0503030403030204" pitchFamily="34" charset="-78"/>
              <a:cs typeface="Dubai" panose="020B0503030403030204" pitchFamily="34" charset="-78"/>
            </a:endParaRPr>
          </a:p>
        </p:txBody>
      </p:sp>
      <p:sp>
        <p:nvSpPr>
          <p:cNvPr id="1779" name="Google Shape;1779;p30"/>
          <p:cNvSpPr/>
          <p:nvPr/>
        </p:nvSpPr>
        <p:spPr>
          <a:xfrm rot="-901513" flipH="1">
            <a:off x="1219618" y="1425535"/>
            <a:ext cx="2650576" cy="3358461"/>
          </a:xfrm>
          <a:custGeom>
            <a:avLst/>
            <a:gdLst/>
            <a:ahLst/>
            <a:cxnLst/>
            <a:rect l="l" t="t" r="r" b="b"/>
            <a:pathLst>
              <a:path w="27053" h="34278" extrusionOk="0">
                <a:moveTo>
                  <a:pt x="2759" y="5649"/>
                </a:moveTo>
                <a:cubicBezTo>
                  <a:pt x="2601" y="5149"/>
                  <a:pt x="2522" y="4756"/>
                  <a:pt x="2391" y="4388"/>
                </a:cubicBezTo>
                <a:cubicBezTo>
                  <a:pt x="2234" y="3968"/>
                  <a:pt x="2311" y="3653"/>
                  <a:pt x="2654" y="3443"/>
                </a:cubicBezTo>
                <a:cubicBezTo>
                  <a:pt x="3074" y="3205"/>
                  <a:pt x="3677" y="3285"/>
                  <a:pt x="3887" y="3653"/>
                </a:cubicBezTo>
                <a:cubicBezTo>
                  <a:pt x="3992" y="3836"/>
                  <a:pt x="4045" y="4073"/>
                  <a:pt x="4097" y="4283"/>
                </a:cubicBezTo>
                <a:cubicBezTo>
                  <a:pt x="4177" y="4518"/>
                  <a:pt x="4230" y="4781"/>
                  <a:pt x="4335" y="5124"/>
                </a:cubicBezTo>
                <a:cubicBezTo>
                  <a:pt x="4780" y="4939"/>
                  <a:pt x="5175" y="4781"/>
                  <a:pt x="5648" y="4598"/>
                </a:cubicBezTo>
                <a:cubicBezTo>
                  <a:pt x="5595" y="4283"/>
                  <a:pt x="5543" y="3993"/>
                  <a:pt x="5463" y="3705"/>
                </a:cubicBezTo>
                <a:cubicBezTo>
                  <a:pt x="5333" y="3205"/>
                  <a:pt x="5490" y="2865"/>
                  <a:pt x="5883" y="2732"/>
                </a:cubicBezTo>
                <a:cubicBezTo>
                  <a:pt x="6409" y="2522"/>
                  <a:pt x="7014" y="2760"/>
                  <a:pt x="7171" y="3233"/>
                </a:cubicBezTo>
                <a:cubicBezTo>
                  <a:pt x="7249" y="3468"/>
                  <a:pt x="7249" y="3730"/>
                  <a:pt x="7329" y="4073"/>
                </a:cubicBezTo>
                <a:cubicBezTo>
                  <a:pt x="7802" y="3941"/>
                  <a:pt x="8222" y="3810"/>
                  <a:pt x="8747" y="3653"/>
                </a:cubicBezTo>
                <a:cubicBezTo>
                  <a:pt x="8590" y="3180"/>
                  <a:pt x="8432" y="2760"/>
                  <a:pt x="8300" y="2312"/>
                </a:cubicBezTo>
                <a:cubicBezTo>
                  <a:pt x="8562" y="1734"/>
                  <a:pt x="9062" y="1682"/>
                  <a:pt x="9640" y="1762"/>
                </a:cubicBezTo>
                <a:cubicBezTo>
                  <a:pt x="10348" y="1867"/>
                  <a:pt x="10243" y="2497"/>
                  <a:pt x="10428" y="3075"/>
                </a:cubicBezTo>
                <a:cubicBezTo>
                  <a:pt x="10769" y="2995"/>
                  <a:pt x="11111" y="2943"/>
                  <a:pt x="11556" y="2865"/>
                </a:cubicBezTo>
                <a:cubicBezTo>
                  <a:pt x="11451" y="2497"/>
                  <a:pt x="11399" y="2182"/>
                  <a:pt x="11269" y="1919"/>
                </a:cubicBezTo>
                <a:cubicBezTo>
                  <a:pt x="10979" y="1341"/>
                  <a:pt x="10979" y="1184"/>
                  <a:pt x="11504" y="894"/>
                </a:cubicBezTo>
                <a:cubicBezTo>
                  <a:pt x="12057" y="606"/>
                  <a:pt x="12607" y="684"/>
                  <a:pt x="12844" y="1184"/>
                </a:cubicBezTo>
                <a:cubicBezTo>
                  <a:pt x="13002" y="1524"/>
                  <a:pt x="13080" y="1919"/>
                  <a:pt x="13237" y="2365"/>
                </a:cubicBezTo>
                <a:cubicBezTo>
                  <a:pt x="13868" y="2182"/>
                  <a:pt x="14446" y="1997"/>
                  <a:pt x="15076" y="1814"/>
                </a:cubicBezTo>
                <a:cubicBezTo>
                  <a:pt x="14998" y="1472"/>
                  <a:pt x="14918" y="1209"/>
                  <a:pt x="14866" y="921"/>
                </a:cubicBezTo>
                <a:cubicBezTo>
                  <a:pt x="14735" y="448"/>
                  <a:pt x="14841" y="238"/>
                  <a:pt x="15313" y="133"/>
                </a:cubicBezTo>
                <a:cubicBezTo>
                  <a:pt x="15891" y="1"/>
                  <a:pt x="16311" y="264"/>
                  <a:pt x="16442" y="841"/>
                </a:cubicBezTo>
                <a:cubicBezTo>
                  <a:pt x="16494" y="999"/>
                  <a:pt x="16494" y="1184"/>
                  <a:pt x="16521" y="1394"/>
                </a:cubicBezTo>
                <a:cubicBezTo>
                  <a:pt x="16757" y="1367"/>
                  <a:pt x="16942" y="1367"/>
                  <a:pt x="17125" y="1314"/>
                </a:cubicBezTo>
                <a:cubicBezTo>
                  <a:pt x="17887" y="1131"/>
                  <a:pt x="18675" y="946"/>
                  <a:pt x="19463" y="764"/>
                </a:cubicBezTo>
                <a:cubicBezTo>
                  <a:pt x="19856" y="659"/>
                  <a:pt x="20041" y="789"/>
                  <a:pt x="20093" y="1209"/>
                </a:cubicBezTo>
                <a:cubicBezTo>
                  <a:pt x="20409" y="4046"/>
                  <a:pt x="21197" y="6804"/>
                  <a:pt x="21957" y="9536"/>
                </a:cubicBezTo>
                <a:cubicBezTo>
                  <a:pt x="22430" y="11217"/>
                  <a:pt x="23088" y="12845"/>
                  <a:pt x="23350" y="14579"/>
                </a:cubicBezTo>
                <a:cubicBezTo>
                  <a:pt x="23533" y="15707"/>
                  <a:pt x="23981" y="16785"/>
                  <a:pt x="24296" y="17861"/>
                </a:cubicBezTo>
                <a:cubicBezTo>
                  <a:pt x="24584" y="19044"/>
                  <a:pt x="24821" y="20199"/>
                  <a:pt x="25161" y="21355"/>
                </a:cubicBezTo>
                <a:cubicBezTo>
                  <a:pt x="25529" y="22641"/>
                  <a:pt x="25949" y="23929"/>
                  <a:pt x="26344" y="25190"/>
                </a:cubicBezTo>
                <a:cubicBezTo>
                  <a:pt x="26502" y="25662"/>
                  <a:pt x="26712" y="26108"/>
                  <a:pt x="26870" y="26555"/>
                </a:cubicBezTo>
                <a:cubicBezTo>
                  <a:pt x="27052" y="26976"/>
                  <a:pt x="26922" y="27158"/>
                  <a:pt x="26475" y="27316"/>
                </a:cubicBezTo>
                <a:cubicBezTo>
                  <a:pt x="25241" y="27684"/>
                  <a:pt x="23953" y="28051"/>
                  <a:pt x="22745" y="28499"/>
                </a:cubicBezTo>
                <a:cubicBezTo>
                  <a:pt x="21222" y="29049"/>
                  <a:pt x="19726" y="29707"/>
                  <a:pt x="18202" y="30285"/>
                </a:cubicBezTo>
                <a:cubicBezTo>
                  <a:pt x="17755" y="30442"/>
                  <a:pt x="17257" y="30495"/>
                  <a:pt x="16809" y="30678"/>
                </a:cubicBezTo>
                <a:cubicBezTo>
                  <a:pt x="15628" y="31125"/>
                  <a:pt x="14446" y="31623"/>
                  <a:pt x="13265" y="32123"/>
                </a:cubicBezTo>
                <a:cubicBezTo>
                  <a:pt x="13107" y="32176"/>
                  <a:pt x="12922" y="32228"/>
                  <a:pt x="12765" y="32306"/>
                </a:cubicBezTo>
                <a:cubicBezTo>
                  <a:pt x="12029" y="32569"/>
                  <a:pt x="11269" y="32779"/>
                  <a:pt x="10586" y="33252"/>
                </a:cubicBezTo>
                <a:cubicBezTo>
                  <a:pt x="10008" y="33672"/>
                  <a:pt x="9245" y="33882"/>
                  <a:pt x="8562" y="34145"/>
                </a:cubicBezTo>
                <a:cubicBezTo>
                  <a:pt x="8195" y="34277"/>
                  <a:pt x="7932" y="34092"/>
                  <a:pt x="7802" y="33777"/>
                </a:cubicBezTo>
                <a:cubicBezTo>
                  <a:pt x="7564" y="33174"/>
                  <a:pt x="7354" y="32544"/>
                  <a:pt x="7171" y="31913"/>
                </a:cubicBezTo>
                <a:cubicBezTo>
                  <a:pt x="6829" y="30678"/>
                  <a:pt x="6541" y="29444"/>
                  <a:pt x="6226" y="28209"/>
                </a:cubicBezTo>
                <a:cubicBezTo>
                  <a:pt x="5621" y="25977"/>
                  <a:pt x="4990" y="23744"/>
                  <a:pt x="4387" y="21513"/>
                </a:cubicBezTo>
                <a:cubicBezTo>
                  <a:pt x="3572" y="18596"/>
                  <a:pt x="2864" y="15655"/>
                  <a:pt x="1944" y="12765"/>
                </a:cubicBezTo>
                <a:cubicBezTo>
                  <a:pt x="1471" y="11269"/>
                  <a:pt x="1418" y="9666"/>
                  <a:pt x="736" y="8223"/>
                </a:cubicBezTo>
                <a:cubicBezTo>
                  <a:pt x="578" y="7880"/>
                  <a:pt x="473" y="7540"/>
                  <a:pt x="315" y="7197"/>
                </a:cubicBezTo>
                <a:cubicBezTo>
                  <a:pt x="0" y="6647"/>
                  <a:pt x="105" y="6304"/>
                  <a:pt x="710" y="6147"/>
                </a:cubicBezTo>
                <a:cubicBezTo>
                  <a:pt x="1341" y="5989"/>
                  <a:pt x="1996" y="5832"/>
                  <a:pt x="2759" y="5649"/>
                </a:cubicBezTo>
                <a:close/>
                <a:moveTo>
                  <a:pt x="25739" y="26528"/>
                </a:moveTo>
                <a:cubicBezTo>
                  <a:pt x="25477" y="25505"/>
                  <a:pt x="25214" y="24584"/>
                  <a:pt x="24979" y="23639"/>
                </a:cubicBezTo>
                <a:cubicBezTo>
                  <a:pt x="24531" y="21958"/>
                  <a:pt x="24111" y="20277"/>
                  <a:pt x="23691" y="18571"/>
                </a:cubicBezTo>
                <a:cubicBezTo>
                  <a:pt x="23323" y="17205"/>
                  <a:pt x="22930" y="15812"/>
                  <a:pt x="22535" y="14446"/>
                </a:cubicBezTo>
                <a:cubicBezTo>
                  <a:pt x="22062" y="12740"/>
                  <a:pt x="21589" y="11032"/>
                  <a:pt x="21091" y="9326"/>
                </a:cubicBezTo>
                <a:cubicBezTo>
                  <a:pt x="20434" y="7067"/>
                  <a:pt x="19751" y="4781"/>
                  <a:pt x="19436" y="2417"/>
                </a:cubicBezTo>
                <a:cubicBezTo>
                  <a:pt x="19411" y="2182"/>
                  <a:pt x="19305" y="1945"/>
                  <a:pt x="19226" y="1629"/>
                </a:cubicBezTo>
                <a:cubicBezTo>
                  <a:pt x="18438" y="1867"/>
                  <a:pt x="17702" y="2050"/>
                  <a:pt x="16942" y="2287"/>
                </a:cubicBezTo>
                <a:cubicBezTo>
                  <a:pt x="16994" y="2550"/>
                  <a:pt x="17047" y="2785"/>
                  <a:pt x="17099" y="2995"/>
                </a:cubicBezTo>
                <a:cubicBezTo>
                  <a:pt x="17152" y="3258"/>
                  <a:pt x="17152" y="3520"/>
                  <a:pt x="17230" y="3758"/>
                </a:cubicBezTo>
                <a:cubicBezTo>
                  <a:pt x="17362" y="4151"/>
                  <a:pt x="17177" y="4336"/>
                  <a:pt x="16862" y="4493"/>
                </a:cubicBezTo>
                <a:cubicBezTo>
                  <a:pt x="16259" y="4756"/>
                  <a:pt x="15891" y="4651"/>
                  <a:pt x="15628" y="4020"/>
                </a:cubicBezTo>
                <a:cubicBezTo>
                  <a:pt x="15444" y="3600"/>
                  <a:pt x="15339" y="3127"/>
                  <a:pt x="15181" y="2655"/>
                </a:cubicBezTo>
                <a:cubicBezTo>
                  <a:pt x="14525" y="2785"/>
                  <a:pt x="13895" y="2865"/>
                  <a:pt x="13395" y="3363"/>
                </a:cubicBezTo>
                <a:cubicBezTo>
                  <a:pt x="13920" y="3941"/>
                  <a:pt x="13868" y="4546"/>
                  <a:pt x="13527" y="5149"/>
                </a:cubicBezTo>
                <a:cubicBezTo>
                  <a:pt x="13317" y="5516"/>
                  <a:pt x="12950" y="5569"/>
                  <a:pt x="12607" y="5464"/>
                </a:cubicBezTo>
                <a:cubicBezTo>
                  <a:pt x="11846" y="5176"/>
                  <a:pt x="11794" y="4441"/>
                  <a:pt x="11767" y="3678"/>
                </a:cubicBezTo>
                <a:cubicBezTo>
                  <a:pt x="11374" y="3783"/>
                  <a:pt x="11031" y="3888"/>
                  <a:pt x="10743" y="3968"/>
                </a:cubicBezTo>
                <a:cubicBezTo>
                  <a:pt x="10848" y="4676"/>
                  <a:pt x="10926" y="5281"/>
                  <a:pt x="10979" y="5832"/>
                </a:cubicBezTo>
                <a:cubicBezTo>
                  <a:pt x="10506" y="6042"/>
                  <a:pt x="10138" y="6252"/>
                  <a:pt x="9718" y="6384"/>
                </a:cubicBezTo>
                <a:cubicBezTo>
                  <a:pt x="9273" y="6542"/>
                  <a:pt x="9062" y="6409"/>
                  <a:pt x="9062" y="5937"/>
                </a:cubicBezTo>
                <a:cubicBezTo>
                  <a:pt x="9088" y="5439"/>
                  <a:pt x="9010" y="4939"/>
                  <a:pt x="8772" y="4441"/>
                </a:cubicBezTo>
                <a:cubicBezTo>
                  <a:pt x="8380" y="4598"/>
                  <a:pt x="8012" y="4729"/>
                  <a:pt x="7564" y="4886"/>
                </a:cubicBezTo>
                <a:cubicBezTo>
                  <a:pt x="7774" y="5544"/>
                  <a:pt x="7932" y="6147"/>
                  <a:pt x="8142" y="6777"/>
                </a:cubicBezTo>
                <a:cubicBezTo>
                  <a:pt x="7407" y="6882"/>
                  <a:pt x="6829" y="6962"/>
                  <a:pt x="6251" y="7040"/>
                </a:cubicBezTo>
                <a:cubicBezTo>
                  <a:pt x="6146" y="6462"/>
                  <a:pt x="6041" y="5937"/>
                  <a:pt x="5936" y="5334"/>
                </a:cubicBezTo>
                <a:cubicBezTo>
                  <a:pt x="5438" y="5544"/>
                  <a:pt x="5043" y="5727"/>
                  <a:pt x="4597" y="5911"/>
                </a:cubicBezTo>
                <a:cubicBezTo>
                  <a:pt x="4755" y="6437"/>
                  <a:pt x="4913" y="6910"/>
                  <a:pt x="5070" y="7408"/>
                </a:cubicBezTo>
                <a:cubicBezTo>
                  <a:pt x="4465" y="7565"/>
                  <a:pt x="3940" y="7697"/>
                  <a:pt x="3389" y="7828"/>
                </a:cubicBezTo>
                <a:cubicBezTo>
                  <a:pt x="3232" y="7330"/>
                  <a:pt x="3099" y="6882"/>
                  <a:pt x="2942" y="6384"/>
                </a:cubicBezTo>
                <a:cubicBezTo>
                  <a:pt x="2339" y="6567"/>
                  <a:pt x="1813" y="6725"/>
                  <a:pt x="1236" y="6882"/>
                </a:cubicBezTo>
                <a:cubicBezTo>
                  <a:pt x="1313" y="7197"/>
                  <a:pt x="1341" y="7460"/>
                  <a:pt x="1418" y="7697"/>
                </a:cubicBezTo>
                <a:cubicBezTo>
                  <a:pt x="1629" y="8433"/>
                  <a:pt x="1891" y="9168"/>
                  <a:pt x="2101" y="9904"/>
                </a:cubicBezTo>
                <a:cubicBezTo>
                  <a:pt x="2549" y="11637"/>
                  <a:pt x="2917" y="13343"/>
                  <a:pt x="3389" y="15051"/>
                </a:cubicBezTo>
                <a:cubicBezTo>
                  <a:pt x="3992" y="17205"/>
                  <a:pt x="4728" y="19306"/>
                  <a:pt x="5175" y="21485"/>
                </a:cubicBezTo>
                <a:cubicBezTo>
                  <a:pt x="5306" y="22090"/>
                  <a:pt x="5701" y="22668"/>
                  <a:pt x="5753" y="23271"/>
                </a:cubicBezTo>
                <a:cubicBezTo>
                  <a:pt x="5858" y="24742"/>
                  <a:pt x="6619" y="25977"/>
                  <a:pt x="6909" y="27396"/>
                </a:cubicBezTo>
                <a:cubicBezTo>
                  <a:pt x="7171" y="28787"/>
                  <a:pt x="7617" y="30127"/>
                  <a:pt x="8012" y="31493"/>
                </a:cubicBezTo>
                <a:cubicBezTo>
                  <a:pt x="8142" y="31991"/>
                  <a:pt x="8327" y="32464"/>
                  <a:pt x="8485" y="32937"/>
                </a:cubicBezTo>
                <a:cubicBezTo>
                  <a:pt x="8852" y="32911"/>
                  <a:pt x="9140" y="32911"/>
                  <a:pt x="9403" y="32806"/>
                </a:cubicBezTo>
                <a:cubicBezTo>
                  <a:pt x="10638" y="32333"/>
                  <a:pt x="11872" y="31781"/>
                  <a:pt x="13107" y="31283"/>
                </a:cubicBezTo>
                <a:cubicBezTo>
                  <a:pt x="14288" y="30783"/>
                  <a:pt x="15418" y="30285"/>
                  <a:pt x="16599" y="29865"/>
                </a:cubicBezTo>
                <a:cubicBezTo>
                  <a:pt x="18990" y="28972"/>
                  <a:pt x="21379" y="28131"/>
                  <a:pt x="23770" y="27291"/>
                </a:cubicBezTo>
                <a:cubicBezTo>
                  <a:pt x="24426" y="27053"/>
                  <a:pt x="25056" y="26791"/>
                  <a:pt x="25739" y="26528"/>
                </a:cubicBezTo>
                <a:close/>
              </a:path>
            </a:pathLst>
          </a:custGeom>
          <a:solidFill>
            <a:srgbClr val="002060"/>
          </a:solidFill>
          <a:ln w="38100"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80" name="Google Shape;1780;p30"/>
          <p:cNvSpPr/>
          <p:nvPr/>
        </p:nvSpPr>
        <p:spPr>
          <a:xfrm rot="901513">
            <a:off x="4115585" y="1447526"/>
            <a:ext cx="2650576" cy="3358461"/>
          </a:xfrm>
          <a:custGeom>
            <a:avLst/>
            <a:gdLst/>
            <a:ahLst/>
            <a:cxnLst/>
            <a:rect l="l" t="t" r="r" b="b"/>
            <a:pathLst>
              <a:path w="27053" h="34278" extrusionOk="0">
                <a:moveTo>
                  <a:pt x="2759" y="5649"/>
                </a:moveTo>
                <a:cubicBezTo>
                  <a:pt x="2601" y="5149"/>
                  <a:pt x="2522" y="4756"/>
                  <a:pt x="2391" y="4388"/>
                </a:cubicBezTo>
                <a:cubicBezTo>
                  <a:pt x="2234" y="3968"/>
                  <a:pt x="2311" y="3653"/>
                  <a:pt x="2654" y="3443"/>
                </a:cubicBezTo>
                <a:cubicBezTo>
                  <a:pt x="3074" y="3205"/>
                  <a:pt x="3677" y="3285"/>
                  <a:pt x="3887" y="3653"/>
                </a:cubicBezTo>
                <a:cubicBezTo>
                  <a:pt x="3992" y="3836"/>
                  <a:pt x="4045" y="4073"/>
                  <a:pt x="4097" y="4283"/>
                </a:cubicBezTo>
                <a:cubicBezTo>
                  <a:pt x="4177" y="4518"/>
                  <a:pt x="4230" y="4781"/>
                  <a:pt x="4335" y="5124"/>
                </a:cubicBezTo>
                <a:cubicBezTo>
                  <a:pt x="4780" y="4939"/>
                  <a:pt x="5175" y="4781"/>
                  <a:pt x="5648" y="4598"/>
                </a:cubicBezTo>
                <a:cubicBezTo>
                  <a:pt x="5595" y="4283"/>
                  <a:pt x="5543" y="3993"/>
                  <a:pt x="5463" y="3705"/>
                </a:cubicBezTo>
                <a:cubicBezTo>
                  <a:pt x="5333" y="3205"/>
                  <a:pt x="5490" y="2865"/>
                  <a:pt x="5883" y="2732"/>
                </a:cubicBezTo>
                <a:cubicBezTo>
                  <a:pt x="6409" y="2522"/>
                  <a:pt x="7014" y="2760"/>
                  <a:pt x="7171" y="3233"/>
                </a:cubicBezTo>
                <a:cubicBezTo>
                  <a:pt x="7249" y="3468"/>
                  <a:pt x="7249" y="3730"/>
                  <a:pt x="7329" y="4073"/>
                </a:cubicBezTo>
                <a:cubicBezTo>
                  <a:pt x="7802" y="3941"/>
                  <a:pt x="8222" y="3810"/>
                  <a:pt x="8747" y="3653"/>
                </a:cubicBezTo>
                <a:cubicBezTo>
                  <a:pt x="8590" y="3180"/>
                  <a:pt x="8432" y="2760"/>
                  <a:pt x="8300" y="2312"/>
                </a:cubicBezTo>
                <a:cubicBezTo>
                  <a:pt x="8562" y="1734"/>
                  <a:pt x="9062" y="1682"/>
                  <a:pt x="9640" y="1762"/>
                </a:cubicBezTo>
                <a:cubicBezTo>
                  <a:pt x="10348" y="1867"/>
                  <a:pt x="10243" y="2497"/>
                  <a:pt x="10428" y="3075"/>
                </a:cubicBezTo>
                <a:cubicBezTo>
                  <a:pt x="10769" y="2995"/>
                  <a:pt x="11111" y="2943"/>
                  <a:pt x="11556" y="2865"/>
                </a:cubicBezTo>
                <a:cubicBezTo>
                  <a:pt x="11451" y="2497"/>
                  <a:pt x="11399" y="2182"/>
                  <a:pt x="11269" y="1919"/>
                </a:cubicBezTo>
                <a:cubicBezTo>
                  <a:pt x="10979" y="1341"/>
                  <a:pt x="10979" y="1184"/>
                  <a:pt x="11504" y="894"/>
                </a:cubicBezTo>
                <a:cubicBezTo>
                  <a:pt x="12057" y="606"/>
                  <a:pt x="12607" y="684"/>
                  <a:pt x="12844" y="1184"/>
                </a:cubicBezTo>
                <a:cubicBezTo>
                  <a:pt x="13002" y="1524"/>
                  <a:pt x="13080" y="1919"/>
                  <a:pt x="13237" y="2365"/>
                </a:cubicBezTo>
                <a:cubicBezTo>
                  <a:pt x="13868" y="2182"/>
                  <a:pt x="14446" y="1997"/>
                  <a:pt x="15076" y="1814"/>
                </a:cubicBezTo>
                <a:cubicBezTo>
                  <a:pt x="14998" y="1472"/>
                  <a:pt x="14918" y="1209"/>
                  <a:pt x="14866" y="921"/>
                </a:cubicBezTo>
                <a:cubicBezTo>
                  <a:pt x="14735" y="448"/>
                  <a:pt x="14841" y="238"/>
                  <a:pt x="15313" y="133"/>
                </a:cubicBezTo>
                <a:cubicBezTo>
                  <a:pt x="15891" y="1"/>
                  <a:pt x="16311" y="264"/>
                  <a:pt x="16442" y="841"/>
                </a:cubicBezTo>
                <a:cubicBezTo>
                  <a:pt x="16494" y="999"/>
                  <a:pt x="16494" y="1184"/>
                  <a:pt x="16521" y="1394"/>
                </a:cubicBezTo>
                <a:cubicBezTo>
                  <a:pt x="16757" y="1367"/>
                  <a:pt x="16942" y="1367"/>
                  <a:pt x="17125" y="1314"/>
                </a:cubicBezTo>
                <a:cubicBezTo>
                  <a:pt x="17887" y="1131"/>
                  <a:pt x="18675" y="946"/>
                  <a:pt x="19463" y="764"/>
                </a:cubicBezTo>
                <a:cubicBezTo>
                  <a:pt x="19856" y="659"/>
                  <a:pt x="20041" y="789"/>
                  <a:pt x="20093" y="1209"/>
                </a:cubicBezTo>
                <a:cubicBezTo>
                  <a:pt x="20409" y="4046"/>
                  <a:pt x="21197" y="6804"/>
                  <a:pt x="21957" y="9536"/>
                </a:cubicBezTo>
                <a:cubicBezTo>
                  <a:pt x="22430" y="11217"/>
                  <a:pt x="23088" y="12845"/>
                  <a:pt x="23350" y="14579"/>
                </a:cubicBezTo>
                <a:cubicBezTo>
                  <a:pt x="23533" y="15707"/>
                  <a:pt x="23981" y="16785"/>
                  <a:pt x="24296" y="17861"/>
                </a:cubicBezTo>
                <a:cubicBezTo>
                  <a:pt x="24584" y="19044"/>
                  <a:pt x="24821" y="20199"/>
                  <a:pt x="25161" y="21355"/>
                </a:cubicBezTo>
                <a:cubicBezTo>
                  <a:pt x="25529" y="22641"/>
                  <a:pt x="25949" y="23929"/>
                  <a:pt x="26344" y="25190"/>
                </a:cubicBezTo>
                <a:cubicBezTo>
                  <a:pt x="26502" y="25662"/>
                  <a:pt x="26712" y="26108"/>
                  <a:pt x="26870" y="26555"/>
                </a:cubicBezTo>
                <a:cubicBezTo>
                  <a:pt x="27052" y="26976"/>
                  <a:pt x="26922" y="27158"/>
                  <a:pt x="26475" y="27316"/>
                </a:cubicBezTo>
                <a:cubicBezTo>
                  <a:pt x="25241" y="27684"/>
                  <a:pt x="23953" y="28051"/>
                  <a:pt x="22745" y="28499"/>
                </a:cubicBezTo>
                <a:cubicBezTo>
                  <a:pt x="21222" y="29049"/>
                  <a:pt x="19726" y="29707"/>
                  <a:pt x="18202" y="30285"/>
                </a:cubicBezTo>
                <a:cubicBezTo>
                  <a:pt x="17755" y="30442"/>
                  <a:pt x="17257" y="30495"/>
                  <a:pt x="16809" y="30678"/>
                </a:cubicBezTo>
                <a:cubicBezTo>
                  <a:pt x="15628" y="31125"/>
                  <a:pt x="14446" y="31623"/>
                  <a:pt x="13265" y="32123"/>
                </a:cubicBezTo>
                <a:cubicBezTo>
                  <a:pt x="13107" y="32176"/>
                  <a:pt x="12922" y="32228"/>
                  <a:pt x="12765" y="32306"/>
                </a:cubicBezTo>
                <a:cubicBezTo>
                  <a:pt x="12029" y="32569"/>
                  <a:pt x="11269" y="32779"/>
                  <a:pt x="10586" y="33252"/>
                </a:cubicBezTo>
                <a:cubicBezTo>
                  <a:pt x="10008" y="33672"/>
                  <a:pt x="9245" y="33882"/>
                  <a:pt x="8562" y="34145"/>
                </a:cubicBezTo>
                <a:cubicBezTo>
                  <a:pt x="8195" y="34277"/>
                  <a:pt x="7932" y="34092"/>
                  <a:pt x="7802" y="33777"/>
                </a:cubicBezTo>
                <a:cubicBezTo>
                  <a:pt x="7564" y="33174"/>
                  <a:pt x="7354" y="32544"/>
                  <a:pt x="7171" y="31913"/>
                </a:cubicBezTo>
                <a:cubicBezTo>
                  <a:pt x="6829" y="30678"/>
                  <a:pt x="6541" y="29444"/>
                  <a:pt x="6226" y="28209"/>
                </a:cubicBezTo>
                <a:cubicBezTo>
                  <a:pt x="5621" y="25977"/>
                  <a:pt x="4990" y="23744"/>
                  <a:pt x="4387" y="21513"/>
                </a:cubicBezTo>
                <a:cubicBezTo>
                  <a:pt x="3572" y="18596"/>
                  <a:pt x="2864" y="15655"/>
                  <a:pt x="1944" y="12765"/>
                </a:cubicBezTo>
                <a:cubicBezTo>
                  <a:pt x="1471" y="11269"/>
                  <a:pt x="1418" y="9666"/>
                  <a:pt x="736" y="8223"/>
                </a:cubicBezTo>
                <a:cubicBezTo>
                  <a:pt x="578" y="7880"/>
                  <a:pt x="473" y="7540"/>
                  <a:pt x="315" y="7197"/>
                </a:cubicBezTo>
                <a:cubicBezTo>
                  <a:pt x="0" y="6647"/>
                  <a:pt x="105" y="6304"/>
                  <a:pt x="710" y="6147"/>
                </a:cubicBezTo>
                <a:cubicBezTo>
                  <a:pt x="1341" y="5989"/>
                  <a:pt x="1996" y="5832"/>
                  <a:pt x="2759" y="5649"/>
                </a:cubicBezTo>
                <a:close/>
                <a:moveTo>
                  <a:pt x="25739" y="26528"/>
                </a:moveTo>
                <a:cubicBezTo>
                  <a:pt x="25477" y="25505"/>
                  <a:pt x="25214" y="24584"/>
                  <a:pt x="24979" y="23639"/>
                </a:cubicBezTo>
                <a:cubicBezTo>
                  <a:pt x="24531" y="21958"/>
                  <a:pt x="24111" y="20277"/>
                  <a:pt x="23691" y="18571"/>
                </a:cubicBezTo>
                <a:cubicBezTo>
                  <a:pt x="23323" y="17205"/>
                  <a:pt x="22930" y="15812"/>
                  <a:pt x="22535" y="14446"/>
                </a:cubicBezTo>
                <a:cubicBezTo>
                  <a:pt x="22062" y="12740"/>
                  <a:pt x="21589" y="11032"/>
                  <a:pt x="21091" y="9326"/>
                </a:cubicBezTo>
                <a:cubicBezTo>
                  <a:pt x="20434" y="7067"/>
                  <a:pt x="19751" y="4781"/>
                  <a:pt x="19436" y="2417"/>
                </a:cubicBezTo>
                <a:cubicBezTo>
                  <a:pt x="19411" y="2182"/>
                  <a:pt x="19305" y="1945"/>
                  <a:pt x="19226" y="1629"/>
                </a:cubicBezTo>
                <a:cubicBezTo>
                  <a:pt x="18438" y="1867"/>
                  <a:pt x="17702" y="2050"/>
                  <a:pt x="16942" y="2287"/>
                </a:cubicBezTo>
                <a:cubicBezTo>
                  <a:pt x="16994" y="2550"/>
                  <a:pt x="17047" y="2785"/>
                  <a:pt x="17099" y="2995"/>
                </a:cubicBezTo>
                <a:cubicBezTo>
                  <a:pt x="17152" y="3258"/>
                  <a:pt x="17152" y="3520"/>
                  <a:pt x="17230" y="3758"/>
                </a:cubicBezTo>
                <a:cubicBezTo>
                  <a:pt x="17362" y="4151"/>
                  <a:pt x="17177" y="4336"/>
                  <a:pt x="16862" y="4493"/>
                </a:cubicBezTo>
                <a:cubicBezTo>
                  <a:pt x="16259" y="4756"/>
                  <a:pt x="15891" y="4651"/>
                  <a:pt x="15628" y="4020"/>
                </a:cubicBezTo>
                <a:cubicBezTo>
                  <a:pt x="15444" y="3600"/>
                  <a:pt x="15339" y="3127"/>
                  <a:pt x="15181" y="2655"/>
                </a:cubicBezTo>
                <a:cubicBezTo>
                  <a:pt x="14525" y="2785"/>
                  <a:pt x="13895" y="2865"/>
                  <a:pt x="13395" y="3363"/>
                </a:cubicBezTo>
                <a:cubicBezTo>
                  <a:pt x="13920" y="3941"/>
                  <a:pt x="13868" y="4546"/>
                  <a:pt x="13527" y="5149"/>
                </a:cubicBezTo>
                <a:cubicBezTo>
                  <a:pt x="13317" y="5516"/>
                  <a:pt x="12950" y="5569"/>
                  <a:pt x="12607" y="5464"/>
                </a:cubicBezTo>
                <a:cubicBezTo>
                  <a:pt x="11846" y="5176"/>
                  <a:pt x="11794" y="4441"/>
                  <a:pt x="11767" y="3678"/>
                </a:cubicBezTo>
                <a:cubicBezTo>
                  <a:pt x="11374" y="3783"/>
                  <a:pt x="11031" y="3888"/>
                  <a:pt x="10743" y="3968"/>
                </a:cubicBezTo>
                <a:cubicBezTo>
                  <a:pt x="10848" y="4676"/>
                  <a:pt x="10926" y="5281"/>
                  <a:pt x="10979" y="5832"/>
                </a:cubicBezTo>
                <a:cubicBezTo>
                  <a:pt x="10506" y="6042"/>
                  <a:pt x="10138" y="6252"/>
                  <a:pt x="9718" y="6384"/>
                </a:cubicBezTo>
                <a:cubicBezTo>
                  <a:pt x="9273" y="6542"/>
                  <a:pt x="9062" y="6409"/>
                  <a:pt x="9062" y="5937"/>
                </a:cubicBezTo>
                <a:cubicBezTo>
                  <a:pt x="9088" y="5439"/>
                  <a:pt x="9010" y="4939"/>
                  <a:pt x="8772" y="4441"/>
                </a:cubicBezTo>
                <a:cubicBezTo>
                  <a:pt x="8380" y="4598"/>
                  <a:pt x="8012" y="4729"/>
                  <a:pt x="7564" y="4886"/>
                </a:cubicBezTo>
                <a:cubicBezTo>
                  <a:pt x="7774" y="5544"/>
                  <a:pt x="7932" y="6147"/>
                  <a:pt x="8142" y="6777"/>
                </a:cubicBezTo>
                <a:cubicBezTo>
                  <a:pt x="7407" y="6882"/>
                  <a:pt x="6829" y="6962"/>
                  <a:pt x="6251" y="7040"/>
                </a:cubicBezTo>
                <a:cubicBezTo>
                  <a:pt x="6146" y="6462"/>
                  <a:pt x="6041" y="5937"/>
                  <a:pt x="5936" y="5334"/>
                </a:cubicBezTo>
                <a:cubicBezTo>
                  <a:pt x="5438" y="5544"/>
                  <a:pt x="5043" y="5727"/>
                  <a:pt x="4597" y="5911"/>
                </a:cubicBezTo>
                <a:cubicBezTo>
                  <a:pt x="4755" y="6437"/>
                  <a:pt x="4913" y="6910"/>
                  <a:pt x="5070" y="7408"/>
                </a:cubicBezTo>
                <a:cubicBezTo>
                  <a:pt x="4465" y="7565"/>
                  <a:pt x="3940" y="7697"/>
                  <a:pt x="3389" y="7828"/>
                </a:cubicBezTo>
                <a:cubicBezTo>
                  <a:pt x="3232" y="7330"/>
                  <a:pt x="3099" y="6882"/>
                  <a:pt x="2942" y="6384"/>
                </a:cubicBezTo>
                <a:cubicBezTo>
                  <a:pt x="2339" y="6567"/>
                  <a:pt x="1813" y="6725"/>
                  <a:pt x="1236" y="6882"/>
                </a:cubicBezTo>
                <a:cubicBezTo>
                  <a:pt x="1313" y="7197"/>
                  <a:pt x="1341" y="7460"/>
                  <a:pt x="1418" y="7697"/>
                </a:cubicBezTo>
                <a:cubicBezTo>
                  <a:pt x="1629" y="8433"/>
                  <a:pt x="1891" y="9168"/>
                  <a:pt x="2101" y="9904"/>
                </a:cubicBezTo>
                <a:cubicBezTo>
                  <a:pt x="2549" y="11637"/>
                  <a:pt x="2917" y="13343"/>
                  <a:pt x="3389" y="15051"/>
                </a:cubicBezTo>
                <a:cubicBezTo>
                  <a:pt x="3992" y="17205"/>
                  <a:pt x="4728" y="19306"/>
                  <a:pt x="5175" y="21485"/>
                </a:cubicBezTo>
                <a:cubicBezTo>
                  <a:pt x="5306" y="22090"/>
                  <a:pt x="5701" y="22668"/>
                  <a:pt x="5753" y="23271"/>
                </a:cubicBezTo>
                <a:cubicBezTo>
                  <a:pt x="5858" y="24742"/>
                  <a:pt x="6619" y="25977"/>
                  <a:pt x="6909" y="27396"/>
                </a:cubicBezTo>
                <a:cubicBezTo>
                  <a:pt x="7171" y="28787"/>
                  <a:pt x="7617" y="30127"/>
                  <a:pt x="8012" y="31493"/>
                </a:cubicBezTo>
                <a:cubicBezTo>
                  <a:pt x="8142" y="31991"/>
                  <a:pt x="8327" y="32464"/>
                  <a:pt x="8485" y="32937"/>
                </a:cubicBezTo>
                <a:cubicBezTo>
                  <a:pt x="8852" y="32911"/>
                  <a:pt x="9140" y="32911"/>
                  <a:pt x="9403" y="32806"/>
                </a:cubicBezTo>
                <a:cubicBezTo>
                  <a:pt x="10638" y="32333"/>
                  <a:pt x="11872" y="31781"/>
                  <a:pt x="13107" y="31283"/>
                </a:cubicBezTo>
                <a:cubicBezTo>
                  <a:pt x="14288" y="30783"/>
                  <a:pt x="15418" y="30285"/>
                  <a:pt x="16599" y="29865"/>
                </a:cubicBezTo>
                <a:cubicBezTo>
                  <a:pt x="18990" y="28972"/>
                  <a:pt x="21379" y="28131"/>
                  <a:pt x="23770" y="27291"/>
                </a:cubicBezTo>
                <a:cubicBezTo>
                  <a:pt x="24426" y="27053"/>
                  <a:pt x="25056" y="26791"/>
                  <a:pt x="25739" y="26528"/>
                </a:cubicBezTo>
                <a:close/>
              </a:path>
            </a:pathLst>
          </a:custGeom>
          <a:solidFill>
            <a:srgbClr val="4AA0D9"/>
          </a:solidFill>
          <a:ln w="38100"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82" name="Google Shape;1782;p30"/>
          <p:cNvSpPr txBox="1"/>
          <p:nvPr/>
        </p:nvSpPr>
        <p:spPr>
          <a:xfrm>
            <a:off x="3076318" y="4640785"/>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dirty="0">
                <a:solidFill>
                  <a:srgbClr val="4AA0D9"/>
                </a:solidFill>
                <a:latin typeface="Dubai" panose="020B0503030403030204" pitchFamily="34" charset="-78"/>
                <a:ea typeface="Gaegu"/>
                <a:cs typeface="Dubai" panose="020B0503030403030204" pitchFamily="34" charset="-78"/>
                <a:sym typeface="Gaegu"/>
              </a:rPr>
              <a:t>علم دوله الإمارات</a:t>
            </a:r>
            <a:endParaRPr sz="3000" dirty="0">
              <a:solidFill>
                <a:srgbClr val="4AA0D9"/>
              </a:solidFill>
              <a:latin typeface="Dubai" panose="020B0503030403030204" pitchFamily="34" charset="-78"/>
              <a:ea typeface="Gaegu"/>
              <a:cs typeface="Dubai" panose="020B0503030403030204" pitchFamily="34" charset="-78"/>
              <a:sym typeface="Gaegu"/>
            </a:endParaRPr>
          </a:p>
        </p:txBody>
      </p:sp>
      <p:sp>
        <p:nvSpPr>
          <p:cNvPr id="1785" name="Google Shape;1785;p30"/>
          <p:cNvSpPr/>
          <p:nvPr/>
        </p:nvSpPr>
        <p:spPr>
          <a:xfrm rot="-816013">
            <a:off x="1743532" y="645611"/>
            <a:ext cx="492525" cy="413546"/>
          </a:xfrm>
          <a:custGeom>
            <a:avLst/>
            <a:gdLst/>
            <a:ahLst/>
            <a:cxnLst/>
            <a:rect l="l" t="t" r="r" b="b"/>
            <a:pathLst>
              <a:path w="3467" h="2911" extrusionOk="0">
                <a:moveTo>
                  <a:pt x="2835" y="246"/>
                </a:moveTo>
                <a:cubicBezTo>
                  <a:pt x="2858" y="246"/>
                  <a:pt x="2881" y="247"/>
                  <a:pt x="2904" y="248"/>
                </a:cubicBezTo>
                <a:cubicBezTo>
                  <a:pt x="3141" y="263"/>
                  <a:pt x="3260" y="397"/>
                  <a:pt x="3200" y="634"/>
                </a:cubicBezTo>
                <a:cubicBezTo>
                  <a:pt x="3186" y="752"/>
                  <a:pt x="3127" y="871"/>
                  <a:pt x="3052" y="974"/>
                </a:cubicBezTo>
                <a:cubicBezTo>
                  <a:pt x="2637" y="1507"/>
                  <a:pt x="2208" y="2040"/>
                  <a:pt x="1778" y="2559"/>
                </a:cubicBezTo>
                <a:cubicBezTo>
                  <a:pt x="1723" y="2639"/>
                  <a:pt x="1680" y="2680"/>
                  <a:pt x="1629" y="2680"/>
                </a:cubicBezTo>
                <a:cubicBezTo>
                  <a:pt x="1586" y="2680"/>
                  <a:pt x="1536" y="2650"/>
                  <a:pt x="1468" y="2589"/>
                </a:cubicBezTo>
                <a:cubicBezTo>
                  <a:pt x="1127" y="2263"/>
                  <a:pt x="786" y="1922"/>
                  <a:pt x="461" y="1582"/>
                </a:cubicBezTo>
                <a:cubicBezTo>
                  <a:pt x="356" y="1463"/>
                  <a:pt x="342" y="1285"/>
                  <a:pt x="283" y="1137"/>
                </a:cubicBezTo>
                <a:cubicBezTo>
                  <a:pt x="312" y="811"/>
                  <a:pt x="490" y="589"/>
                  <a:pt x="830" y="485"/>
                </a:cubicBezTo>
                <a:cubicBezTo>
                  <a:pt x="905" y="463"/>
                  <a:pt x="976" y="452"/>
                  <a:pt x="1043" y="452"/>
                </a:cubicBezTo>
                <a:cubicBezTo>
                  <a:pt x="1242" y="452"/>
                  <a:pt x="1405" y="549"/>
                  <a:pt x="1527" y="737"/>
                </a:cubicBezTo>
                <a:cubicBezTo>
                  <a:pt x="1586" y="826"/>
                  <a:pt x="1630" y="930"/>
                  <a:pt x="1675" y="1019"/>
                </a:cubicBezTo>
                <a:cubicBezTo>
                  <a:pt x="1705" y="1063"/>
                  <a:pt x="1719" y="1108"/>
                  <a:pt x="1734" y="1151"/>
                </a:cubicBezTo>
                <a:cubicBezTo>
                  <a:pt x="1775" y="1234"/>
                  <a:pt x="1817" y="1331"/>
                  <a:pt x="1919" y="1331"/>
                </a:cubicBezTo>
                <a:cubicBezTo>
                  <a:pt x="1926" y="1331"/>
                  <a:pt x="1934" y="1330"/>
                  <a:pt x="1942" y="1329"/>
                </a:cubicBezTo>
                <a:cubicBezTo>
                  <a:pt x="2060" y="1315"/>
                  <a:pt x="2075" y="1211"/>
                  <a:pt x="2075" y="1108"/>
                </a:cubicBezTo>
                <a:cubicBezTo>
                  <a:pt x="2090" y="826"/>
                  <a:pt x="2238" y="618"/>
                  <a:pt x="2416" y="426"/>
                </a:cubicBezTo>
                <a:cubicBezTo>
                  <a:pt x="2532" y="296"/>
                  <a:pt x="2673" y="246"/>
                  <a:pt x="2835" y="246"/>
                </a:cubicBezTo>
                <a:close/>
                <a:moveTo>
                  <a:pt x="2837" y="0"/>
                </a:moveTo>
                <a:cubicBezTo>
                  <a:pt x="2577" y="0"/>
                  <a:pt x="2352" y="99"/>
                  <a:pt x="2179" y="322"/>
                </a:cubicBezTo>
                <a:cubicBezTo>
                  <a:pt x="2075" y="456"/>
                  <a:pt x="1986" y="604"/>
                  <a:pt x="1853" y="782"/>
                </a:cubicBezTo>
                <a:cubicBezTo>
                  <a:pt x="1778" y="677"/>
                  <a:pt x="1734" y="589"/>
                  <a:pt x="1660" y="545"/>
                </a:cubicBezTo>
                <a:cubicBezTo>
                  <a:pt x="1541" y="440"/>
                  <a:pt x="1409" y="308"/>
                  <a:pt x="1245" y="263"/>
                </a:cubicBezTo>
                <a:cubicBezTo>
                  <a:pt x="1173" y="237"/>
                  <a:pt x="1095" y="226"/>
                  <a:pt x="1016" y="226"/>
                </a:cubicBezTo>
                <a:cubicBezTo>
                  <a:pt x="720" y="226"/>
                  <a:pt x="398" y="388"/>
                  <a:pt x="224" y="634"/>
                </a:cubicBezTo>
                <a:cubicBezTo>
                  <a:pt x="1" y="959"/>
                  <a:pt x="46" y="1285"/>
                  <a:pt x="208" y="1611"/>
                </a:cubicBezTo>
                <a:cubicBezTo>
                  <a:pt x="238" y="1685"/>
                  <a:pt x="283" y="1744"/>
                  <a:pt x="342" y="1803"/>
                </a:cubicBezTo>
                <a:cubicBezTo>
                  <a:pt x="653" y="2115"/>
                  <a:pt x="978" y="2411"/>
                  <a:pt x="1304" y="2707"/>
                </a:cubicBezTo>
                <a:cubicBezTo>
                  <a:pt x="1393" y="2796"/>
                  <a:pt x="1512" y="2855"/>
                  <a:pt x="1630" y="2885"/>
                </a:cubicBezTo>
                <a:cubicBezTo>
                  <a:pt x="1669" y="2902"/>
                  <a:pt x="1707" y="2911"/>
                  <a:pt x="1743" y="2911"/>
                </a:cubicBezTo>
                <a:cubicBezTo>
                  <a:pt x="1830" y="2911"/>
                  <a:pt x="1908" y="2861"/>
                  <a:pt x="1971" y="2767"/>
                </a:cubicBezTo>
                <a:cubicBezTo>
                  <a:pt x="2193" y="2470"/>
                  <a:pt x="2430" y="2174"/>
                  <a:pt x="2653" y="1878"/>
                </a:cubicBezTo>
                <a:cubicBezTo>
                  <a:pt x="2845" y="1641"/>
                  <a:pt x="3052" y="1388"/>
                  <a:pt x="3245" y="1137"/>
                </a:cubicBezTo>
                <a:cubicBezTo>
                  <a:pt x="3378" y="959"/>
                  <a:pt x="3467" y="782"/>
                  <a:pt x="3467" y="559"/>
                </a:cubicBezTo>
                <a:cubicBezTo>
                  <a:pt x="3467" y="233"/>
                  <a:pt x="3319" y="55"/>
                  <a:pt x="2993" y="11"/>
                </a:cubicBezTo>
                <a:cubicBezTo>
                  <a:pt x="2940" y="4"/>
                  <a:pt x="2887" y="0"/>
                  <a:pt x="2837" y="0"/>
                </a:cubicBezTo>
                <a:close/>
              </a:path>
            </a:pathLst>
          </a:custGeom>
          <a:solidFill>
            <a:srgbClr val="0070C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87" name="Google Shape;1787;p30"/>
          <p:cNvGrpSpPr/>
          <p:nvPr/>
        </p:nvGrpSpPr>
        <p:grpSpPr>
          <a:xfrm>
            <a:off x="6434840" y="9013788"/>
            <a:ext cx="921721" cy="1500722"/>
            <a:chOff x="6242998" y="8612677"/>
            <a:chExt cx="1262403" cy="1982742"/>
          </a:xfrm>
        </p:grpSpPr>
        <p:sp>
          <p:nvSpPr>
            <p:cNvPr id="1788" name="Google Shape;1788;p30"/>
            <p:cNvSpPr/>
            <p:nvPr/>
          </p:nvSpPr>
          <p:spPr>
            <a:xfrm>
              <a:off x="6270975" y="9280225"/>
              <a:ext cx="637100" cy="387125"/>
            </a:xfrm>
            <a:custGeom>
              <a:avLst/>
              <a:gdLst/>
              <a:ahLst/>
              <a:cxnLst/>
              <a:rect l="l" t="t" r="r" b="b"/>
              <a:pathLst>
                <a:path w="25484" h="15485" extrusionOk="0">
                  <a:moveTo>
                    <a:pt x="0" y="4820"/>
                  </a:moveTo>
                  <a:lnTo>
                    <a:pt x="2506" y="8433"/>
                  </a:lnTo>
                  <a:lnTo>
                    <a:pt x="5173" y="13273"/>
                  </a:lnTo>
                  <a:lnTo>
                    <a:pt x="6609" y="15485"/>
                  </a:lnTo>
                  <a:lnTo>
                    <a:pt x="18817" y="15485"/>
                  </a:lnTo>
                  <a:lnTo>
                    <a:pt x="25382" y="6498"/>
                  </a:lnTo>
                  <a:lnTo>
                    <a:pt x="25484" y="0"/>
                  </a:lnTo>
                  <a:lnTo>
                    <a:pt x="6962" y="3481"/>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1789" name="Google Shape;1789;p30"/>
            <p:cNvSpPr/>
            <p:nvPr/>
          </p:nvSpPr>
          <p:spPr>
            <a:xfrm>
              <a:off x="6561875" y="8844125"/>
              <a:ext cx="541125" cy="1523625"/>
            </a:xfrm>
            <a:custGeom>
              <a:avLst/>
              <a:gdLst/>
              <a:ahLst/>
              <a:cxnLst/>
              <a:rect l="l" t="t" r="r" b="b"/>
              <a:pathLst>
                <a:path w="21645" h="60945" extrusionOk="0">
                  <a:moveTo>
                    <a:pt x="18670" y="1539"/>
                  </a:moveTo>
                  <a:lnTo>
                    <a:pt x="21029" y="0"/>
                  </a:lnTo>
                  <a:lnTo>
                    <a:pt x="21645" y="60820"/>
                  </a:lnTo>
                  <a:lnTo>
                    <a:pt x="718" y="60945"/>
                  </a:lnTo>
                  <a:lnTo>
                    <a:pt x="0" y="57047"/>
                  </a:lnTo>
                  <a:lnTo>
                    <a:pt x="17849" y="56922"/>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1790" name="Google Shape;1790;p30"/>
            <p:cNvSpPr/>
            <p:nvPr/>
          </p:nvSpPr>
          <p:spPr>
            <a:xfrm>
              <a:off x="6820900" y="8729000"/>
              <a:ext cx="76925" cy="700125"/>
            </a:xfrm>
            <a:custGeom>
              <a:avLst/>
              <a:gdLst/>
              <a:ahLst/>
              <a:cxnLst/>
              <a:rect l="l" t="t" r="r" b="b"/>
              <a:pathLst>
                <a:path w="3077" h="28005" extrusionOk="0">
                  <a:moveTo>
                    <a:pt x="1128" y="0"/>
                  </a:moveTo>
                  <a:lnTo>
                    <a:pt x="3077" y="3488"/>
                  </a:lnTo>
                  <a:lnTo>
                    <a:pt x="3077" y="28005"/>
                  </a:lnTo>
                  <a:lnTo>
                    <a:pt x="0" y="26672"/>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1791" name="Google Shape;1791;p30"/>
            <p:cNvSpPr/>
            <p:nvPr/>
          </p:nvSpPr>
          <p:spPr>
            <a:xfrm>
              <a:off x="6242998" y="8612677"/>
              <a:ext cx="1262403" cy="1982742"/>
            </a:xfrm>
            <a:custGeom>
              <a:avLst/>
              <a:gdLst/>
              <a:ahLst/>
              <a:cxnLst/>
              <a:rect l="l" t="t" r="r" b="b"/>
              <a:pathLst>
                <a:path w="9592" h="15065" extrusionOk="0">
                  <a:moveTo>
                    <a:pt x="5570" y="1246"/>
                  </a:moveTo>
                  <a:cubicBezTo>
                    <a:pt x="5570" y="1394"/>
                    <a:pt x="5585" y="1512"/>
                    <a:pt x="5570" y="1617"/>
                  </a:cubicBezTo>
                  <a:cubicBezTo>
                    <a:pt x="5570" y="1765"/>
                    <a:pt x="5555" y="1898"/>
                    <a:pt x="5570" y="2046"/>
                  </a:cubicBezTo>
                  <a:cubicBezTo>
                    <a:pt x="5599" y="2372"/>
                    <a:pt x="5467" y="2624"/>
                    <a:pt x="5244" y="2861"/>
                  </a:cubicBezTo>
                  <a:cubicBezTo>
                    <a:pt x="5111" y="2994"/>
                    <a:pt x="5052" y="3157"/>
                    <a:pt x="4963" y="3320"/>
                  </a:cubicBezTo>
                  <a:cubicBezTo>
                    <a:pt x="4918" y="3379"/>
                    <a:pt x="4888" y="3438"/>
                    <a:pt x="4829" y="3557"/>
                  </a:cubicBezTo>
                  <a:cubicBezTo>
                    <a:pt x="4681" y="3320"/>
                    <a:pt x="4562" y="3142"/>
                    <a:pt x="4444" y="2950"/>
                  </a:cubicBezTo>
                  <a:cubicBezTo>
                    <a:pt x="4430" y="2891"/>
                    <a:pt x="4430" y="2802"/>
                    <a:pt x="4459" y="2742"/>
                  </a:cubicBezTo>
                  <a:cubicBezTo>
                    <a:pt x="4696" y="2194"/>
                    <a:pt x="4993" y="1690"/>
                    <a:pt x="5451" y="1275"/>
                  </a:cubicBezTo>
                  <a:cubicBezTo>
                    <a:pt x="5467" y="1275"/>
                    <a:pt x="5496" y="1275"/>
                    <a:pt x="5570" y="1246"/>
                  </a:cubicBezTo>
                  <a:close/>
                  <a:moveTo>
                    <a:pt x="3911" y="195"/>
                  </a:moveTo>
                  <a:cubicBezTo>
                    <a:pt x="3970" y="239"/>
                    <a:pt x="4045" y="284"/>
                    <a:pt x="4104" y="343"/>
                  </a:cubicBezTo>
                  <a:cubicBezTo>
                    <a:pt x="4414" y="683"/>
                    <a:pt x="4651" y="1083"/>
                    <a:pt x="4770" y="1528"/>
                  </a:cubicBezTo>
                  <a:cubicBezTo>
                    <a:pt x="4785" y="1617"/>
                    <a:pt x="4756" y="1720"/>
                    <a:pt x="4726" y="1809"/>
                  </a:cubicBezTo>
                  <a:cubicBezTo>
                    <a:pt x="4578" y="2105"/>
                    <a:pt x="4414" y="2401"/>
                    <a:pt x="4252" y="2697"/>
                  </a:cubicBezTo>
                  <a:cubicBezTo>
                    <a:pt x="4222" y="2742"/>
                    <a:pt x="4177" y="2802"/>
                    <a:pt x="4148" y="2846"/>
                  </a:cubicBezTo>
                  <a:cubicBezTo>
                    <a:pt x="4029" y="3068"/>
                    <a:pt x="3896" y="3290"/>
                    <a:pt x="3778" y="3513"/>
                  </a:cubicBezTo>
                  <a:cubicBezTo>
                    <a:pt x="3733" y="3586"/>
                    <a:pt x="3703" y="3661"/>
                    <a:pt x="3644" y="3794"/>
                  </a:cubicBezTo>
                  <a:cubicBezTo>
                    <a:pt x="3348" y="3112"/>
                    <a:pt x="3541" y="801"/>
                    <a:pt x="3911" y="195"/>
                  </a:cubicBezTo>
                  <a:close/>
                  <a:moveTo>
                    <a:pt x="1718" y="2772"/>
                  </a:moveTo>
                  <a:cubicBezTo>
                    <a:pt x="2208" y="3171"/>
                    <a:pt x="2534" y="3645"/>
                    <a:pt x="2814" y="4135"/>
                  </a:cubicBezTo>
                  <a:cubicBezTo>
                    <a:pt x="3304" y="5038"/>
                    <a:pt x="3585" y="5986"/>
                    <a:pt x="3674" y="7052"/>
                  </a:cubicBezTo>
                  <a:cubicBezTo>
                    <a:pt x="3600" y="7008"/>
                    <a:pt x="3541" y="6993"/>
                    <a:pt x="3511" y="6963"/>
                  </a:cubicBezTo>
                  <a:cubicBezTo>
                    <a:pt x="3156" y="6623"/>
                    <a:pt x="2755" y="6357"/>
                    <a:pt x="2311" y="6149"/>
                  </a:cubicBezTo>
                  <a:cubicBezTo>
                    <a:pt x="2119" y="6060"/>
                    <a:pt x="2060" y="5942"/>
                    <a:pt x="2030" y="5749"/>
                  </a:cubicBezTo>
                  <a:cubicBezTo>
                    <a:pt x="1941" y="5127"/>
                    <a:pt x="1823" y="4505"/>
                    <a:pt x="1748" y="3898"/>
                  </a:cubicBezTo>
                  <a:cubicBezTo>
                    <a:pt x="1704" y="3616"/>
                    <a:pt x="1704" y="3335"/>
                    <a:pt x="1689" y="3053"/>
                  </a:cubicBezTo>
                  <a:cubicBezTo>
                    <a:pt x="1689" y="2979"/>
                    <a:pt x="1704" y="2905"/>
                    <a:pt x="1718" y="2772"/>
                  </a:cubicBezTo>
                  <a:close/>
                  <a:moveTo>
                    <a:pt x="7673" y="1706"/>
                  </a:moveTo>
                  <a:cubicBezTo>
                    <a:pt x="7688" y="1809"/>
                    <a:pt x="7703" y="1883"/>
                    <a:pt x="7703" y="1957"/>
                  </a:cubicBezTo>
                  <a:cubicBezTo>
                    <a:pt x="7659" y="2460"/>
                    <a:pt x="7584" y="2964"/>
                    <a:pt x="7451" y="3453"/>
                  </a:cubicBezTo>
                  <a:cubicBezTo>
                    <a:pt x="7274" y="4119"/>
                    <a:pt x="7155" y="4816"/>
                    <a:pt x="6977" y="5482"/>
                  </a:cubicBezTo>
                  <a:cubicBezTo>
                    <a:pt x="6829" y="6060"/>
                    <a:pt x="6652" y="6608"/>
                    <a:pt x="6458" y="7171"/>
                  </a:cubicBezTo>
                  <a:cubicBezTo>
                    <a:pt x="6369" y="7408"/>
                    <a:pt x="6221" y="7631"/>
                    <a:pt x="6089" y="7838"/>
                  </a:cubicBezTo>
                  <a:cubicBezTo>
                    <a:pt x="6029" y="7927"/>
                    <a:pt x="5941" y="7986"/>
                    <a:pt x="5866" y="8060"/>
                  </a:cubicBezTo>
                  <a:cubicBezTo>
                    <a:pt x="5836" y="8045"/>
                    <a:pt x="5822" y="8030"/>
                    <a:pt x="5807" y="8016"/>
                  </a:cubicBezTo>
                  <a:cubicBezTo>
                    <a:pt x="5881" y="7719"/>
                    <a:pt x="5984" y="7423"/>
                    <a:pt x="6059" y="7127"/>
                  </a:cubicBezTo>
                  <a:cubicBezTo>
                    <a:pt x="6385" y="5883"/>
                    <a:pt x="6636" y="4609"/>
                    <a:pt x="6711" y="3320"/>
                  </a:cubicBezTo>
                  <a:cubicBezTo>
                    <a:pt x="6725" y="3187"/>
                    <a:pt x="6740" y="3039"/>
                    <a:pt x="6814" y="2920"/>
                  </a:cubicBezTo>
                  <a:cubicBezTo>
                    <a:pt x="7037" y="2549"/>
                    <a:pt x="7274" y="2209"/>
                    <a:pt x="7511" y="1854"/>
                  </a:cubicBezTo>
                  <a:cubicBezTo>
                    <a:pt x="7540" y="1809"/>
                    <a:pt x="7600" y="1779"/>
                    <a:pt x="7673" y="1706"/>
                  </a:cubicBezTo>
                  <a:close/>
                  <a:moveTo>
                    <a:pt x="4272" y="3228"/>
                  </a:moveTo>
                  <a:cubicBezTo>
                    <a:pt x="4435" y="3228"/>
                    <a:pt x="4477" y="3418"/>
                    <a:pt x="4533" y="3557"/>
                  </a:cubicBezTo>
                  <a:cubicBezTo>
                    <a:pt x="4651" y="3868"/>
                    <a:pt x="4770" y="4179"/>
                    <a:pt x="4859" y="4505"/>
                  </a:cubicBezTo>
                  <a:cubicBezTo>
                    <a:pt x="4947" y="4919"/>
                    <a:pt x="5036" y="5320"/>
                    <a:pt x="5081" y="5735"/>
                  </a:cubicBezTo>
                  <a:cubicBezTo>
                    <a:pt x="5111" y="6075"/>
                    <a:pt x="5125" y="6446"/>
                    <a:pt x="5066" y="6771"/>
                  </a:cubicBezTo>
                  <a:cubicBezTo>
                    <a:pt x="4977" y="7275"/>
                    <a:pt x="4815" y="7749"/>
                    <a:pt x="4681" y="8237"/>
                  </a:cubicBezTo>
                  <a:cubicBezTo>
                    <a:pt x="4651" y="8237"/>
                    <a:pt x="4622" y="8253"/>
                    <a:pt x="4592" y="8253"/>
                  </a:cubicBezTo>
                  <a:cubicBezTo>
                    <a:pt x="4311" y="7911"/>
                    <a:pt x="4074" y="7556"/>
                    <a:pt x="3985" y="7097"/>
                  </a:cubicBezTo>
                  <a:cubicBezTo>
                    <a:pt x="3926" y="6831"/>
                    <a:pt x="3896" y="6564"/>
                    <a:pt x="3837" y="6312"/>
                  </a:cubicBezTo>
                  <a:cubicBezTo>
                    <a:pt x="3733" y="5883"/>
                    <a:pt x="3689" y="5468"/>
                    <a:pt x="3748" y="5038"/>
                  </a:cubicBezTo>
                  <a:cubicBezTo>
                    <a:pt x="3808" y="4564"/>
                    <a:pt x="3896" y="4076"/>
                    <a:pt x="3999" y="3602"/>
                  </a:cubicBezTo>
                  <a:cubicBezTo>
                    <a:pt x="4029" y="3453"/>
                    <a:pt x="4045" y="3246"/>
                    <a:pt x="4236" y="3231"/>
                  </a:cubicBezTo>
                  <a:cubicBezTo>
                    <a:pt x="4249" y="3229"/>
                    <a:pt x="4261" y="3228"/>
                    <a:pt x="4272" y="3228"/>
                  </a:cubicBezTo>
                  <a:close/>
                  <a:moveTo>
                    <a:pt x="9140" y="5216"/>
                  </a:moveTo>
                  <a:lnTo>
                    <a:pt x="9140" y="5216"/>
                  </a:lnTo>
                  <a:cubicBezTo>
                    <a:pt x="9081" y="5349"/>
                    <a:pt x="9065" y="5409"/>
                    <a:pt x="9022" y="5468"/>
                  </a:cubicBezTo>
                  <a:cubicBezTo>
                    <a:pt x="8755" y="5912"/>
                    <a:pt x="8473" y="6341"/>
                    <a:pt x="8222" y="6801"/>
                  </a:cubicBezTo>
                  <a:cubicBezTo>
                    <a:pt x="7821" y="7542"/>
                    <a:pt x="7229" y="8045"/>
                    <a:pt x="6458" y="8385"/>
                  </a:cubicBezTo>
                  <a:cubicBezTo>
                    <a:pt x="6365" y="8423"/>
                    <a:pt x="6265" y="8460"/>
                    <a:pt x="6156" y="8460"/>
                  </a:cubicBezTo>
                  <a:cubicBezTo>
                    <a:pt x="6093" y="8460"/>
                    <a:pt x="6026" y="8448"/>
                    <a:pt x="5955" y="8415"/>
                  </a:cubicBezTo>
                  <a:cubicBezTo>
                    <a:pt x="6014" y="8342"/>
                    <a:pt x="6044" y="8282"/>
                    <a:pt x="6089" y="8237"/>
                  </a:cubicBezTo>
                  <a:cubicBezTo>
                    <a:pt x="6369" y="7956"/>
                    <a:pt x="6577" y="7645"/>
                    <a:pt x="6711" y="7275"/>
                  </a:cubicBezTo>
                  <a:cubicBezTo>
                    <a:pt x="6784" y="7023"/>
                    <a:pt x="6873" y="6756"/>
                    <a:pt x="6977" y="6505"/>
                  </a:cubicBezTo>
                  <a:cubicBezTo>
                    <a:pt x="7021" y="6386"/>
                    <a:pt x="7080" y="6252"/>
                    <a:pt x="7169" y="6149"/>
                  </a:cubicBezTo>
                  <a:cubicBezTo>
                    <a:pt x="7540" y="5735"/>
                    <a:pt x="7969" y="5438"/>
                    <a:pt x="8532" y="5349"/>
                  </a:cubicBezTo>
                  <a:cubicBezTo>
                    <a:pt x="8710" y="5320"/>
                    <a:pt x="8888" y="5275"/>
                    <a:pt x="9140" y="5216"/>
                  </a:cubicBezTo>
                  <a:close/>
                  <a:moveTo>
                    <a:pt x="6355" y="1957"/>
                  </a:moveTo>
                  <a:cubicBezTo>
                    <a:pt x="6369" y="2046"/>
                    <a:pt x="6399" y="2135"/>
                    <a:pt x="6415" y="2209"/>
                  </a:cubicBezTo>
                  <a:cubicBezTo>
                    <a:pt x="6474" y="2891"/>
                    <a:pt x="6458" y="3572"/>
                    <a:pt x="6369" y="4238"/>
                  </a:cubicBezTo>
                  <a:cubicBezTo>
                    <a:pt x="6207" y="5364"/>
                    <a:pt x="6000" y="6475"/>
                    <a:pt x="5658" y="7556"/>
                  </a:cubicBezTo>
                  <a:cubicBezTo>
                    <a:pt x="5555" y="7882"/>
                    <a:pt x="5407" y="8178"/>
                    <a:pt x="5170" y="8415"/>
                  </a:cubicBezTo>
                  <a:cubicBezTo>
                    <a:pt x="5125" y="8460"/>
                    <a:pt x="5066" y="8490"/>
                    <a:pt x="4993" y="8534"/>
                  </a:cubicBezTo>
                  <a:cubicBezTo>
                    <a:pt x="4904" y="8371"/>
                    <a:pt x="4963" y="8237"/>
                    <a:pt x="4993" y="8105"/>
                  </a:cubicBezTo>
                  <a:cubicBezTo>
                    <a:pt x="5096" y="7704"/>
                    <a:pt x="5230" y="7305"/>
                    <a:pt x="5318" y="6904"/>
                  </a:cubicBezTo>
                  <a:cubicBezTo>
                    <a:pt x="5421" y="6489"/>
                    <a:pt x="5421" y="6060"/>
                    <a:pt x="5348" y="5660"/>
                  </a:cubicBezTo>
                  <a:cubicBezTo>
                    <a:pt x="5244" y="5127"/>
                    <a:pt x="5125" y="4609"/>
                    <a:pt x="5007" y="4076"/>
                  </a:cubicBezTo>
                  <a:cubicBezTo>
                    <a:pt x="4993" y="3987"/>
                    <a:pt x="4977" y="3882"/>
                    <a:pt x="5007" y="3794"/>
                  </a:cubicBezTo>
                  <a:cubicBezTo>
                    <a:pt x="5096" y="3468"/>
                    <a:pt x="5230" y="3171"/>
                    <a:pt x="5451" y="2920"/>
                  </a:cubicBezTo>
                  <a:cubicBezTo>
                    <a:pt x="5644" y="2713"/>
                    <a:pt x="5807" y="2490"/>
                    <a:pt x="5984" y="2268"/>
                  </a:cubicBezTo>
                  <a:cubicBezTo>
                    <a:pt x="6073" y="2150"/>
                    <a:pt x="6148" y="2002"/>
                    <a:pt x="6355" y="1957"/>
                  </a:cubicBezTo>
                  <a:close/>
                  <a:moveTo>
                    <a:pt x="563" y="5927"/>
                  </a:moveTo>
                  <a:cubicBezTo>
                    <a:pt x="1675" y="5972"/>
                    <a:pt x="2623" y="6371"/>
                    <a:pt x="3407" y="7141"/>
                  </a:cubicBezTo>
                  <a:cubicBezTo>
                    <a:pt x="3719" y="7423"/>
                    <a:pt x="3867" y="7808"/>
                    <a:pt x="3926" y="8223"/>
                  </a:cubicBezTo>
                  <a:cubicBezTo>
                    <a:pt x="3940" y="8297"/>
                    <a:pt x="3940" y="8371"/>
                    <a:pt x="3926" y="8460"/>
                  </a:cubicBezTo>
                  <a:cubicBezTo>
                    <a:pt x="3913" y="8545"/>
                    <a:pt x="3871" y="8600"/>
                    <a:pt x="3798" y="8600"/>
                  </a:cubicBezTo>
                  <a:cubicBezTo>
                    <a:pt x="3783" y="8600"/>
                    <a:pt x="3766" y="8598"/>
                    <a:pt x="3748" y="8593"/>
                  </a:cubicBezTo>
                  <a:cubicBezTo>
                    <a:pt x="3377" y="8519"/>
                    <a:pt x="3008" y="8445"/>
                    <a:pt x="2637" y="8356"/>
                  </a:cubicBezTo>
                  <a:cubicBezTo>
                    <a:pt x="1971" y="8193"/>
                    <a:pt x="1408" y="7838"/>
                    <a:pt x="1007" y="7275"/>
                  </a:cubicBezTo>
                  <a:cubicBezTo>
                    <a:pt x="756" y="6904"/>
                    <a:pt x="549" y="6519"/>
                    <a:pt x="326" y="6134"/>
                  </a:cubicBezTo>
                  <a:cubicBezTo>
                    <a:pt x="312" y="6090"/>
                    <a:pt x="312" y="6045"/>
                    <a:pt x="282" y="5956"/>
                  </a:cubicBezTo>
                  <a:cubicBezTo>
                    <a:pt x="401" y="5942"/>
                    <a:pt x="490" y="5927"/>
                    <a:pt x="563" y="5927"/>
                  </a:cubicBezTo>
                  <a:close/>
                  <a:moveTo>
                    <a:pt x="2455" y="8574"/>
                  </a:moveTo>
                  <a:cubicBezTo>
                    <a:pt x="2471" y="8574"/>
                    <a:pt x="2488" y="8576"/>
                    <a:pt x="2504" y="8579"/>
                  </a:cubicBezTo>
                  <a:cubicBezTo>
                    <a:pt x="2830" y="8638"/>
                    <a:pt x="3140" y="8711"/>
                    <a:pt x="3466" y="8786"/>
                  </a:cubicBezTo>
                  <a:cubicBezTo>
                    <a:pt x="3496" y="8786"/>
                    <a:pt x="3525" y="8816"/>
                    <a:pt x="3555" y="8845"/>
                  </a:cubicBezTo>
                  <a:cubicBezTo>
                    <a:pt x="3541" y="8859"/>
                    <a:pt x="3541" y="8889"/>
                    <a:pt x="3525" y="8904"/>
                  </a:cubicBezTo>
                  <a:cubicBezTo>
                    <a:pt x="3111" y="8904"/>
                    <a:pt x="2696" y="8875"/>
                    <a:pt x="2297" y="8741"/>
                  </a:cubicBezTo>
                  <a:cubicBezTo>
                    <a:pt x="2321" y="8609"/>
                    <a:pt x="2384" y="8574"/>
                    <a:pt x="2455" y="8574"/>
                  </a:cubicBezTo>
                  <a:close/>
                  <a:moveTo>
                    <a:pt x="4177" y="8267"/>
                  </a:moveTo>
                  <a:cubicBezTo>
                    <a:pt x="4311" y="8282"/>
                    <a:pt x="4355" y="8415"/>
                    <a:pt x="4414" y="8504"/>
                  </a:cubicBezTo>
                  <a:cubicBezTo>
                    <a:pt x="4555" y="8720"/>
                    <a:pt x="4758" y="8834"/>
                    <a:pt x="4990" y="8834"/>
                  </a:cubicBezTo>
                  <a:cubicBezTo>
                    <a:pt x="5076" y="8834"/>
                    <a:pt x="5167" y="8818"/>
                    <a:pt x="5259" y="8786"/>
                  </a:cubicBezTo>
                  <a:cubicBezTo>
                    <a:pt x="5362" y="8741"/>
                    <a:pt x="5467" y="8741"/>
                    <a:pt x="5585" y="8741"/>
                  </a:cubicBezTo>
                  <a:cubicBezTo>
                    <a:pt x="5654" y="8744"/>
                    <a:pt x="5723" y="8745"/>
                    <a:pt x="5792" y="8745"/>
                  </a:cubicBezTo>
                  <a:cubicBezTo>
                    <a:pt x="6122" y="8745"/>
                    <a:pt x="6451" y="8705"/>
                    <a:pt x="6770" y="8534"/>
                  </a:cubicBezTo>
                  <a:cubicBezTo>
                    <a:pt x="6818" y="8505"/>
                    <a:pt x="6891" y="8489"/>
                    <a:pt x="6964" y="8489"/>
                  </a:cubicBezTo>
                  <a:cubicBezTo>
                    <a:pt x="7004" y="8489"/>
                    <a:pt x="7044" y="8494"/>
                    <a:pt x="7080" y="8504"/>
                  </a:cubicBezTo>
                  <a:cubicBezTo>
                    <a:pt x="7258" y="8549"/>
                    <a:pt x="7436" y="8608"/>
                    <a:pt x="7584" y="8816"/>
                  </a:cubicBezTo>
                  <a:cubicBezTo>
                    <a:pt x="6918" y="9008"/>
                    <a:pt x="6260" y="9083"/>
                    <a:pt x="5604" y="9083"/>
                  </a:cubicBezTo>
                  <a:cubicBezTo>
                    <a:pt x="5050" y="9083"/>
                    <a:pt x="4497" y="9030"/>
                    <a:pt x="3940" y="8948"/>
                  </a:cubicBezTo>
                  <a:cubicBezTo>
                    <a:pt x="4015" y="8711"/>
                    <a:pt x="4088" y="8490"/>
                    <a:pt x="4177" y="8267"/>
                  </a:cubicBezTo>
                  <a:close/>
                  <a:moveTo>
                    <a:pt x="7438" y="8227"/>
                  </a:moveTo>
                  <a:cubicBezTo>
                    <a:pt x="7481" y="8227"/>
                    <a:pt x="7525" y="8240"/>
                    <a:pt x="7570" y="8253"/>
                  </a:cubicBezTo>
                  <a:cubicBezTo>
                    <a:pt x="7837" y="8312"/>
                    <a:pt x="8014" y="8504"/>
                    <a:pt x="8192" y="8697"/>
                  </a:cubicBezTo>
                  <a:cubicBezTo>
                    <a:pt x="8222" y="8727"/>
                    <a:pt x="8236" y="8816"/>
                    <a:pt x="8222" y="8859"/>
                  </a:cubicBezTo>
                  <a:cubicBezTo>
                    <a:pt x="8177" y="9096"/>
                    <a:pt x="8117" y="9333"/>
                    <a:pt x="8058" y="9556"/>
                  </a:cubicBezTo>
                  <a:cubicBezTo>
                    <a:pt x="8028" y="9675"/>
                    <a:pt x="7955" y="9778"/>
                    <a:pt x="7821" y="9793"/>
                  </a:cubicBezTo>
                  <a:cubicBezTo>
                    <a:pt x="6992" y="9867"/>
                    <a:pt x="6178" y="9985"/>
                    <a:pt x="5348" y="10044"/>
                  </a:cubicBezTo>
                  <a:cubicBezTo>
                    <a:pt x="5075" y="10060"/>
                    <a:pt x="4801" y="10070"/>
                    <a:pt x="4525" y="10070"/>
                  </a:cubicBezTo>
                  <a:cubicBezTo>
                    <a:pt x="3979" y="10070"/>
                    <a:pt x="3431" y="10030"/>
                    <a:pt x="2889" y="9912"/>
                  </a:cubicBezTo>
                  <a:cubicBezTo>
                    <a:pt x="2652" y="9852"/>
                    <a:pt x="2400" y="9793"/>
                    <a:pt x="2163" y="9719"/>
                  </a:cubicBezTo>
                  <a:cubicBezTo>
                    <a:pt x="2119" y="9704"/>
                    <a:pt x="2044" y="9675"/>
                    <a:pt x="2030" y="9630"/>
                  </a:cubicBezTo>
                  <a:cubicBezTo>
                    <a:pt x="1926" y="9363"/>
                    <a:pt x="1912" y="9096"/>
                    <a:pt x="1837" y="8800"/>
                  </a:cubicBezTo>
                  <a:lnTo>
                    <a:pt x="1837" y="8800"/>
                  </a:lnTo>
                  <a:cubicBezTo>
                    <a:pt x="1955" y="8816"/>
                    <a:pt x="2000" y="8816"/>
                    <a:pt x="2044" y="8830"/>
                  </a:cubicBezTo>
                  <a:cubicBezTo>
                    <a:pt x="2489" y="9037"/>
                    <a:pt x="2963" y="9082"/>
                    <a:pt x="3437" y="9112"/>
                  </a:cubicBezTo>
                  <a:cubicBezTo>
                    <a:pt x="4206" y="9166"/>
                    <a:pt x="4963" y="9293"/>
                    <a:pt x="5741" y="9293"/>
                  </a:cubicBezTo>
                  <a:cubicBezTo>
                    <a:pt x="5817" y="9293"/>
                    <a:pt x="5893" y="9292"/>
                    <a:pt x="5970" y="9290"/>
                  </a:cubicBezTo>
                  <a:cubicBezTo>
                    <a:pt x="6606" y="9260"/>
                    <a:pt x="7229" y="9126"/>
                    <a:pt x="7851" y="8978"/>
                  </a:cubicBezTo>
                  <a:cubicBezTo>
                    <a:pt x="7925" y="8948"/>
                    <a:pt x="7999" y="8889"/>
                    <a:pt x="8103" y="8830"/>
                  </a:cubicBezTo>
                  <a:cubicBezTo>
                    <a:pt x="7851" y="8579"/>
                    <a:pt x="7511" y="8534"/>
                    <a:pt x="7274" y="8326"/>
                  </a:cubicBezTo>
                  <a:cubicBezTo>
                    <a:pt x="7325" y="8250"/>
                    <a:pt x="7380" y="8227"/>
                    <a:pt x="7438" y="8227"/>
                  </a:cubicBezTo>
                  <a:close/>
                  <a:moveTo>
                    <a:pt x="2163" y="9837"/>
                  </a:moveTo>
                  <a:cubicBezTo>
                    <a:pt x="2741" y="10133"/>
                    <a:pt x="3363" y="10208"/>
                    <a:pt x="3999" y="10238"/>
                  </a:cubicBezTo>
                  <a:cubicBezTo>
                    <a:pt x="4269" y="10251"/>
                    <a:pt x="4537" y="10257"/>
                    <a:pt x="4803" y="10257"/>
                  </a:cubicBezTo>
                  <a:cubicBezTo>
                    <a:pt x="5755" y="10257"/>
                    <a:pt x="6692" y="10174"/>
                    <a:pt x="7629" y="10001"/>
                  </a:cubicBezTo>
                  <a:cubicBezTo>
                    <a:pt x="7718" y="9971"/>
                    <a:pt x="7807" y="9971"/>
                    <a:pt x="7910" y="9941"/>
                  </a:cubicBezTo>
                  <a:lnTo>
                    <a:pt x="7910" y="9941"/>
                  </a:lnTo>
                  <a:cubicBezTo>
                    <a:pt x="7940" y="10252"/>
                    <a:pt x="7940" y="10267"/>
                    <a:pt x="7718" y="10370"/>
                  </a:cubicBezTo>
                  <a:cubicBezTo>
                    <a:pt x="7155" y="10607"/>
                    <a:pt x="6563" y="10712"/>
                    <a:pt x="5955" y="10712"/>
                  </a:cubicBezTo>
                  <a:cubicBezTo>
                    <a:pt x="5855" y="10713"/>
                    <a:pt x="5755" y="10714"/>
                    <a:pt x="5656" y="10714"/>
                  </a:cubicBezTo>
                  <a:cubicBezTo>
                    <a:pt x="4736" y="10714"/>
                    <a:pt x="3828" y="10655"/>
                    <a:pt x="2919" y="10548"/>
                  </a:cubicBezTo>
                  <a:cubicBezTo>
                    <a:pt x="2893" y="10544"/>
                    <a:pt x="2867" y="10542"/>
                    <a:pt x="2841" y="10542"/>
                  </a:cubicBezTo>
                  <a:cubicBezTo>
                    <a:pt x="2778" y="10542"/>
                    <a:pt x="2715" y="10553"/>
                    <a:pt x="2652" y="10563"/>
                  </a:cubicBezTo>
                  <a:cubicBezTo>
                    <a:pt x="3482" y="10860"/>
                    <a:pt x="4370" y="10815"/>
                    <a:pt x="5230" y="10874"/>
                  </a:cubicBezTo>
                  <a:cubicBezTo>
                    <a:pt x="5422" y="10891"/>
                    <a:pt x="5614" y="10899"/>
                    <a:pt x="5806" y="10899"/>
                  </a:cubicBezTo>
                  <a:cubicBezTo>
                    <a:pt x="6472" y="10899"/>
                    <a:pt x="7133" y="10797"/>
                    <a:pt x="7777" y="10578"/>
                  </a:cubicBezTo>
                  <a:lnTo>
                    <a:pt x="7777" y="10578"/>
                  </a:lnTo>
                  <a:cubicBezTo>
                    <a:pt x="7837" y="10889"/>
                    <a:pt x="7777" y="10992"/>
                    <a:pt x="7540" y="11081"/>
                  </a:cubicBezTo>
                  <a:cubicBezTo>
                    <a:pt x="6800" y="11348"/>
                    <a:pt x="6044" y="11511"/>
                    <a:pt x="5259" y="11526"/>
                  </a:cubicBezTo>
                  <a:cubicBezTo>
                    <a:pt x="4607" y="11526"/>
                    <a:pt x="3970" y="11511"/>
                    <a:pt x="3318" y="11466"/>
                  </a:cubicBezTo>
                  <a:cubicBezTo>
                    <a:pt x="3051" y="11452"/>
                    <a:pt x="2785" y="11348"/>
                    <a:pt x="2518" y="11274"/>
                  </a:cubicBezTo>
                  <a:cubicBezTo>
                    <a:pt x="2370" y="11245"/>
                    <a:pt x="2252" y="11141"/>
                    <a:pt x="2237" y="10992"/>
                  </a:cubicBezTo>
                  <a:cubicBezTo>
                    <a:pt x="2163" y="10652"/>
                    <a:pt x="2119" y="10297"/>
                    <a:pt x="2074" y="9941"/>
                  </a:cubicBezTo>
                  <a:cubicBezTo>
                    <a:pt x="2074" y="9912"/>
                    <a:pt x="2089" y="9882"/>
                    <a:pt x="2103" y="9867"/>
                  </a:cubicBezTo>
                  <a:cubicBezTo>
                    <a:pt x="2119" y="9852"/>
                    <a:pt x="2149" y="9837"/>
                    <a:pt x="2163" y="9837"/>
                  </a:cubicBezTo>
                  <a:close/>
                  <a:moveTo>
                    <a:pt x="7659" y="11170"/>
                  </a:moveTo>
                  <a:lnTo>
                    <a:pt x="7659" y="11170"/>
                  </a:lnTo>
                  <a:cubicBezTo>
                    <a:pt x="7762" y="11423"/>
                    <a:pt x="7703" y="11585"/>
                    <a:pt x="7481" y="11689"/>
                  </a:cubicBezTo>
                  <a:cubicBezTo>
                    <a:pt x="7244" y="11808"/>
                    <a:pt x="6992" y="11897"/>
                    <a:pt x="6740" y="11956"/>
                  </a:cubicBezTo>
                  <a:cubicBezTo>
                    <a:pt x="5892" y="12126"/>
                    <a:pt x="5023" y="12186"/>
                    <a:pt x="4151" y="12186"/>
                  </a:cubicBezTo>
                  <a:cubicBezTo>
                    <a:pt x="3958" y="12186"/>
                    <a:pt x="3764" y="12183"/>
                    <a:pt x="3571" y="12177"/>
                  </a:cubicBezTo>
                  <a:cubicBezTo>
                    <a:pt x="3215" y="12163"/>
                    <a:pt x="2874" y="12059"/>
                    <a:pt x="2548" y="11881"/>
                  </a:cubicBezTo>
                  <a:cubicBezTo>
                    <a:pt x="2326" y="11763"/>
                    <a:pt x="2281" y="11630"/>
                    <a:pt x="2370" y="11348"/>
                  </a:cubicBezTo>
                  <a:lnTo>
                    <a:pt x="2370" y="11348"/>
                  </a:lnTo>
                  <a:cubicBezTo>
                    <a:pt x="2445" y="11378"/>
                    <a:pt x="2518" y="11378"/>
                    <a:pt x="2593" y="11423"/>
                  </a:cubicBezTo>
                  <a:cubicBezTo>
                    <a:pt x="2874" y="11571"/>
                    <a:pt x="3185" y="11674"/>
                    <a:pt x="3525" y="11674"/>
                  </a:cubicBezTo>
                  <a:cubicBezTo>
                    <a:pt x="3972" y="11699"/>
                    <a:pt x="4416" y="11722"/>
                    <a:pt x="4858" y="11722"/>
                  </a:cubicBezTo>
                  <a:cubicBezTo>
                    <a:pt x="5443" y="11722"/>
                    <a:pt x="6025" y="11682"/>
                    <a:pt x="6606" y="11555"/>
                  </a:cubicBezTo>
                  <a:cubicBezTo>
                    <a:pt x="6873" y="11496"/>
                    <a:pt x="7140" y="11378"/>
                    <a:pt x="7392" y="11289"/>
                  </a:cubicBezTo>
                  <a:cubicBezTo>
                    <a:pt x="7495" y="11259"/>
                    <a:pt x="7570" y="11215"/>
                    <a:pt x="7659" y="11170"/>
                  </a:cubicBezTo>
                  <a:close/>
                  <a:moveTo>
                    <a:pt x="7614" y="11763"/>
                  </a:moveTo>
                  <a:cubicBezTo>
                    <a:pt x="7629" y="11852"/>
                    <a:pt x="7673" y="11911"/>
                    <a:pt x="7659" y="11970"/>
                  </a:cubicBezTo>
                  <a:cubicBezTo>
                    <a:pt x="7643" y="12237"/>
                    <a:pt x="7614" y="12503"/>
                    <a:pt x="7584" y="12770"/>
                  </a:cubicBezTo>
                  <a:cubicBezTo>
                    <a:pt x="7570" y="12904"/>
                    <a:pt x="7481" y="12948"/>
                    <a:pt x="7377" y="12993"/>
                  </a:cubicBezTo>
                  <a:cubicBezTo>
                    <a:pt x="6444" y="13296"/>
                    <a:pt x="5494" y="13386"/>
                    <a:pt x="4541" y="13386"/>
                  </a:cubicBezTo>
                  <a:cubicBezTo>
                    <a:pt x="4237" y="13386"/>
                    <a:pt x="3933" y="13377"/>
                    <a:pt x="3630" y="13362"/>
                  </a:cubicBezTo>
                  <a:cubicBezTo>
                    <a:pt x="3377" y="13362"/>
                    <a:pt x="3126" y="13244"/>
                    <a:pt x="2889" y="13170"/>
                  </a:cubicBezTo>
                  <a:cubicBezTo>
                    <a:pt x="2800" y="13141"/>
                    <a:pt x="2711" y="13082"/>
                    <a:pt x="2666" y="13007"/>
                  </a:cubicBezTo>
                  <a:cubicBezTo>
                    <a:pt x="2623" y="12948"/>
                    <a:pt x="2548" y="12815"/>
                    <a:pt x="2577" y="12756"/>
                  </a:cubicBezTo>
                  <a:cubicBezTo>
                    <a:pt x="2599" y="12714"/>
                    <a:pt x="2627" y="12699"/>
                    <a:pt x="2659" y="12699"/>
                  </a:cubicBezTo>
                  <a:cubicBezTo>
                    <a:pt x="2717" y="12699"/>
                    <a:pt x="2787" y="12746"/>
                    <a:pt x="2844" y="12756"/>
                  </a:cubicBezTo>
                  <a:cubicBezTo>
                    <a:pt x="3097" y="12829"/>
                    <a:pt x="3363" y="12933"/>
                    <a:pt x="3614" y="12948"/>
                  </a:cubicBezTo>
                  <a:cubicBezTo>
                    <a:pt x="3895" y="12962"/>
                    <a:pt x="4173" y="12969"/>
                    <a:pt x="4450" y="12969"/>
                  </a:cubicBezTo>
                  <a:cubicBezTo>
                    <a:pt x="5331" y="12969"/>
                    <a:pt x="6198" y="12895"/>
                    <a:pt x="7066" y="12726"/>
                  </a:cubicBezTo>
                  <a:cubicBezTo>
                    <a:pt x="7155" y="12711"/>
                    <a:pt x="7244" y="12681"/>
                    <a:pt x="7347" y="12651"/>
                  </a:cubicBezTo>
                  <a:cubicBezTo>
                    <a:pt x="7333" y="12622"/>
                    <a:pt x="7333" y="12608"/>
                    <a:pt x="7333" y="12578"/>
                  </a:cubicBezTo>
                  <a:cubicBezTo>
                    <a:pt x="7263" y="12578"/>
                    <a:pt x="7194" y="12571"/>
                    <a:pt x="7130" y="12571"/>
                  </a:cubicBezTo>
                  <a:cubicBezTo>
                    <a:pt x="7097" y="12571"/>
                    <a:pt x="7066" y="12573"/>
                    <a:pt x="7037" y="12578"/>
                  </a:cubicBezTo>
                  <a:cubicBezTo>
                    <a:pt x="6177" y="12697"/>
                    <a:pt x="5317" y="12768"/>
                    <a:pt x="4449" y="12768"/>
                  </a:cubicBezTo>
                  <a:cubicBezTo>
                    <a:pt x="4240" y="12768"/>
                    <a:pt x="4031" y="12764"/>
                    <a:pt x="3822" y="12756"/>
                  </a:cubicBezTo>
                  <a:cubicBezTo>
                    <a:pt x="3452" y="12740"/>
                    <a:pt x="3097" y="12651"/>
                    <a:pt x="2741" y="12578"/>
                  </a:cubicBezTo>
                  <a:cubicBezTo>
                    <a:pt x="2459" y="12519"/>
                    <a:pt x="2400" y="12355"/>
                    <a:pt x="2489" y="12015"/>
                  </a:cubicBezTo>
                  <a:lnTo>
                    <a:pt x="2489" y="12015"/>
                  </a:lnTo>
                  <a:cubicBezTo>
                    <a:pt x="2577" y="12059"/>
                    <a:pt x="2682" y="12074"/>
                    <a:pt x="2785" y="12118"/>
                  </a:cubicBezTo>
                  <a:cubicBezTo>
                    <a:pt x="3051" y="12252"/>
                    <a:pt x="3334" y="12326"/>
                    <a:pt x="3644" y="12326"/>
                  </a:cubicBezTo>
                  <a:cubicBezTo>
                    <a:pt x="3866" y="12330"/>
                    <a:pt x="4087" y="12333"/>
                    <a:pt x="4308" y="12333"/>
                  </a:cubicBezTo>
                  <a:cubicBezTo>
                    <a:pt x="4881" y="12333"/>
                    <a:pt x="5452" y="12312"/>
                    <a:pt x="6029" y="12237"/>
                  </a:cubicBezTo>
                  <a:cubicBezTo>
                    <a:pt x="6474" y="12177"/>
                    <a:pt x="6903" y="12074"/>
                    <a:pt x="7303" y="11867"/>
                  </a:cubicBezTo>
                  <a:cubicBezTo>
                    <a:pt x="7392" y="11822"/>
                    <a:pt x="7495" y="11808"/>
                    <a:pt x="7614" y="11763"/>
                  </a:cubicBezTo>
                  <a:close/>
                  <a:moveTo>
                    <a:pt x="7495" y="13111"/>
                  </a:moveTo>
                  <a:lnTo>
                    <a:pt x="7495" y="13111"/>
                  </a:lnTo>
                  <a:cubicBezTo>
                    <a:pt x="7511" y="13437"/>
                    <a:pt x="7436" y="13688"/>
                    <a:pt x="7303" y="13925"/>
                  </a:cubicBezTo>
                  <a:cubicBezTo>
                    <a:pt x="7288" y="13970"/>
                    <a:pt x="7229" y="13985"/>
                    <a:pt x="7185" y="13985"/>
                  </a:cubicBezTo>
                  <a:cubicBezTo>
                    <a:pt x="6503" y="14089"/>
                    <a:pt x="5822" y="14192"/>
                    <a:pt x="5155" y="14281"/>
                  </a:cubicBezTo>
                  <a:cubicBezTo>
                    <a:pt x="4914" y="14304"/>
                    <a:pt x="4673" y="14318"/>
                    <a:pt x="4434" y="14318"/>
                  </a:cubicBezTo>
                  <a:cubicBezTo>
                    <a:pt x="4055" y="14318"/>
                    <a:pt x="3681" y="14283"/>
                    <a:pt x="3318" y="14192"/>
                  </a:cubicBezTo>
                  <a:cubicBezTo>
                    <a:pt x="2860" y="14073"/>
                    <a:pt x="2623" y="13718"/>
                    <a:pt x="2711" y="13244"/>
                  </a:cubicBezTo>
                  <a:lnTo>
                    <a:pt x="2711" y="13244"/>
                  </a:lnTo>
                  <a:cubicBezTo>
                    <a:pt x="2785" y="13259"/>
                    <a:pt x="2844" y="13274"/>
                    <a:pt x="2903" y="13303"/>
                  </a:cubicBezTo>
                  <a:cubicBezTo>
                    <a:pt x="3200" y="13467"/>
                    <a:pt x="3525" y="13540"/>
                    <a:pt x="3881" y="13556"/>
                  </a:cubicBezTo>
                  <a:cubicBezTo>
                    <a:pt x="4050" y="13563"/>
                    <a:pt x="4219" y="13566"/>
                    <a:pt x="4387" y="13566"/>
                  </a:cubicBezTo>
                  <a:cubicBezTo>
                    <a:pt x="5267" y="13566"/>
                    <a:pt x="6137" y="13468"/>
                    <a:pt x="7007" y="13244"/>
                  </a:cubicBezTo>
                  <a:cubicBezTo>
                    <a:pt x="7155" y="13214"/>
                    <a:pt x="7303" y="13155"/>
                    <a:pt x="7495" y="13111"/>
                  </a:cubicBezTo>
                  <a:close/>
                  <a:moveTo>
                    <a:pt x="7125" y="14141"/>
                  </a:moveTo>
                  <a:cubicBezTo>
                    <a:pt x="7155" y="14141"/>
                    <a:pt x="7184" y="14148"/>
                    <a:pt x="7214" y="14148"/>
                  </a:cubicBezTo>
                  <a:cubicBezTo>
                    <a:pt x="7317" y="14429"/>
                    <a:pt x="7303" y="14518"/>
                    <a:pt x="7051" y="14592"/>
                  </a:cubicBezTo>
                  <a:cubicBezTo>
                    <a:pt x="6740" y="14681"/>
                    <a:pt x="6399" y="14770"/>
                    <a:pt x="6073" y="14784"/>
                  </a:cubicBezTo>
                  <a:cubicBezTo>
                    <a:pt x="5791" y="14800"/>
                    <a:pt x="5510" y="14810"/>
                    <a:pt x="5230" y="14810"/>
                  </a:cubicBezTo>
                  <a:cubicBezTo>
                    <a:pt x="4674" y="14810"/>
                    <a:pt x="4122" y="14770"/>
                    <a:pt x="3571" y="14652"/>
                  </a:cubicBezTo>
                  <a:cubicBezTo>
                    <a:pt x="3393" y="14622"/>
                    <a:pt x="3215" y="14563"/>
                    <a:pt x="3037" y="14488"/>
                  </a:cubicBezTo>
                  <a:cubicBezTo>
                    <a:pt x="2992" y="14474"/>
                    <a:pt x="2978" y="14385"/>
                    <a:pt x="2948" y="14326"/>
                  </a:cubicBezTo>
                  <a:cubicBezTo>
                    <a:pt x="2986" y="14326"/>
                    <a:pt x="3046" y="14293"/>
                    <a:pt x="3090" y="14293"/>
                  </a:cubicBezTo>
                  <a:cubicBezTo>
                    <a:pt x="3097" y="14293"/>
                    <a:pt x="3104" y="14294"/>
                    <a:pt x="3111" y="14296"/>
                  </a:cubicBezTo>
                  <a:cubicBezTo>
                    <a:pt x="3556" y="14452"/>
                    <a:pt x="4005" y="14509"/>
                    <a:pt x="4456" y="14509"/>
                  </a:cubicBezTo>
                  <a:cubicBezTo>
                    <a:pt x="4950" y="14509"/>
                    <a:pt x="5445" y="14440"/>
                    <a:pt x="5941" y="14355"/>
                  </a:cubicBezTo>
                  <a:cubicBezTo>
                    <a:pt x="6310" y="14296"/>
                    <a:pt x="6695" y="14207"/>
                    <a:pt x="7080" y="14148"/>
                  </a:cubicBezTo>
                  <a:cubicBezTo>
                    <a:pt x="7096" y="14143"/>
                    <a:pt x="7110" y="14141"/>
                    <a:pt x="7125" y="14141"/>
                  </a:cubicBezTo>
                  <a:close/>
                  <a:moveTo>
                    <a:pt x="3862" y="1"/>
                  </a:moveTo>
                  <a:cubicBezTo>
                    <a:pt x="3798" y="1"/>
                    <a:pt x="3743" y="50"/>
                    <a:pt x="3689" y="150"/>
                  </a:cubicBezTo>
                  <a:cubicBezTo>
                    <a:pt x="3630" y="254"/>
                    <a:pt x="3585" y="357"/>
                    <a:pt x="3541" y="476"/>
                  </a:cubicBezTo>
                  <a:cubicBezTo>
                    <a:pt x="3407" y="950"/>
                    <a:pt x="3288" y="1439"/>
                    <a:pt x="3274" y="1927"/>
                  </a:cubicBezTo>
                  <a:cubicBezTo>
                    <a:pt x="3274" y="2031"/>
                    <a:pt x="3245" y="2135"/>
                    <a:pt x="3229" y="2268"/>
                  </a:cubicBezTo>
                  <a:cubicBezTo>
                    <a:pt x="3140" y="2239"/>
                    <a:pt x="3081" y="2223"/>
                    <a:pt x="3037" y="2194"/>
                  </a:cubicBezTo>
                  <a:cubicBezTo>
                    <a:pt x="2919" y="2105"/>
                    <a:pt x="2800" y="1986"/>
                    <a:pt x="2682" y="1883"/>
                  </a:cubicBezTo>
                  <a:cubicBezTo>
                    <a:pt x="2645" y="1859"/>
                    <a:pt x="2589" y="1835"/>
                    <a:pt x="2545" y="1835"/>
                  </a:cubicBezTo>
                  <a:cubicBezTo>
                    <a:pt x="2535" y="1835"/>
                    <a:pt x="2526" y="1836"/>
                    <a:pt x="2518" y="1838"/>
                  </a:cubicBezTo>
                  <a:cubicBezTo>
                    <a:pt x="2489" y="1854"/>
                    <a:pt x="2459" y="1927"/>
                    <a:pt x="2445" y="1972"/>
                  </a:cubicBezTo>
                  <a:cubicBezTo>
                    <a:pt x="2429" y="2031"/>
                    <a:pt x="2459" y="2075"/>
                    <a:pt x="2445" y="2120"/>
                  </a:cubicBezTo>
                  <a:cubicBezTo>
                    <a:pt x="2415" y="2401"/>
                    <a:pt x="2386" y="2668"/>
                    <a:pt x="2340" y="2964"/>
                  </a:cubicBezTo>
                  <a:cubicBezTo>
                    <a:pt x="2089" y="2891"/>
                    <a:pt x="2000" y="2697"/>
                    <a:pt x="1837" y="2579"/>
                  </a:cubicBezTo>
                  <a:cubicBezTo>
                    <a:pt x="1787" y="2542"/>
                    <a:pt x="1706" y="2483"/>
                    <a:pt x="1664" y="2483"/>
                  </a:cubicBezTo>
                  <a:cubicBezTo>
                    <a:pt x="1656" y="2483"/>
                    <a:pt x="1650" y="2485"/>
                    <a:pt x="1645" y="2490"/>
                  </a:cubicBezTo>
                  <a:cubicBezTo>
                    <a:pt x="1586" y="2520"/>
                    <a:pt x="1556" y="2624"/>
                    <a:pt x="1511" y="2697"/>
                  </a:cubicBezTo>
                  <a:cubicBezTo>
                    <a:pt x="1497" y="2742"/>
                    <a:pt x="1497" y="2786"/>
                    <a:pt x="1511" y="2846"/>
                  </a:cubicBezTo>
                  <a:cubicBezTo>
                    <a:pt x="1526" y="3335"/>
                    <a:pt x="1541" y="3809"/>
                    <a:pt x="1570" y="4297"/>
                  </a:cubicBezTo>
                  <a:cubicBezTo>
                    <a:pt x="1570" y="4416"/>
                    <a:pt x="1586" y="4534"/>
                    <a:pt x="1600" y="4712"/>
                  </a:cubicBezTo>
                  <a:cubicBezTo>
                    <a:pt x="1467" y="4638"/>
                    <a:pt x="1392" y="4593"/>
                    <a:pt x="1319" y="4550"/>
                  </a:cubicBezTo>
                  <a:cubicBezTo>
                    <a:pt x="1141" y="4445"/>
                    <a:pt x="964" y="4327"/>
                    <a:pt x="786" y="4238"/>
                  </a:cubicBezTo>
                  <a:cubicBezTo>
                    <a:pt x="743" y="4217"/>
                    <a:pt x="707" y="4207"/>
                    <a:pt x="676" y="4207"/>
                  </a:cubicBezTo>
                  <a:cubicBezTo>
                    <a:pt x="599" y="4207"/>
                    <a:pt x="555" y="4270"/>
                    <a:pt x="533" y="4386"/>
                  </a:cubicBezTo>
                  <a:cubicBezTo>
                    <a:pt x="533" y="4445"/>
                    <a:pt x="533" y="4505"/>
                    <a:pt x="549" y="4564"/>
                  </a:cubicBezTo>
                  <a:cubicBezTo>
                    <a:pt x="563" y="4860"/>
                    <a:pt x="697" y="5127"/>
                    <a:pt x="845" y="5393"/>
                  </a:cubicBezTo>
                  <a:cubicBezTo>
                    <a:pt x="918" y="5498"/>
                    <a:pt x="1037" y="5586"/>
                    <a:pt x="978" y="5735"/>
                  </a:cubicBezTo>
                  <a:cubicBezTo>
                    <a:pt x="667" y="5808"/>
                    <a:pt x="341" y="5719"/>
                    <a:pt x="0" y="5867"/>
                  </a:cubicBezTo>
                  <a:cubicBezTo>
                    <a:pt x="134" y="6134"/>
                    <a:pt x="237" y="6386"/>
                    <a:pt x="356" y="6623"/>
                  </a:cubicBezTo>
                  <a:cubicBezTo>
                    <a:pt x="652" y="7245"/>
                    <a:pt x="1037" y="7793"/>
                    <a:pt x="1615" y="8178"/>
                  </a:cubicBezTo>
                  <a:cubicBezTo>
                    <a:pt x="1763" y="8267"/>
                    <a:pt x="1763" y="8371"/>
                    <a:pt x="1718" y="8519"/>
                  </a:cubicBezTo>
                  <a:cubicBezTo>
                    <a:pt x="1629" y="8727"/>
                    <a:pt x="1645" y="8934"/>
                    <a:pt x="1675" y="9156"/>
                  </a:cubicBezTo>
                  <a:cubicBezTo>
                    <a:pt x="1778" y="9778"/>
                    <a:pt x="1866" y="10400"/>
                    <a:pt x="1971" y="11008"/>
                  </a:cubicBezTo>
                  <a:cubicBezTo>
                    <a:pt x="2119" y="11970"/>
                    <a:pt x="2267" y="12918"/>
                    <a:pt x="2577" y="13836"/>
                  </a:cubicBezTo>
                  <a:cubicBezTo>
                    <a:pt x="2652" y="14044"/>
                    <a:pt x="2785" y="14222"/>
                    <a:pt x="2755" y="14459"/>
                  </a:cubicBezTo>
                  <a:cubicBezTo>
                    <a:pt x="2741" y="14504"/>
                    <a:pt x="2814" y="14592"/>
                    <a:pt x="2874" y="14607"/>
                  </a:cubicBezTo>
                  <a:cubicBezTo>
                    <a:pt x="3081" y="14711"/>
                    <a:pt x="3288" y="14814"/>
                    <a:pt x="3511" y="14859"/>
                  </a:cubicBezTo>
                  <a:cubicBezTo>
                    <a:pt x="4128" y="15001"/>
                    <a:pt x="4756" y="15064"/>
                    <a:pt x="5386" y="15064"/>
                  </a:cubicBezTo>
                  <a:cubicBezTo>
                    <a:pt x="5739" y="15064"/>
                    <a:pt x="6093" y="15044"/>
                    <a:pt x="6444" y="15007"/>
                  </a:cubicBezTo>
                  <a:cubicBezTo>
                    <a:pt x="6695" y="14978"/>
                    <a:pt x="6948" y="14873"/>
                    <a:pt x="7185" y="14784"/>
                  </a:cubicBezTo>
                  <a:cubicBezTo>
                    <a:pt x="7347" y="14725"/>
                    <a:pt x="7436" y="14577"/>
                    <a:pt x="7481" y="14399"/>
                  </a:cubicBezTo>
                  <a:cubicBezTo>
                    <a:pt x="7511" y="14222"/>
                    <a:pt x="7570" y="14044"/>
                    <a:pt x="7614" y="13866"/>
                  </a:cubicBezTo>
                  <a:cubicBezTo>
                    <a:pt x="7688" y="13540"/>
                    <a:pt x="7777" y="13200"/>
                    <a:pt x="7821" y="12859"/>
                  </a:cubicBezTo>
                  <a:cubicBezTo>
                    <a:pt x="7925" y="12074"/>
                    <a:pt x="7999" y="11289"/>
                    <a:pt x="8117" y="10518"/>
                  </a:cubicBezTo>
                  <a:cubicBezTo>
                    <a:pt x="8177" y="10015"/>
                    <a:pt x="8295" y="9527"/>
                    <a:pt x="8370" y="9023"/>
                  </a:cubicBezTo>
                  <a:cubicBezTo>
                    <a:pt x="8429" y="8622"/>
                    <a:pt x="8265" y="8342"/>
                    <a:pt x="7925" y="8164"/>
                  </a:cubicBezTo>
                  <a:cubicBezTo>
                    <a:pt x="7837" y="8119"/>
                    <a:pt x="7762" y="8060"/>
                    <a:pt x="7659" y="8000"/>
                  </a:cubicBezTo>
                  <a:cubicBezTo>
                    <a:pt x="7718" y="7927"/>
                    <a:pt x="7762" y="7868"/>
                    <a:pt x="7807" y="7808"/>
                  </a:cubicBezTo>
                  <a:cubicBezTo>
                    <a:pt x="7985" y="7571"/>
                    <a:pt x="8192" y="7334"/>
                    <a:pt x="8354" y="7082"/>
                  </a:cubicBezTo>
                  <a:cubicBezTo>
                    <a:pt x="8710" y="6534"/>
                    <a:pt x="9051" y="5956"/>
                    <a:pt x="9391" y="5393"/>
                  </a:cubicBezTo>
                  <a:cubicBezTo>
                    <a:pt x="9436" y="5320"/>
                    <a:pt x="9496" y="5231"/>
                    <a:pt x="9539" y="5142"/>
                  </a:cubicBezTo>
                  <a:cubicBezTo>
                    <a:pt x="9592" y="4985"/>
                    <a:pt x="9540" y="4885"/>
                    <a:pt x="9393" y="4885"/>
                  </a:cubicBezTo>
                  <a:cubicBezTo>
                    <a:pt x="9374" y="4885"/>
                    <a:pt x="9354" y="4886"/>
                    <a:pt x="9332" y="4890"/>
                  </a:cubicBezTo>
                  <a:cubicBezTo>
                    <a:pt x="9199" y="4905"/>
                    <a:pt x="9051" y="4964"/>
                    <a:pt x="8903" y="4994"/>
                  </a:cubicBezTo>
                  <a:cubicBezTo>
                    <a:pt x="8814" y="5024"/>
                    <a:pt x="8710" y="5024"/>
                    <a:pt x="8562" y="5038"/>
                  </a:cubicBezTo>
                  <a:cubicBezTo>
                    <a:pt x="8591" y="4846"/>
                    <a:pt x="8636" y="4698"/>
                    <a:pt x="8651" y="4550"/>
                  </a:cubicBezTo>
                  <a:cubicBezTo>
                    <a:pt x="8680" y="4283"/>
                    <a:pt x="8710" y="4016"/>
                    <a:pt x="8710" y="3750"/>
                  </a:cubicBezTo>
                  <a:cubicBezTo>
                    <a:pt x="8725" y="3631"/>
                    <a:pt x="8710" y="3483"/>
                    <a:pt x="8577" y="3453"/>
                  </a:cubicBezTo>
                  <a:cubicBezTo>
                    <a:pt x="8568" y="3452"/>
                    <a:pt x="8558" y="3451"/>
                    <a:pt x="8549" y="3451"/>
                  </a:cubicBezTo>
                  <a:cubicBezTo>
                    <a:pt x="8450" y="3451"/>
                    <a:pt x="8333" y="3519"/>
                    <a:pt x="8265" y="3586"/>
                  </a:cubicBezTo>
                  <a:cubicBezTo>
                    <a:pt x="8117" y="3705"/>
                    <a:pt x="8014" y="3868"/>
                    <a:pt x="7880" y="4001"/>
                  </a:cubicBezTo>
                  <a:cubicBezTo>
                    <a:pt x="7807" y="4090"/>
                    <a:pt x="7732" y="4164"/>
                    <a:pt x="7629" y="4268"/>
                  </a:cubicBezTo>
                  <a:cubicBezTo>
                    <a:pt x="7540" y="4105"/>
                    <a:pt x="7614" y="4001"/>
                    <a:pt x="7643" y="3882"/>
                  </a:cubicBezTo>
                  <a:cubicBezTo>
                    <a:pt x="7688" y="3734"/>
                    <a:pt x="7748" y="3586"/>
                    <a:pt x="7777" y="3438"/>
                  </a:cubicBezTo>
                  <a:cubicBezTo>
                    <a:pt x="7807" y="3171"/>
                    <a:pt x="7837" y="2920"/>
                    <a:pt x="7851" y="2668"/>
                  </a:cubicBezTo>
                  <a:cubicBezTo>
                    <a:pt x="7896" y="2268"/>
                    <a:pt x="7925" y="1868"/>
                    <a:pt x="7955" y="1469"/>
                  </a:cubicBezTo>
                  <a:cubicBezTo>
                    <a:pt x="7955" y="1350"/>
                    <a:pt x="7969" y="1216"/>
                    <a:pt x="7791" y="1127"/>
                  </a:cubicBezTo>
                  <a:cubicBezTo>
                    <a:pt x="7600" y="1335"/>
                    <a:pt x="7451" y="1587"/>
                    <a:pt x="7288" y="1809"/>
                  </a:cubicBezTo>
                  <a:cubicBezTo>
                    <a:pt x="7110" y="2046"/>
                    <a:pt x="6992" y="2312"/>
                    <a:pt x="6755" y="2579"/>
                  </a:cubicBezTo>
                  <a:cubicBezTo>
                    <a:pt x="6725" y="2460"/>
                    <a:pt x="6695" y="2401"/>
                    <a:pt x="6695" y="2328"/>
                  </a:cubicBezTo>
                  <a:cubicBezTo>
                    <a:pt x="6666" y="2135"/>
                    <a:pt x="6652" y="1943"/>
                    <a:pt x="6636" y="1735"/>
                  </a:cubicBezTo>
                  <a:cubicBezTo>
                    <a:pt x="6636" y="1631"/>
                    <a:pt x="6622" y="1512"/>
                    <a:pt x="6503" y="1498"/>
                  </a:cubicBezTo>
                  <a:cubicBezTo>
                    <a:pt x="6444" y="1498"/>
                    <a:pt x="6355" y="1557"/>
                    <a:pt x="6296" y="1617"/>
                  </a:cubicBezTo>
                  <a:cubicBezTo>
                    <a:pt x="6207" y="1690"/>
                    <a:pt x="6132" y="1779"/>
                    <a:pt x="6059" y="1838"/>
                  </a:cubicBezTo>
                  <a:cubicBezTo>
                    <a:pt x="6014" y="1883"/>
                    <a:pt x="5955" y="1898"/>
                    <a:pt x="5866" y="1927"/>
                  </a:cubicBezTo>
                  <a:cubicBezTo>
                    <a:pt x="5852" y="1809"/>
                    <a:pt x="5852" y="1706"/>
                    <a:pt x="5836" y="1617"/>
                  </a:cubicBezTo>
                  <a:cubicBezTo>
                    <a:pt x="5836" y="1409"/>
                    <a:pt x="5836" y="1202"/>
                    <a:pt x="5822" y="995"/>
                  </a:cubicBezTo>
                  <a:cubicBezTo>
                    <a:pt x="5807" y="876"/>
                    <a:pt x="5792" y="742"/>
                    <a:pt x="5629" y="683"/>
                  </a:cubicBezTo>
                  <a:cubicBezTo>
                    <a:pt x="5378" y="861"/>
                    <a:pt x="5318" y="1246"/>
                    <a:pt x="4963" y="1364"/>
                  </a:cubicBezTo>
                  <a:cubicBezTo>
                    <a:pt x="4918" y="1291"/>
                    <a:pt x="4888" y="1216"/>
                    <a:pt x="4844" y="1143"/>
                  </a:cubicBezTo>
                  <a:cubicBezTo>
                    <a:pt x="4696" y="890"/>
                    <a:pt x="4548" y="639"/>
                    <a:pt x="4385" y="387"/>
                  </a:cubicBezTo>
                  <a:cubicBezTo>
                    <a:pt x="4282" y="254"/>
                    <a:pt x="4148" y="150"/>
                    <a:pt x="3999" y="61"/>
                  </a:cubicBezTo>
                  <a:cubicBezTo>
                    <a:pt x="3948" y="21"/>
                    <a:pt x="3903" y="1"/>
                    <a:pt x="3862"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grpSp>
      <p:grpSp>
        <p:nvGrpSpPr>
          <p:cNvPr id="1792" name="Google Shape;1792;p30"/>
          <p:cNvGrpSpPr/>
          <p:nvPr/>
        </p:nvGrpSpPr>
        <p:grpSpPr>
          <a:xfrm flipH="1">
            <a:off x="-82778" y="-79601"/>
            <a:ext cx="1715188" cy="1327593"/>
            <a:chOff x="5950673" y="-79601"/>
            <a:chExt cx="1715188" cy="1327593"/>
          </a:xfrm>
        </p:grpSpPr>
        <p:sp>
          <p:nvSpPr>
            <p:cNvPr id="1793" name="Google Shape;1793;p30"/>
            <p:cNvSpPr/>
            <p:nvPr/>
          </p:nvSpPr>
          <p:spPr>
            <a:xfrm>
              <a:off x="6033200" y="349625"/>
              <a:ext cx="1141800" cy="72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4" name="Google Shape;1794;p30"/>
            <p:cNvSpPr/>
            <p:nvPr/>
          </p:nvSpPr>
          <p:spPr>
            <a:xfrm>
              <a:off x="7101725" y="387475"/>
              <a:ext cx="72900" cy="702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5" name="Google Shape;1795;p30"/>
            <p:cNvSpPr/>
            <p:nvPr/>
          </p:nvSpPr>
          <p:spPr>
            <a:xfrm rot="1730156">
              <a:off x="6002126" y="270275"/>
              <a:ext cx="1612282" cy="627841"/>
            </a:xfrm>
            <a:custGeom>
              <a:avLst/>
              <a:gdLst/>
              <a:ahLst/>
              <a:cxnLst/>
              <a:rect l="l" t="t" r="r" b="b"/>
              <a:pathLst>
                <a:path w="11451" h="4459" extrusionOk="0">
                  <a:moveTo>
                    <a:pt x="5885" y="469"/>
                  </a:moveTo>
                  <a:cubicBezTo>
                    <a:pt x="5893" y="469"/>
                    <a:pt x="5907" y="482"/>
                    <a:pt x="5925" y="519"/>
                  </a:cubicBezTo>
                  <a:lnTo>
                    <a:pt x="5941" y="519"/>
                  </a:lnTo>
                  <a:cubicBezTo>
                    <a:pt x="5936" y="520"/>
                    <a:pt x="5931" y="520"/>
                    <a:pt x="5927" y="520"/>
                  </a:cubicBezTo>
                  <a:cubicBezTo>
                    <a:pt x="5878" y="520"/>
                    <a:pt x="5869" y="469"/>
                    <a:pt x="5885" y="469"/>
                  </a:cubicBezTo>
                  <a:close/>
                  <a:moveTo>
                    <a:pt x="3378" y="714"/>
                  </a:moveTo>
                  <a:cubicBezTo>
                    <a:pt x="3397" y="714"/>
                    <a:pt x="3391" y="747"/>
                    <a:pt x="3359" y="747"/>
                  </a:cubicBezTo>
                  <a:cubicBezTo>
                    <a:pt x="3352" y="747"/>
                    <a:pt x="3343" y="745"/>
                    <a:pt x="3334" y="742"/>
                  </a:cubicBezTo>
                  <a:cubicBezTo>
                    <a:pt x="3354" y="721"/>
                    <a:pt x="3368" y="714"/>
                    <a:pt x="3378" y="714"/>
                  </a:cubicBezTo>
                  <a:close/>
                  <a:moveTo>
                    <a:pt x="5881" y="268"/>
                  </a:moveTo>
                  <a:cubicBezTo>
                    <a:pt x="5451" y="578"/>
                    <a:pt x="5022" y="904"/>
                    <a:pt x="4592" y="1200"/>
                  </a:cubicBezTo>
                  <a:cubicBezTo>
                    <a:pt x="4489" y="1267"/>
                    <a:pt x="4415" y="1297"/>
                    <a:pt x="4351" y="1297"/>
                  </a:cubicBezTo>
                  <a:cubicBezTo>
                    <a:pt x="4230" y="1297"/>
                    <a:pt x="4144" y="1192"/>
                    <a:pt x="3970" y="1038"/>
                  </a:cubicBezTo>
                  <a:cubicBezTo>
                    <a:pt x="3792" y="860"/>
                    <a:pt x="3600" y="682"/>
                    <a:pt x="3437" y="505"/>
                  </a:cubicBezTo>
                  <a:cubicBezTo>
                    <a:pt x="3411" y="478"/>
                    <a:pt x="3375" y="463"/>
                    <a:pt x="3341" y="463"/>
                  </a:cubicBezTo>
                  <a:cubicBezTo>
                    <a:pt x="3317" y="463"/>
                    <a:pt x="3293" y="471"/>
                    <a:pt x="3274" y="489"/>
                  </a:cubicBezTo>
                  <a:cubicBezTo>
                    <a:pt x="2919" y="697"/>
                    <a:pt x="2563" y="919"/>
                    <a:pt x="2222" y="1141"/>
                  </a:cubicBezTo>
                  <a:cubicBezTo>
                    <a:pt x="2104" y="1200"/>
                    <a:pt x="1852" y="1453"/>
                    <a:pt x="1704" y="1453"/>
                  </a:cubicBezTo>
                  <a:cubicBezTo>
                    <a:pt x="1645" y="1453"/>
                    <a:pt x="1600" y="1348"/>
                    <a:pt x="1511" y="1200"/>
                  </a:cubicBezTo>
                  <a:cubicBezTo>
                    <a:pt x="1363" y="979"/>
                    <a:pt x="1126" y="771"/>
                    <a:pt x="934" y="578"/>
                  </a:cubicBezTo>
                  <a:cubicBezTo>
                    <a:pt x="913" y="551"/>
                    <a:pt x="883" y="539"/>
                    <a:pt x="852" y="539"/>
                  </a:cubicBezTo>
                  <a:cubicBezTo>
                    <a:pt x="816" y="539"/>
                    <a:pt x="780" y="554"/>
                    <a:pt x="756" y="578"/>
                  </a:cubicBezTo>
                  <a:cubicBezTo>
                    <a:pt x="593" y="697"/>
                    <a:pt x="430" y="830"/>
                    <a:pt x="267" y="949"/>
                  </a:cubicBezTo>
                  <a:lnTo>
                    <a:pt x="267" y="268"/>
                  </a:lnTo>
                  <a:close/>
                  <a:moveTo>
                    <a:pt x="11169" y="268"/>
                  </a:moveTo>
                  <a:lnTo>
                    <a:pt x="11169" y="815"/>
                  </a:lnTo>
                  <a:cubicBezTo>
                    <a:pt x="11007" y="697"/>
                    <a:pt x="10829" y="564"/>
                    <a:pt x="10665" y="430"/>
                  </a:cubicBezTo>
                  <a:cubicBezTo>
                    <a:pt x="10633" y="406"/>
                    <a:pt x="10602" y="391"/>
                    <a:pt x="10568" y="391"/>
                  </a:cubicBezTo>
                  <a:cubicBezTo>
                    <a:pt x="10538" y="391"/>
                    <a:pt x="10507" y="402"/>
                    <a:pt x="10473" y="430"/>
                  </a:cubicBezTo>
                  <a:cubicBezTo>
                    <a:pt x="10059" y="785"/>
                    <a:pt x="9628" y="1141"/>
                    <a:pt x="9199" y="1496"/>
                  </a:cubicBezTo>
                  <a:cubicBezTo>
                    <a:pt x="8858" y="1097"/>
                    <a:pt x="8503" y="697"/>
                    <a:pt x="8163" y="311"/>
                  </a:cubicBezTo>
                  <a:cubicBezTo>
                    <a:pt x="8142" y="284"/>
                    <a:pt x="8111" y="273"/>
                    <a:pt x="8081" y="273"/>
                  </a:cubicBezTo>
                  <a:cubicBezTo>
                    <a:pt x="8045" y="273"/>
                    <a:pt x="8008" y="288"/>
                    <a:pt x="7985" y="311"/>
                  </a:cubicBezTo>
                  <a:lnTo>
                    <a:pt x="7096" y="1156"/>
                  </a:lnTo>
                  <a:cubicBezTo>
                    <a:pt x="6755" y="860"/>
                    <a:pt x="6399" y="564"/>
                    <a:pt x="6044" y="268"/>
                  </a:cubicBezTo>
                  <a:close/>
                  <a:moveTo>
                    <a:pt x="3380" y="2178"/>
                  </a:moveTo>
                  <a:cubicBezTo>
                    <a:pt x="3398" y="2178"/>
                    <a:pt x="3388" y="2209"/>
                    <a:pt x="3350" y="2209"/>
                  </a:cubicBezTo>
                  <a:cubicBezTo>
                    <a:pt x="3345" y="2209"/>
                    <a:pt x="3340" y="2209"/>
                    <a:pt x="3334" y="2207"/>
                  </a:cubicBezTo>
                  <a:cubicBezTo>
                    <a:pt x="3356" y="2185"/>
                    <a:pt x="3371" y="2178"/>
                    <a:pt x="3380" y="2178"/>
                  </a:cubicBezTo>
                  <a:close/>
                  <a:moveTo>
                    <a:pt x="5941" y="534"/>
                  </a:moveTo>
                  <a:cubicBezTo>
                    <a:pt x="6030" y="637"/>
                    <a:pt x="6207" y="742"/>
                    <a:pt x="6310" y="830"/>
                  </a:cubicBezTo>
                  <a:cubicBezTo>
                    <a:pt x="6547" y="1022"/>
                    <a:pt x="6784" y="1216"/>
                    <a:pt x="7021" y="1423"/>
                  </a:cubicBezTo>
                  <a:cubicBezTo>
                    <a:pt x="7044" y="1445"/>
                    <a:pt x="7074" y="1456"/>
                    <a:pt x="7105" y="1456"/>
                  </a:cubicBezTo>
                  <a:cubicBezTo>
                    <a:pt x="7136" y="1456"/>
                    <a:pt x="7170" y="1445"/>
                    <a:pt x="7199" y="1423"/>
                  </a:cubicBezTo>
                  <a:cubicBezTo>
                    <a:pt x="7481" y="1141"/>
                    <a:pt x="7777" y="860"/>
                    <a:pt x="8058" y="593"/>
                  </a:cubicBezTo>
                  <a:cubicBezTo>
                    <a:pt x="8414" y="979"/>
                    <a:pt x="8755" y="1378"/>
                    <a:pt x="9095" y="1763"/>
                  </a:cubicBezTo>
                  <a:cubicBezTo>
                    <a:pt x="9116" y="1791"/>
                    <a:pt x="9147" y="1802"/>
                    <a:pt x="9178" y="1802"/>
                  </a:cubicBezTo>
                  <a:cubicBezTo>
                    <a:pt x="9213" y="1802"/>
                    <a:pt x="9250" y="1787"/>
                    <a:pt x="9273" y="1763"/>
                  </a:cubicBezTo>
                  <a:cubicBezTo>
                    <a:pt x="9717" y="1408"/>
                    <a:pt x="10147" y="1038"/>
                    <a:pt x="10576" y="682"/>
                  </a:cubicBezTo>
                  <a:cubicBezTo>
                    <a:pt x="10770" y="845"/>
                    <a:pt x="10977" y="993"/>
                    <a:pt x="11169" y="1141"/>
                  </a:cubicBezTo>
                  <a:lnTo>
                    <a:pt x="11169" y="2282"/>
                  </a:lnTo>
                  <a:cubicBezTo>
                    <a:pt x="11007" y="2148"/>
                    <a:pt x="10829" y="2015"/>
                    <a:pt x="10665" y="1882"/>
                  </a:cubicBezTo>
                  <a:cubicBezTo>
                    <a:pt x="10636" y="1860"/>
                    <a:pt x="10606" y="1849"/>
                    <a:pt x="10575" y="1849"/>
                  </a:cubicBezTo>
                  <a:cubicBezTo>
                    <a:pt x="10543" y="1849"/>
                    <a:pt x="10510" y="1860"/>
                    <a:pt x="10473" y="1882"/>
                  </a:cubicBezTo>
                  <a:cubicBezTo>
                    <a:pt x="10059" y="2237"/>
                    <a:pt x="9628" y="2593"/>
                    <a:pt x="9199" y="2948"/>
                  </a:cubicBezTo>
                  <a:cubicBezTo>
                    <a:pt x="8858" y="2563"/>
                    <a:pt x="8503" y="2164"/>
                    <a:pt x="8163" y="1778"/>
                  </a:cubicBezTo>
                  <a:cubicBezTo>
                    <a:pt x="8142" y="1751"/>
                    <a:pt x="8111" y="1739"/>
                    <a:pt x="8080" y="1739"/>
                  </a:cubicBezTo>
                  <a:cubicBezTo>
                    <a:pt x="8044" y="1739"/>
                    <a:pt x="8008" y="1754"/>
                    <a:pt x="7985" y="1778"/>
                  </a:cubicBezTo>
                  <a:cubicBezTo>
                    <a:pt x="7689" y="2059"/>
                    <a:pt x="7392" y="2326"/>
                    <a:pt x="7096" y="2608"/>
                  </a:cubicBezTo>
                  <a:cubicBezTo>
                    <a:pt x="6755" y="2326"/>
                    <a:pt x="6399" y="2030"/>
                    <a:pt x="6044" y="1733"/>
                  </a:cubicBezTo>
                  <a:cubicBezTo>
                    <a:pt x="6016" y="1715"/>
                    <a:pt x="5982" y="1696"/>
                    <a:pt x="5946" y="1696"/>
                  </a:cubicBezTo>
                  <a:cubicBezTo>
                    <a:pt x="5925" y="1696"/>
                    <a:pt x="5903" y="1702"/>
                    <a:pt x="5881" y="1719"/>
                  </a:cubicBezTo>
                  <a:cubicBezTo>
                    <a:pt x="5467" y="2045"/>
                    <a:pt x="5037" y="2371"/>
                    <a:pt x="4592" y="2667"/>
                  </a:cubicBezTo>
                  <a:cubicBezTo>
                    <a:pt x="4490" y="2734"/>
                    <a:pt x="4415" y="2763"/>
                    <a:pt x="4351" y="2763"/>
                  </a:cubicBezTo>
                  <a:cubicBezTo>
                    <a:pt x="4230" y="2763"/>
                    <a:pt x="4144" y="2659"/>
                    <a:pt x="3970" y="2504"/>
                  </a:cubicBezTo>
                  <a:cubicBezTo>
                    <a:pt x="3792" y="2326"/>
                    <a:pt x="3600" y="2148"/>
                    <a:pt x="3437" y="1970"/>
                  </a:cubicBezTo>
                  <a:cubicBezTo>
                    <a:pt x="3408" y="1942"/>
                    <a:pt x="3367" y="1925"/>
                    <a:pt x="3329" y="1925"/>
                  </a:cubicBezTo>
                  <a:cubicBezTo>
                    <a:pt x="3309" y="1925"/>
                    <a:pt x="3290" y="1930"/>
                    <a:pt x="3274" y="1941"/>
                  </a:cubicBezTo>
                  <a:cubicBezTo>
                    <a:pt x="2919" y="2164"/>
                    <a:pt x="2563" y="2385"/>
                    <a:pt x="2222" y="2608"/>
                  </a:cubicBezTo>
                  <a:cubicBezTo>
                    <a:pt x="2104" y="2667"/>
                    <a:pt x="1852" y="2904"/>
                    <a:pt x="1704" y="2918"/>
                  </a:cubicBezTo>
                  <a:cubicBezTo>
                    <a:pt x="1645" y="2918"/>
                    <a:pt x="1600" y="2800"/>
                    <a:pt x="1511" y="2667"/>
                  </a:cubicBezTo>
                  <a:cubicBezTo>
                    <a:pt x="1363" y="2444"/>
                    <a:pt x="1126" y="2237"/>
                    <a:pt x="934" y="2045"/>
                  </a:cubicBezTo>
                  <a:cubicBezTo>
                    <a:pt x="913" y="2017"/>
                    <a:pt x="883" y="2006"/>
                    <a:pt x="851" y="2006"/>
                  </a:cubicBezTo>
                  <a:cubicBezTo>
                    <a:pt x="816" y="2006"/>
                    <a:pt x="780" y="2021"/>
                    <a:pt x="756" y="2045"/>
                  </a:cubicBezTo>
                  <a:cubicBezTo>
                    <a:pt x="593" y="2164"/>
                    <a:pt x="430" y="2282"/>
                    <a:pt x="267" y="2415"/>
                  </a:cubicBezTo>
                  <a:lnTo>
                    <a:pt x="267" y="1275"/>
                  </a:lnTo>
                  <a:cubicBezTo>
                    <a:pt x="460" y="1127"/>
                    <a:pt x="638" y="993"/>
                    <a:pt x="830" y="845"/>
                  </a:cubicBezTo>
                  <a:cubicBezTo>
                    <a:pt x="1096" y="1127"/>
                    <a:pt x="1349" y="1408"/>
                    <a:pt x="1615" y="1704"/>
                  </a:cubicBezTo>
                  <a:cubicBezTo>
                    <a:pt x="1643" y="1722"/>
                    <a:pt x="1682" y="1735"/>
                    <a:pt x="1718" y="1735"/>
                  </a:cubicBezTo>
                  <a:cubicBezTo>
                    <a:pt x="1740" y="1735"/>
                    <a:pt x="1761" y="1730"/>
                    <a:pt x="1778" y="1719"/>
                  </a:cubicBezTo>
                  <a:cubicBezTo>
                    <a:pt x="2001" y="1585"/>
                    <a:pt x="2222" y="1437"/>
                    <a:pt x="2445" y="1304"/>
                  </a:cubicBezTo>
                  <a:cubicBezTo>
                    <a:pt x="2696" y="1141"/>
                    <a:pt x="3111" y="979"/>
                    <a:pt x="3318" y="756"/>
                  </a:cubicBezTo>
                  <a:lnTo>
                    <a:pt x="3378" y="815"/>
                  </a:lnTo>
                  <a:cubicBezTo>
                    <a:pt x="3466" y="949"/>
                    <a:pt x="3630" y="1067"/>
                    <a:pt x="3748" y="1186"/>
                  </a:cubicBezTo>
                  <a:cubicBezTo>
                    <a:pt x="3890" y="1313"/>
                    <a:pt x="4139" y="1603"/>
                    <a:pt x="4368" y="1603"/>
                  </a:cubicBezTo>
                  <a:cubicBezTo>
                    <a:pt x="4379" y="1603"/>
                    <a:pt x="4390" y="1602"/>
                    <a:pt x="4400" y="1601"/>
                  </a:cubicBezTo>
                  <a:cubicBezTo>
                    <a:pt x="4608" y="1585"/>
                    <a:pt x="4888" y="1304"/>
                    <a:pt x="5052" y="1186"/>
                  </a:cubicBezTo>
                  <a:cubicBezTo>
                    <a:pt x="5274" y="1038"/>
                    <a:pt x="5822" y="771"/>
                    <a:pt x="5941" y="534"/>
                  </a:cubicBezTo>
                  <a:close/>
                  <a:moveTo>
                    <a:pt x="5922" y="3127"/>
                  </a:moveTo>
                  <a:cubicBezTo>
                    <a:pt x="5931" y="3127"/>
                    <a:pt x="5947" y="3138"/>
                    <a:pt x="5970" y="3171"/>
                  </a:cubicBezTo>
                  <a:cubicBezTo>
                    <a:pt x="5966" y="3172"/>
                    <a:pt x="5962" y="3172"/>
                    <a:pt x="5958" y="3172"/>
                  </a:cubicBezTo>
                  <a:cubicBezTo>
                    <a:pt x="5916" y="3172"/>
                    <a:pt x="5905" y="3127"/>
                    <a:pt x="5922" y="3127"/>
                  </a:cubicBezTo>
                  <a:close/>
                  <a:moveTo>
                    <a:pt x="3425" y="3371"/>
                  </a:moveTo>
                  <a:cubicBezTo>
                    <a:pt x="3443" y="3371"/>
                    <a:pt x="3432" y="3409"/>
                    <a:pt x="3391" y="3409"/>
                  </a:cubicBezTo>
                  <a:cubicBezTo>
                    <a:pt x="3387" y="3409"/>
                    <a:pt x="3382" y="3409"/>
                    <a:pt x="3378" y="3408"/>
                  </a:cubicBezTo>
                  <a:cubicBezTo>
                    <a:pt x="3401" y="3380"/>
                    <a:pt x="3416" y="3371"/>
                    <a:pt x="3425" y="3371"/>
                  </a:cubicBezTo>
                  <a:close/>
                  <a:moveTo>
                    <a:pt x="5885" y="1928"/>
                  </a:moveTo>
                  <a:cubicBezTo>
                    <a:pt x="5893" y="1928"/>
                    <a:pt x="5907" y="1939"/>
                    <a:pt x="5925" y="1970"/>
                  </a:cubicBezTo>
                  <a:cubicBezTo>
                    <a:pt x="5941" y="1970"/>
                    <a:pt x="5941" y="1986"/>
                    <a:pt x="5941" y="1986"/>
                  </a:cubicBezTo>
                  <a:cubicBezTo>
                    <a:pt x="6030" y="2104"/>
                    <a:pt x="6207" y="2207"/>
                    <a:pt x="6310" y="2296"/>
                  </a:cubicBezTo>
                  <a:lnTo>
                    <a:pt x="7021" y="2875"/>
                  </a:lnTo>
                  <a:cubicBezTo>
                    <a:pt x="7046" y="2898"/>
                    <a:pt x="7078" y="2913"/>
                    <a:pt x="7112" y="2913"/>
                  </a:cubicBezTo>
                  <a:cubicBezTo>
                    <a:pt x="7141" y="2913"/>
                    <a:pt x="7172" y="2902"/>
                    <a:pt x="7199" y="2875"/>
                  </a:cubicBezTo>
                  <a:cubicBezTo>
                    <a:pt x="7481" y="2608"/>
                    <a:pt x="7777" y="2326"/>
                    <a:pt x="8058" y="2045"/>
                  </a:cubicBezTo>
                  <a:cubicBezTo>
                    <a:pt x="8414" y="2444"/>
                    <a:pt x="8755" y="2830"/>
                    <a:pt x="9095" y="3230"/>
                  </a:cubicBezTo>
                  <a:cubicBezTo>
                    <a:pt x="9116" y="3257"/>
                    <a:pt x="9146" y="3269"/>
                    <a:pt x="9177" y="3269"/>
                  </a:cubicBezTo>
                  <a:cubicBezTo>
                    <a:pt x="9213" y="3269"/>
                    <a:pt x="9249" y="3254"/>
                    <a:pt x="9273" y="3230"/>
                  </a:cubicBezTo>
                  <a:cubicBezTo>
                    <a:pt x="9717" y="2859"/>
                    <a:pt x="10147" y="2504"/>
                    <a:pt x="10576" y="2148"/>
                  </a:cubicBezTo>
                  <a:cubicBezTo>
                    <a:pt x="10770" y="2296"/>
                    <a:pt x="10977" y="2460"/>
                    <a:pt x="11169" y="2608"/>
                  </a:cubicBezTo>
                  <a:lnTo>
                    <a:pt x="11169" y="3452"/>
                  </a:lnTo>
                  <a:cubicBezTo>
                    <a:pt x="11021" y="3319"/>
                    <a:pt x="10858" y="3200"/>
                    <a:pt x="10710" y="3082"/>
                  </a:cubicBezTo>
                  <a:cubicBezTo>
                    <a:pt x="10681" y="3059"/>
                    <a:pt x="10647" y="3048"/>
                    <a:pt x="10614" y="3048"/>
                  </a:cubicBezTo>
                  <a:cubicBezTo>
                    <a:pt x="10580" y="3048"/>
                    <a:pt x="10547" y="3059"/>
                    <a:pt x="10517" y="3082"/>
                  </a:cubicBezTo>
                  <a:cubicBezTo>
                    <a:pt x="10088" y="3437"/>
                    <a:pt x="9658" y="3793"/>
                    <a:pt x="9243" y="4148"/>
                  </a:cubicBezTo>
                  <a:cubicBezTo>
                    <a:pt x="8903" y="3748"/>
                    <a:pt x="8548" y="3363"/>
                    <a:pt x="8206" y="2963"/>
                  </a:cubicBezTo>
                  <a:cubicBezTo>
                    <a:pt x="8177" y="2941"/>
                    <a:pt x="8140" y="2930"/>
                    <a:pt x="8105" y="2930"/>
                  </a:cubicBezTo>
                  <a:cubicBezTo>
                    <a:pt x="8070" y="2930"/>
                    <a:pt x="8036" y="2941"/>
                    <a:pt x="8014" y="2963"/>
                  </a:cubicBezTo>
                  <a:cubicBezTo>
                    <a:pt x="7732" y="3244"/>
                    <a:pt x="7436" y="3526"/>
                    <a:pt x="7140" y="3807"/>
                  </a:cubicBezTo>
                  <a:cubicBezTo>
                    <a:pt x="6784" y="3511"/>
                    <a:pt x="6444" y="3215"/>
                    <a:pt x="6089" y="2934"/>
                  </a:cubicBezTo>
                  <a:cubicBezTo>
                    <a:pt x="6060" y="2905"/>
                    <a:pt x="6019" y="2889"/>
                    <a:pt x="5982" y="2889"/>
                  </a:cubicBezTo>
                  <a:cubicBezTo>
                    <a:pt x="5961" y="2889"/>
                    <a:pt x="5941" y="2894"/>
                    <a:pt x="5925" y="2904"/>
                  </a:cubicBezTo>
                  <a:cubicBezTo>
                    <a:pt x="5496" y="3230"/>
                    <a:pt x="5066" y="3556"/>
                    <a:pt x="4622" y="3852"/>
                  </a:cubicBezTo>
                  <a:cubicBezTo>
                    <a:pt x="4525" y="3919"/>
                    <a:pt x="4452" y="3948"/>
                    <a:pt x="4388" y="3948"/>
                  </a:cubicBezTo>
                  <a:cubicBezTo>
                    <a:pt x="4268" y="3948"/>
                    <a:pt x="4179" y="3844"/>
                    <a:pt x="4015" y="3689"/>
                  </a:cubicBezTo>
                  <a:cubicBezTo>
                    <a:pt x="3822" y="3526"/>
                    <a:pt x="3644" y="3349"/>
                    <a:pt x="3466" y="3155"/>
                  </a:cubicBezTo>
                  <a:cubicBezTo>
                    <a:pt x="3442" y="3131"/>
                    <a:pt x="3414" y="3120"/>
                    <a:pt x="3383" y="3120"/>
                  </a:cubicBezTo>
                  <a:cubicBezTo>
                    <a:pt x="3358" y="3120"/>
                    <a:pt x="3331" y="3128"/>
                    <a:pt x="3304" y="3141"/>
                  </a:cubicBezTo>
                  <a:cubicBezTo>
                    <a:pt x="2963" y="3363"/>
                    <a:pt x="2607" y="3570"/>
                    <a:pt x="2252" y="3793"/>
                  </a:cubicBezTo>
                  <a:cubicBezTo>
                    <a:pt x="2149" y="3866"/>
                    <a:pt x="1882" y="4103"/>
                    <a:pt x="1748" y="4103"/>
                  </a:cubicBezTo>
                  <a:cubicBezTo>
                    <a:pt x="1744" y="4104"/>
                    <a:pt x="1740" y="4105"/>
                    <a:pt x="1736" y="4105"/>
                  </a:cubicBezTo>
                  <a:cubicBezTo>
                    <a:pt x="1671" y="4105"/>
                    <a:pt x="1640" y="3992"/>
                    <a:pt x="1556" y="3852"/>
                  </a:cubicBezTo>
                  <a:cubicBezTo>
                    <a:pt x="1408" y="3629"/>
                    <a:pt x="1156" y="3437"/>
                    <a:pt x="978" y="3230"/>
                  </a:cubicBezTo>
                  <a:cubicBezTo>
                    <a:pt x="950" y="3202"/>
                    <a:pt x="920" y="3191"/>
                    <a:pt x="889" y="3191"/>
                  </a:cubicBezTo>
                  <a:cubicBezTo>
                    <a:pt x="853" y="3191"/>
                    <a:pt x="818" y="3206"/>
                    <a:pt x="786" y="3230"/>
                  </a:cubicBezTo>
                  <a:cubicBezTo>
                    <a:pt x="622" y="3363"/>
                    <a:pt x="445" y="3497"/>
                    <a:pt x="267" y="3629"/>
                  </a:cubicBezTo>
                  <a:lnTo>
                    <a:pt x="267" y="2741"/>
                  </a:lnTo>
                  <a:cubicBezTo>
                    <a:pt x="460" y="2593"/>
                    <a:pt x="638" y="2444"/>
                    <a:pt x="830" y="2312"/>
                  </a:cubicBezTo>
                  <a:cubicBezTo>
                    <a:pt x="1096" y="2593"/>
                    <a:pt x="1349" y="2875"/>
                    <a:pt x="1615" y="3155"/>
                  </a:cubicBezTo>
                  <a:cubicBezTo>
                    <a:pt x="1644" y="3184"/>
                    <a:pt x="1685" y="3201"/>
                    <a:pt x="1722" y="3201"/>
                  </a:cubicBezTo>
                  <a:cubicBezTo>
                    <a:pt x="1743" y="3201"/>
                    <a:pt x="1762" y="3196"/>
                    <a:pt x="1778" y="3185"/>
                  </a:cubicBezTo>
                  <a:cubicBezTo>
                    <a:pt x="2001" y="3037"/>
                    <a:pt x="2222" y="2904"/>
                    <a:pt x="2445" y="2770"/>
                  </a:cubicBezTo>
                  <a:cubicBezTo>
                    <a:pt x="2696" y="2608"/>
                    <a:pt x="3111" y="2444"/>
                    <a:pt x="3318" y="2223"/>
                  </a:cubicBezTo>
                  <a:cubicBezTo>
                    <a:pt x="3348" y="2237"/>
                    <a:pt x="3363" y="2267"/>
                    <a:pt x="3378" y="2282"/>
                  </a:cubicBezTo>
                  <a:cubicBezTo>
                    <a:pt x="3466" y="2415"/>
                    <a:pt x="3630" y="2533"/>
                    <a:pt x="3748" y="2652"/>
                  </a:cubicBezTo>
                  <a:cubicBezTo>
                    <a:pt x="3893" y="2782"/>
                    <a:pt x="4150" y="3067"/>
                    <a:pt x="4382" y="3067"/>
                  </a:cubicBezTo>
                  <a:cubicBezTo>
                    <a:pt x="4388" y="3067"/>
                    <a:pt x="4394" y="3067"/>
                    <a:pt x="4400" y="3067"/>
                  </a:cubicBezTo>
                  <a:cubicBezTo>
                    <a:pt x="4608" y="3052"/>
                    <a:pt x="4888" y="2770"/>
                    <a:pt x="5052" y="2652"/>
                  </a:cubicBezTo>
                  <a:cubicBezTo>
                    <a:pt x="5274" y="2504"/>
                    <a:pt x="5822" y="2237"/>
                    <a:pt x="5941" y="2000"/>
                  </a:cubicBezTo>
                  <a:lnTo>
                    <a:pt x="5941" y="1986"/>
                  </a:lnTo>
                  <a:cubicBezTo>
                    <a:pt x="5879" y="1986"/>
                    <a:pt x="5867" y="1928"/>
                    <a:pt x="5885" y="1928"/>
                  </a:cubicBezTo>
                  <a:close/>
                  <a:moveTo>
                    <a:pt x="875" y="3497"/>
                  </a:moveTo>
                  <a:cubicBezTo>
                    <a:pt x="1067" y="3718"/>
                    <a:pt x="1274" y="3941"/>
                    <a:pt x="1482" y="4163"/>
                  </a:cubicBezTo>
                  <a:lnTo>
                    <a:pt x="267" y="4163"/>
                  </a:lnTo>
                  <a:lnTo>
                    <a:pt x="267" y="3955"/>
                  </a:lnTo>
                  <a:cubicBezTo>
                    <a:pt x="474" y="3807"/>
                    <a:pt x="667" y="3659"/>
                    <a:pt x="875" y="3497"/>
                  </a:cubicBezTo>
                  <a:close/>
                  <a:moveTo>
                    <a:pt x="3363" y="3422"/>
                  </a:moveTo>
                  <a:lnTo>
                    <a:pt x="3407" y="3467"/>
                  </a:lnTo>
                  <a:cubicBezTo>
                    <a:pt x="3511" y="3600"/>
                    <a:pt x="3674" y="3734"/>
                    <a:pt x="3792" y="3837"/>
                  </a:cubicBezTo>
                  <a:cubicBezTo>
                    <a:pt x="3881" y="3926"/>
                    <a:pt x="4015" y="4074"/>
                    <a:pt x="4163" y="4178"/>
                  </a:cubicBezTo>
                  <a:cubicBezTo>
                    <a:pt x="3496" y="4178"/>
                    <a:pt x="2815" y="4163"/>
                    <a:pt x="2149" y="4163"/>
                  </a:cubicBezTo>
                  <a:cubicBezTo>
                    <a:pt x="2267" y="4103"/>
                    <a:pt x="2370" y="4030"/>
                    <a:pt x="2489" y="3955"/>
                  </a:cubicBezTo>
                  <a:cubicBezTo>
                    <a:pt x="2741" y="3807"/>
                    <a:pt x="3156" y="3645"/>
                    <a:pt x="3363" y="3422"/>
                  </a:cubicBezTo>
                  <a:close/>
                  <a:moveTo>
                    <a:pt x="5985" y="3185"/>
                  </a:moveTo>
                  <a:cubicBezTo>
                    <a:pt x="6059" y="3289"/>
                    <a:pt x="6251" y="3392"/>
                    <a:pt x="6355" y="3481"/>
                  </a:cubicBezTo>
                  <a:cubicBezTo>
                    <a:pt x="6592" y="3674"/>
                    <a:pt x="6814" y="3882"/>
                    <a:pt x="7051" y="4074"/>
                  </a:cubicBezTo>
                  <a:cubicBezTo>
                    <a:pt x="7081" y="4096"/>
                    <a:pt x="7114" y="4108"/>
                    <a:pt x="7148" y="4108"/>
                  </a:cubicBezTo>
                  <a:cubicBezTo>
                    <a:pt x="7181" y="4108"/>
                    <a:pt x="7215" y="4096"/>
                    <a:pt x="7244" y="4074"/>
                  </a:cubicBezTo>
                  <a:cubicBezTo>
                    <a:pt x="7525" y="3793"/>
                    <a:pt x="7821" y="3526"/>
                    <a:pt x="8103" y="3244"/>
                  </a:cubicBezTo>
                  <a:cubicBezTo>
                    <a:pt x="8384" y="3556"/>
                    <a:pt x="8666" y="3866"/>
                    <a:pt x="8933" y="4192"/>
                  </a:cubicBezTo>
                  <a:cubicBezTo>
                    <a:pt x="7511" y="4178"/>
                    <a:pt x="6089" y="4178"/>
                    <a:pt x="4651" y="4178"/>
                  </a:cubicBezTo>
                  <a:cubicBezTo>
                    <a:pt x="4815" y="4074"/>
                    <a:pt x="4993" y="3926"/>
                    <a:pt x="5096" y="3837"/>
                  </a:cubicBezTo>
                  <a:cubicBezTo>
                    <a:pt x="5303" y="3689"/>
                    <a:pt x="5852" y="3422"/>
                    <a:pt x="5970" y="3200"/>
                  </a:cubicBezTo>
                  <a:cubicBezTo>
                    <a:pt x="5970" y="3185"/>
                    <a:pt x="5985" y="3185"/>
                    <a:pt x="5985" y="3185"/>
                  </a:cubicBezTo>
                  <a:close/>
                  <a:moveTo>
                    <a:pt x="10621" y="3333"/>
                  </a:moveTo>
                  <a:cubicBezTo>
                    <a:pt x="10799" y="3481"/>
                    <a:pt x="10991" y="3629"/>
                    <a:pt x="11169" y="3778"/>
                  </a:cubicBezTo>
                  <a:lnTo>
                    <a:pt x="11169" y="4192"/>
                  </a:lnTo>
                  <a:lnTo>
                    <a:pt x="9585" y="4192"/>
                  </a:lnTo>
                  <a:cubicBezTo>
                    <a:pt x="9925" y="3911"/>
                    <a:pt x="10266" y="3615"/>
                    <a:pt x="10621" y="3333"/>
                  </a:cubicBezTo>
                  <a:close/>
                  <a:moveTo>
                    <a:pt x="148" y="1"/>
                  </a:moveTo>
                  <a:cubicBezTo>
                    <a:pt x="75" y="1"/>
                    <a:pt x="16" y="60"/>
                    <a:pt x="16" y="134"/>
                  </a:cubicBezTo>
                  <a:lnTo>
                    <a:pt x="16" y="1171"/>
                  </a:lnTo>
                  <a:cubicBezTo>
                    <a:pt x="0" y="1186"/>
                    <a:pt x="0" y="1216"/>
                    <a:pt x="16" y="1245"/>
                  </a:cubicBezTo>
                  <a:lnTo>
                    <a:pt x="16" y="2638"/>
                  </a:lnTo>
                  <a:cubicBezTo>
                    <a:pt x="0" y="2652"/>
                    <a:pt x="0" y="2681"/>
                    <a:pt x="16" y="2697"/>
                  </a:cubicBezTo>
                  <a:lnTo>
                    <a:pt x="16" y="3852"/>
                  </a:lnTo>
                  <a:cubicBezTo>
                    <a:pt x="0" y="3882"/>
                    <a:pt x="0" y="3896"/>
                    <a:pt x="16" y="3926"/>
                  </a:cubicBezTo>
                  <a:lnTo>
                    <a:pt x="16" y="4281"/>
                  </a:lnTo>
                  <a:cubicBezTo>
                    <a:pt x="16" y="4326"/>
                    <a:pt x="30" y="4356"/>
                    <a:pt x="45" y="4370"/>
                  </a:cubicBezTo>
                  <a:lnTo>
                    <a:pt x="45" y="4385"/>
                  </a:lnTo>
                  <a:lnTo>
                    <a:pt x="60" y="4385"/>
                  </a:lnTo>
                  <a:cubicBezTo>
                    <a:pt x="89" y="4400"/>
                    <a:pt x="105" y="4415"/>
                    <a:pt x="148" y="4415"/>
                  </a:cubicBezTo>
                  <a:cubicBezTo>
                    <a:pt x="3156" y="4429"/>
                    <a:pt x="6162" y="4445"/>
                    <a:pt x="9184" y="4445"/>
                  </a:cubicBezTo>
                  <a:cubicBezTo>
                    <a:pt x="9192" y="4452"/>
                    <a:pt x="9203" y="4455"/>
                    <a:pt x="9216" y="4455"/>
                  </a:cubicBezTo>
                  <a:cubicBezTo>
                    <a:pt x="9229" y="4455"/>
                    <a:pt x="9244" y="4452"/>
                    <a:pt x="9259" y="4445"/>
                  </a:cubicBezTo>
                  <a:cubicBezTo>
                    <a:pt x="9466" y="4445"/>
                    <a:pt x="9673" y="4445"/>
                    <a:pt x="9895" y="4459"/>
                  </a:cubicBezTo>
                  <a:lnTo>
                    <a:pt x="11303" y="4459"/>
                  </a:lnTo>
                  <a:cubicBezTo>
                    <a:pt x="11376" y="4459"/>
                    <a:pt x="11436" y="4400"/>
                    <a:pt x="11436" y="4326"/>
                  </a:cubicBezTo>
                  <a:lnTo>
                    <a:pt x="11436" y="3734"/>
                  </a:lnTo>
                  <a:cubicBezTo>
                    <a:pt x="11436" y="3718"/>
                    <a:pt x="11451" y="3689"/>
                    <a:pt x="11436" y="3674"/>
                  </a:cubicBezTo>
                  <a:lnTo>
                    <a:pt x="11436" y="2578"/>
                  </a:lnTo>
                  <a:cubicBezTo>
                    <a:pt x="11436" y="2549"/>
                    <a:pt x="11451" y="2533"/>
                    <a:pt x="11436" y="2504"/>
                  </a:cubicBezTo>
                  <a:lnTo>
                    <a:pt x="11436" y="1111"/>
                  </a:lnTo>
                  <a:cubicBezTo>
                    <a:pt x="11436" y="1097"/>
                    <a:pt x="11451" y="1067"/>
                    <a:pt x="11436" y="1038"/>
                  </a:cubicBezTo>
                  <a:lnTo>
                    <a:pt x="11436" y="134"/>
                  </a:lnTo>
                  <a:cubicBezTo>
                    <a:pt x="11436" y="60"/>
                    <a:pt x="11376" y="1"/>
                    <a:pt x="1130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96" name="Google Shape;1796;p30"/>
          <p:cNvGrpSpPr/>
          <p:nvPr/>
        </p:nvGrpSpPr>
        <p:grpSpPr>
          <a:xfrm rot="-1038729">
            <a:off x="9159547" y="7949447"/>
            <a:ext cx="2671152" cy="521398"/>
            <a:chOff x="-515277" y="8846192"/>
            <a:chExt cx="1113114" cy="217266"/>
          </a:xfrm>
        </p:grpSpPr>
        <p:sp>
          <p:nvSpPr>
            <p:cNvPr id="1797" name="Google Shape;1797;p30"/>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8" name="Google Shape;1798;p30"/>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9" name="Google Shape;1799;p30"/>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00" name="Google Shape;1800;p30"/>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01" name="Google Shape;1801;p30"/>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cxnSp>
        <p:nvCxnSpPr>
          <p:cNvPr id="1802" name="Google Shape;1802;p30"/>
          <p:cNvCxnSpPr/>
          <p:nvPr/>
        </p:nvCxnSpPr>
        <p:spPr>
          <a:xfrm>
            <a:off x="2314918" y="1195690"/>
            <a:ext cx="3088500" cy="0"/>
          </a:xfrm>
          <a:prstGeom prst="straightConnector1">
            <a:avLst/>
          </a:prstGeom>
          <a:noFill/>
          <a:ln w="38100" cap="rnd" cmpd="sng">
            <a:solidFill>
              <a:srgbClr val="FF9300"/>
            </a:solidFill>
            <a:prstDash val="dash"/>
            <a:round/>
            <a:headEnd type="none" w="med" len="med"/>
            <a:tailEnd type="none" w="med" len="med"/>
          </a:ln>
        </p:spPr>
      </p:cxnSp>
      <p:sp>
        <p:nvSpPr>
          <p:cNvPr id="6" name="Google Shape;1782;p30">
            <a:extLst>
              <a:ext uri="{FF2B5EF4-FFF2-40B4-BE49-F238E27FC236}">
                <a16:creationId xmlns:a16="http://schemas.microsoft.com/office/drawing/2014/main" id="{9BCD2EC0-5DEB-EE3C-A93B-440BB206280A}"/>
              </a:ext>
            </a:extLst>
          </p:cNvPr>
          <p:cNvSpPr txBox="1"/>
          <p:nvPr/>
        </p:nvSpPr>
        <p:spPr>
          <a:xfrm>
            <a:off x="47961" y="4631675"/>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dirty="0">
                <a:latin typeface="Dubai" panose="020B0503030403030204" pitchFamily="34" charset="-78"/>
                <a:ea typeface="Gaegu"/>
                <a:cs typeface="Dubai" panose="020B0503030403030204" pitchFamily="34" charset="-78"/>
                <a:sym typeface="Gaegu"/>
              </a:rPr>
              <a:t>رئيس دولة الإمارات</a:t>
            </a:r>
            <a:endParaRPr sz="3000" dirty="0">
              <a:latin typeface="Dubai" panose="020B0503030403030204" pitchFamily="34" charset="-78"/>
              <a:ea typeface="Gaegu"/>
              <a:cs typeface="Dubai" panose="020B0503030403030204" pitchFamily="34" charset="-78"/>
              <a:sym typeface="Gaegu"/>
            </a:endParaRPr>
          </a:p>
        </p:txBody>
      </p:sp>
      <p:sp>
        <p:nvSpPr>
          <p:cNvPr id="7" name="Google Shape;1779;p30">
            <a:extLst>
              <a:ext uri="{FF2B5EF4-FFF2-40B4-BE49-F238E27FC236}">
                <a16:creationId xmlns:a16="http://schemas.microsoft.com/office/drawing/2014/main" id="{464BC6C0-165D-442A-1B08-AE21FB7EA6F1}"/>
              </a:ext>
            </a:extLst>
          </p:cNvPr>
          <p:cNvSpPr/>
          <p:nvPr/>
        </p:nvSpPr>
        <p:spPr>
          <a:xfrm rot="-901513" flipH="1">
            <a:off x="1166436" y="5189857"/>
            <a:ext cx="2650576" cy="3358461"/>
          </a:xfrm>
          <a:custGeom>
            <a:avLst/>
            <a:gdLst/>
            <a:ahLst/>
            <a:cxnLst/>
            <a:rect l="l" t="t" r="r" b="b"/>
            <a:pathLst>
              <a:path w="27053" h="34278" extrusionOk="0">
                <a:moveTo>
                  <a:pt x="2759" y="5649"/>
                </a:moveTo>
                <a:cubicBezTo>
                  <a:pt x="2601" y="5149"/>
                  <a:pt x="2522" y="4756"/>
                  <a:pt x="2391" y="4388"/>
                </a:cubicBezTo>
                <a:cubicBezTo>
                  <a:pt x="2234" y="3968"/>
                  <a:pt x="2311" y="3653"/>
                  <a:pt x="2654" y="3443"/>
                </a:cubicBezTo>
                <a:cubicBezTo>
                  <a:pt x="3074" y="3205"/>
                  <a:pt x="3677" y="3285"/>
                  <a:pt x="3887" y="3653"/>
                </a:cubicBezTo>
                <a:cubicBezTo>
                  <a:pt x="3992" y="3836"/>
                  <a:pt x="4045" y="4073"/>
                  <a:pt x="4097" y="4283"/>
                </a:cubicBezTo>
                <a:cubicBezTo>
                  <a:pt x="4177" y="4518"/>
                  <a:pt x="4230" y="4781"/>
                  <a:pt x="4335" y="5124"/>
                </a:cubicBezTo>
                <a:cubicBezTo>
                  <a:pt x="4780" y="4939"/>
                  <a:pt x="5175" y="4781"/>
                  <a:pt x="5648" y="4598"/>
                </a:cubicBezTo>
                <a:cubicBezTo>
                  <a:pt x="5595" y="4283"/>
                  <a:pt x="5543" y="3993"/>
                  <a:pt x="5463" y="3705"/>
                </a:cubicBezTo>
                <a:cubicBezTo>
                  <a:pt x="5333" y="3205"/>
                  <a:pt x="5490" y="2865"/>
                  <a:pt x="5883" y="2732"/>
                </a:cubicBezTo>
                <a:cubicBezTo>
                  <a:pt x="6409" y="2522"/>
                  <a:pt x="7014" y="2760"/>
                  <a:pt x="7171" y="3233"/>
                </a:cubicBezTo>
                <a:cubicBezTo>
                  <a:pt x="7249" y="3468"/>
                  <a:pt x="7249" y="3730"/>
                  <a:pt x="7329" y="4073"/>
                </a:cubicBezTo>
                <a:cubicBezTo>
                  <a:pt x="7802" y="3941"/>
                  <a:pt x="8222" y="3810"/>
                  <a:pt x="8747" y="3653"/>
                </a:cubicBezTo>
                <a:cubicBezTo>
                  <a:pt x="8590" y="3180"/>
                  <a:pt x="8432" y="2760"/>
                  <a:pt x="8300" y="2312"/>
                </a:cubicBezTo>
                <a:cubicBezTo>
                  <a:pt x="8562" y="1734"/>
                  <a:pt x="9062" y="1682"/>
                  <a:pt x="9640" y="1762"/>
                </a:cubicBezTo>
                <a:cubicBezTo>
                  <a:pt x="10348" y="1867"/>
                  <a:pt x="10243" y="2497"/>
                  <a:pt x="10428" y="3075"/>
                </a:cubicBezTo>
                <a:cubicBezTo>
                  <a:pt x="10769" y="2995"/>
                  <a:pt x="11111" y="2943"/>
                  <a:pt x="11556" y="2865"/>
                </a:cubicBezTo>
                <a:cubicBezTo>
                  <a:pt x="11451" y="2497"/>
                  <a:pt x="11399" y="2182"/>
                  <a:pt x="11269" y="1919"/>
                </a:cubicBezTo>
                <a:cubicBezTo>
                  <a:pt x="10979" y="1341"/>
                  <a:pt x="10979" y="1184"/>
                  <a:pt x="11504" y="894"/>
                </a:cubicBezTo>
                <a:cubicBezTo>
                  <a:pt x="12057" y="606"/>
                  <a:pt x="12607" y="684"/>
                  <a:pt x="12844" y="1184"/>
                </a:cubicBezTo>
                <a:cubicBezTo>
                  <a:pt x="13002" y="1524"/>
                  <a:pt x="13080" y="1919"/>
                  <a:pt x="13237" y="2365"/>
                </a:cubicBezTo>
                <a:cubicBezTo>
                  <a:pt x="13868" y="2182"/>
                  <a:pt x="14446" y="1997"/>
                  <a:pt x="15076" y="1814"/>
                </a:cubicBezTo>
                <a:cubicBezTo>
                  <a:pt x="14998" y="1472"/>
                  <a:pt x="14918" y="1209"/>
                  <a:pt x="14866" y="921"/>
                </a:cubicBezTo>
                <a:cubicBezTo>
                  <a:pt x="14735" y="448"/>
                  <a:pt x="14841" y="238"/>
                  <a:pt x="15313" y="133"/>
                </a:cubicBezTo>
                <a:cubicBezTo>
                  <a:pt x="15891" y="1"/>
                  <a:pt x="16311" y="264"/>
                  <a:pt x="16442" y="841"/>
                </a:cubicBezTo>
                <a:cubicBezTo>
                  <a:pt x="16494" y="999"/>
                  <a:pt x="16494" y="1184"/>
                  <a:pt x="16521" y="1394"/>
                </a:cubicBezTo>
                <a:cubicBezTo>
                  <a:pt x="16757" y="1367"/>
                  <a:pt x="16942" y="1367"/>
                  <a:pt x="17125" y="1314"/>
                </a:cubicBezTo>
                <a:cubicBezTo>
                  <a:pt x="17887" y="1131"/>
                  <a:pt x="18675" y="946"/>
                  <a:pt x="19463" y="764"/>
                </a:cubicBezTo>
                <a:cubicBezTo>
                  <a:pt x="19856" y="659"/>
                  <a:pt x="20041" y="789"/>
                  <a:pt x="20093" y="1209"/>
                </a:cubicBezTo>
                <a:cubicBezTo>
                  <a:pt x="20409" y="4046"/>
                  <a:pt x="21197" y="6804"/>
                  <a:pt x="21957" y="9536"/>
                </a:cubicBezTo>
                <a:cubicBezTo>
                  <a:pt x="22430" y="11217"/>
                  <a:pt x="23088" y="12845"/>
                  <a:pt x="23350" y="14579"/>
                </a:cubicBezTo>
                <a:cubicBezTo>
                  <a:pt x="23533" y="15707"/>
                  <a:pt x="23981" y="16785"/>
                  <a:pt x="24296" y="17861"/>
                </a:cubicBezTo>
                <a:cubicBezTo>
                  <a:pt x="24584" y="19044"/>
                  <a:pt x="24821" y="20199"/>
                  <a:pt x="25161" y="21355"/>
                </a:cubicBezTo>
                <a:cubicBezTo>
                  <a:pt x="25529" y="22641"/>
                  <a:pt x="25949" y="23929"/>
                  <a:pt x="26344" y="25190"/>
                </a:cubicBezTo>
                <a:cubicBezTo>
                  <a:pt x="26502" y="25662"/>
                  <a:pt x="26712" y="26108"/>
                  <a:pt x="26870" y="26555"/>
                </a:cubicBezTo>
                <a:cubicBezTo>
                  <a:pt x="27052" y="26976"/>
                  <a:pt x="26922" y="27158"/>
                  <a:pt x="26475" y="27316"/>
                </a:cubicBezTo>
                <a:cubicBezTo>
                  <a:pt x="25241" y="27684"/>
                  <a:pt x="23953" y="28051"/>
                  <a:pt x="22745" y="28499"/>
                </a:cubicBezTo>
                <a:cubicBezTo>
                  <a:pt x="21222" y="29049"/>
                  <a:pt x="19726" y="29707"/>
                  <a:pt x="18202" y="30285"/>
                </a:cubicBezTo>
                <a:cubicBezTo>
                  <a:pt x="17755" y="30442"/>
                  <a:pt x="17257" y="30495"/>
                  <a:pt x="16809" y="30678"/>
                </a:cubicBezTo>
                <a:cubicBezTo>
                  <a:pt x="15628" y="31125"/>
                  <a:pt x="14446" y="31623"/>
                  <a:pt x="13265" y="32123"/>
                </a:cubicBezTo>
                <a:cubicBezTo>
                  <a:pt x="13107" y="32176"/>
                  <a:pt x="12922" y="32228"/>
                  <a:pt x="12765" y="32306"/>
                </a:cubicBezTo>
                <a:cubicBezTo>
                  <a:pt x="12029" y="32569"/>
                  <a:pt x="11269" y="32779"/>
                  <a:pt x="10586" y="33252"/>
                </a:cubicBezTo>
                <a:cubicBezTo>
                  <a:pt x="10008" y="33672"/>
                  <a:pt x="9245" y="33882"/>
                  <a:pt x="8562" y="34145"/>
                </a:cubicBezTo>
                <a:cubicBezTo>
                  <a:pt x="8195" y="34277"/>
                  <a:pt x="7932" y="34092"/>
                  <a:pt x="7802" y="33777"/>
                </a:cubicBezTo>
                <a:cubicBezTo>
                  <a:pt x="7564" y="33174"/>
                  <a:pt x="7354" y="32544"/>
                  <a:pt x="7171" y="31913"/>
                </a:cubicBezTo>
                <a:cubicBezTo>
                  <a:pt x="6829" y="30678"/>
                  <a:pt x="6541" y="29444"/>
                  <a:pt x="6226" y="28209"/>
                </a:cubicBezTo>
                <a:cubicBezTo>
                  <a:pt x="5621" y="25977"/>
                  <a:pt x="4990" y="23744"/>
                  <a:pt x="4387" y="21513"/>
                </a:cubicBezTo>
                <a:cubicBezTo>
                  <a:pt x="3572" y="18596"/>
                  <a:pt x="2864" y="15655"/>
                  <a:pt x="1944" y="12765"/>
                </a:cubicBezTo>
                <a:cubicBezTo>
                  <a:pt x="1471" y="11269"/>
                  <a:pt x="1418" y="9666"/>
                  <a:pt x="736" y="8223"/>
                </a:cubicBezTo>
                <a:cubicBezTo>
                  <a:pt x="578" y="7880"/>
                  <a:pt x="473" y="7540"/>
                  <a:pt x="315" y="7197"/>
                </a:cubicBezTo>
                <a:cubicBezTo>
                  <a:pt x="0" y="6647"/>
                  <a:pt x="105" y="6304"/>
                  <a:pt x="710" y="6147"/>
                </a:cubicBezTo>
                <a:cubicBezTo>
                  <a:pt x="1341" y="5989"/>
                  <a:pt x="1996" y="5832"/>
                  <a:pt x="2759" y="5649"/>
                </a:cubicBezTo>
                <a:close/>
                <a:moveTo>
                  <a:pt x="25739" y="26528"/>
                </a:moveTo>
                <a:cubicBezTo>
                  <a:pt x="25477" y="25505"/>
                  <a:pt x="25214" y="24584"/>
                  <a:pt x="24979" y="23639"/>
                </a:cubicBezTo>
                <a:cubicBezTo>
                  <a:pt x="24531" y="21958"/>
                  <a:pt x="24111" y="20277"/>
                  <a:pt x="23691" y="18571"/>
                </a:cubicBezTo>
                <a:cubicBezTo>
                  <a:pt x="23323" y="17205"/>
                  <a:pt x="22930" y="15812"/>
                  <a:pt x="22535" y="14446"/>
                </a:cubicBezTo>
                <a:cubicBezTo>
                  <a:pt x="22062" y="12740"/>
                  <a:pt x="21589" y="11032"/>
                  <a:pt x="21091" y="9326"/>
                </a:cubicBezTo>
                <a:cubicBezTo>
                  <a:pt x="20434" y="7067"/>
                  <a:pt x="19751" y="4781"/>
                  <a:pt x="19436" y="2417"/>
                </a:cubicBezTo>
                <a:cubicBezTo>
                  <a:pt x="19411" y="2182"/>
                  <a:pt x="19305" y="1945"/>
                  <a:pt x="19226" y="1629"/>
                </a:cubicBezTo>
                <a:cubicBezTo>
                  <a:pt x="18438" y="1867"/>
                  <a:pt x="17702" y="2050"/>
                  <a:pt x="16942" y="2287"/>
                </a:cubicBezTo>
                <a:cubicBezTo>
                  <a:pt x="16994" y="2550"/>
                  <a:pt x="17047" y="2785"/>
                  <a:pt x="17099" y="2995"/>
                </a:cubicBezTo>
                <a:cubicBezTo>
                  <a:pt x="17152" y="3258"/>
                  <a:pt x="17152" y="3520"/>
                  <a:pt x="17230" y="3758"/>
                </a:cubicBezTo>
                <a:cubicBezTo>
                  <a:pt x="17362" y="4151"/>
                  <a:pt x="17177" y="4336"/>
                  <a:pt x="16862" y="4493"/>
                </a:cubicBezTo>
                <a:cubicBezTo>
                  <a:pt x="16259" y="4756"/>
                  <a:pt x="15891" y="4651"/>
                  <a:pt x="15628" y="4020"/>
                </a:cubicBezTo>
                <a:cubicBezTo>
                  <a:pt x="15444" y="3600"/>
                  <a:pt x="15339" y="3127"/>
                  <a:pt x="15181" y="2655"/>
                </a:cubicBezTo>
                <a:cubicBezTo>
                  <a:pt x="14525" y="2785"/>
                  <a:pt x="13895" y="2865"/>
                  <a:pt x="13395" y="3363"/>
                </a:cubicBezTo>
                <a:cubicBezTo>
                  <a:pt x="13920" y="3941"/>
                  <a:pt x="13868" y="4546"/>
                  <a:pt x="13527" y="5149"/>
                </a:cubicBezTo>
                <a:cubicBezTo>
                  <a:pt x="13317" y="5516"/>
                  <a:pt x="12950" y="5569"/>
                  <a:pt x="12607" y="5464"/>
                </a:cubicBezTo>
                <a:cubicBezTo>
                  <a:pt x="11846" y="5176"/>
                  <a:pt x="11794" y="4441"/>
                  <a:pt x="11767" y="3678"/>
                </a:cubicBezTo>
                <a:cubicBezTo>
                  <a:pt x="11374" y="3783"/>
                  <a:pt x="11031" y="3888"/>
                  <a:pt x="10743" y="3968"/>
                </a:cubicBezTo>
                <a:cubicBezTo>
                  <a:pt x="10848" y="4676"/>
                  <a:pt x="10926" y="5281"/>
                  <a:pt x="10979" y="5832"/>
                </a:cubicBezTo>
                <a:cubicBezTo>
                  <a:pt x="10506" y="6042"/>
                  <a:pt x="10138" y="6252"/>
                  <a:pt x="9718" y="6384"/>
                </a:cubicBezTo>
                <a:cubicBezTo>
                  <a:pt x="9273" y="6542"/>
                  <a:pt x="9062" y="6409"/>
                  <a:pt x="9062" y="5937"/>
                </a:cubicBezTo>
                <a:cubicBezTo>
                  <a:pt x="9088" y="5439"/>
                  <a:pt x="9010" y="4939"/>
                  <a:pt x="8772" y="4441"/>
                </a:cubicBezTo>
                <a:cubicBezTo>
                  <a:pt x="8380" y="4598"/>
                  <a:pt x="8012" y="4729"/>
                  <a:pt x="7564" y="4886"/>
                </a:cubicBezTo>
                <a:cubicBezTo>
                  <a:pt x="7774" y="5544"/>
                  <a:pt x="7932" y="6147"/>
                  <a:pt x="8142" y="6777"/>
                </a:cubicBezTo>
                <a:cubicBezTo>
                  <a:pt x="7407" y="6882"/>
                  <a:pt x="6829" y="6962"/>
                  <a:pt x="6251" y="7040"/>
                </a:cubicBezTo>
                <a:cubicBezTo>
                  <a:pt x="6146" y="6462"/>
                  <a:pt x="6041" y="5937"/>
                  <a:pt x="5936" y="5334"/>
                </a:cubicBezTo>
                <a:cubicBezTo>
                  <a:pt x="5438" y="5544"/>
                  <a:pt x="5043" y="5727"/>
                  <a:pt x="4597" y="5911"/>
                </a:cubicBezTo>
                <a:cubicBezTo>
                  <a:pt x="4755" y="6437"/>
                  <a:pt x="4913" y="6910"/>
                  <a:pt x="5070" y="7408"/>
                </a:cubicBezTo>
                <a:cubicBezTo>
                  <a:pt x="4465" y="7565"/>
                  <a:pt x="3940" y="7697"/>
                  <a:pt x="3389" y="7828"/>
                </a:cubicBezTo>
                <a:cubicBezTo>
                  <a:pt x="3232" y="7330"/>
                  <a:pt x="3099" y="6882"/>
                  <a:pt x="2942" y="6384"/>
                </a:cubicBezTo>
                <a:cubicBezTo>
                  <a:pt x="2339" y="6567"/>
                  <a:pt x="1813" y="6725"/>
                  <a:pt x="1236" y="6882"/>
                </a:cubicBezTo>
                <a:cubicBezTo>
                  <a:pt x="1313" y="7197"/>
                  <a:pt x="1341" y="7460"/>
                  <a:pt x="1418" y="7697"/>
                </a:cubicBezTo>
                <a:cubicBezTo>
                  <a:pt x="1629" y="8433"/>
                  <a:pt x="1891" y="9168"/>
                  <a:pt x="2101" y="9904"/>
                </a:cubicBezTo>
                <a:cubicBezTo>
                  <a:pt x="2549" y="11637"/>
                  <a:pt x="2917" y="13343"/>
                  <a:pt x="3389" y="15051"/>
                </a:cubicBezTo>
                <a:cubicBezTo>
                  <a:pt x="3992" y="17205"/>
                  <a:pt x="4728" y="19306"/>
                  <a:pt x="5175" y="21485"/>
                </a:cubicBezTo>
                <a:cubicBezTo>
                  <a:pt x="5306" y="22090"/>
                  <a:pt x="5701" y="22668"/>
                  <a:pt x="5753" y="23271"/>
                </a:cubicBezTo>
                <a:cubicBezTo>
                  <a:pt x="5858" y="24742"/>
                  <a:pt x="6619" y="25977"/>
                  <a:pt x="6909" y="27396"/>
                </a:cubicBezTo>
                <a:cubicBezTo>
                  <a:pt x="7171" y="28787"/>
                  <a:pt x="7617" y="30127"/>
                  <a:pt x="8012" y="31493"/>
                </a:cubicBezTo>
                <a:cubicBezTo>
                  <a:pt x="8142" y="31991"/>
                  <a:pt x="8327" y="32464"/>
                  <a:pt x="8485" y="32937"/>
                </a:cubicBezTo>
                <a:cubicBezTo>
                  <a:pt x="8852" y="32911"/>
                  <a:pt x="9140" y="32911"/>
                  <a:pt x="9403" y="32806"/>
                </a:cubicBezTo>
                <a:cubicBezTo>
                  <a:pt x="10638" y="32333"/>
                  <a:pt x="11872" y="31781"/>
                  <a:pt x="13107" y="31283"/>
                </a:cubicBezTo>
                <a:cubicBezTo>
                  <a:pt x="14288" y="30783"/>
                  <a:pt x="15418" y="30285"/>
                  <a:pt x="16599" y="29865"/>
                </a:cubicBezTo>
                <a:cubicBezTo>
                  <a:pt x="18990" y="28972"/>
                  <a:pt x="21379" y="28131"/>
                  <a:pt x="23770" y="27291"/>
                </a:cubicBezTo>
                <a:cubicBezTo>
                  <a:pt x="24426" y="27053"/>
                  <a:pt x="25056" y="26791"/>
                  <a:pt x="25739" y="26528"/>
                </a:cubicBezTo>
                <a:close/>
              </a:path>
            </a:pathLst>
          </a:custGeom>
          <a:solidFill>
            <a:srgbClr val="4AA0D9"/>
          </a:solidFill>
          <a:ln w="38100"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8" name="Google Shape;1780;p30">
            <a:extLst>
              <a:ext uri="{FF2B5EF4-FFF2-40B4-BE49-F238E27FC236}">
                <a16:creationId xmlns:a16="http://schemas.microsoft.com/office/drawing/2014/main" id="{68CF80F3-8A87-DBE9-A6CD-270147025616}"/>
              </a:ext>
            </a:extLst>
          </p:cNvPr>
          <p:cNvSpPr/>
          <p:nvPr/>
        </p:nvSpPr>
        <p:spPr>
          <a:xfrm rot="901513">
            <a:off x="4062403" y="5211848"/>
            <a:ext cx="2650576" cy="3358461"/>
          </a:xfrm>
          <a:custGeom>
            <a:avLst/>
            <a:gdLst/>
            <a:ahLst/>
            <a:cxnLst/>
            <a:rect l="l" t="t" r="r" b="b"/>
            <a:pathLst>
              <a:path w="27053" h="34278" extrusionOk="0">
                <a:moveTo>
                  <a:pt x="2759" y="5649"/>
                </a:moveTo>
                <a:cubicBezTo>
                  <a:pt x="2601" y="5149"/>
                  <a:pt x="2522" y="4756"/>
                  <a:pt x="2391" y="4388"/>
                </a:cubicBezTo>
                <a:cubicBezTo>
                  <a:pt x="2234" y="3968"/>
                  <a:pt x="2311" y="3653"/>
                  <a:pt x="2654" y="3443"/>
                </a:cubicBezTo>
                <a:cubicBezTo>
                  <a:pt x="3074" y="3205"/>
                  <a:pt x="3677" y="3285"/>
                  <a:pt x="3887" y="3653"/>
                </a:cubicBezTo>
                <a:cubicBezTo>
                  <a:pt x="3992" y="3836"/>
                  <a:pt x="4045" y="4073"/>
                  <a:pt x="4097" y="4283"/>
                </a:cubicBezTo>
                <a:cubicBezTo>
                  <a:pt x="4177" y="4518"/>
                  <a:pt x="4230" y="4781"/>
                  <a:pt x="4335" y="5124"/>
                </a:cubicBezTo>
                <a:cubicBezTo>
                  <a:pt x="4780" y="4939"/>
                  <a:pt x="5175" y="4781"/>
                  <a:pt x="5648" y="4598"/>
                </a:cubicBezTo>
                <a:cubicBezTo>
                  <a:pt x="5595" y="4283"/>
                  <a:pt x="5543" y="3993"/>
                  <a:pt x="5463" y="3705"/>
                </a:cubicBezTo>
                <a:cubicBezTo>
                  <a:pt x="5333" y="3205"/>
                  <a:pt x="5490" y="2865"/>
                  <a:pt x="5883" y="2732"/>
                </a:cubicBezTo>
                <a:cubicBezTo>
                  <a:pt x="6409" y="2522"/>
                  <a:pt x="7014" y="2760"/>
                  <a:pt x="7171" y="3233"/>
                </a:cubicBezTo>
                <a:cubicBezTo>
                  <a:pt x="7249" y="3468"/>
                  <a:pt x="7249" y="3730"/>
                  <a:pt x="7329" y="4073"/>
                </a:cubicBezTo>
                <a:cubicBezTo>
                  <a:pt x="7802" y="3941"/>
                  <a:pt x="8222" y="3810"/>
                  <a:pt x="8747" y="3653"/>
                </a:cubicBezTo>
                <a:cubicBezTo>
                  <a:pt x="8590" y="3180"/>
                  <a:pt x="8432" y="2760"/>
                  <a:pt x="8300" y="2312"/>
                </a:cubicBezTo>
                <a:cubicBezTo>
                  <a:pt x="8562" y="1734"/>
                  <a:pt x="9062" y="1682"/>
                  <a:pt x="9640" y="1762"/>
                </a:cubicBezTo>
                <a:cubicBezTo>
                  <a:pt x="10348" y="1867"/>
                  <a:pt x="10243" y="2497"/>
                  <a:pt x="10428" y="3075"/>
                </a:cubicBezTo>
                <a:cubicBezTo>
                  <a:pt x="10769" y="2995"/>
                  <a:pt x="11111" y="2943"/>
                  <a:pt x="11556" y="2865"/>
                </a:cubicBezTo>
                <a:cubicBezTo>
                  <a:pt x="11451" y="2497"/>
                  <a:pt x="11399" y="2182"/>
                  <a:pt x="11269" y="1919"/>
                </a:cubicBezTo>
                <a:cubicBezTo>
                  <a:pt x="10979" y="1341"/>
                  <a:pt x="10979" y="1184"/>
                  <a:pt x="11504" y="894"/>
                </a:cubicBezTo>
                <a:cubicBezTo>
                  <a:pt x="12057" y="606"/>
                  <a:pt x="12607" y="684"/>
                  <a:pt x="12844" y="1184"/>
                </a:cubicBezTo>
                <a:cubicBezTo>
                  <a:pt x="13002" y="1524"/>
                  <a:pt x="13080" y="1919"/>
                  <a:pt x="13237" y="2365"/>
                </a:cubicBezTo>
                <a:cubicBezTo>
                  <a:pt x="13868" y="2182"/>
                  <a:pt x="14446" y="1997"/>
                  <a:pt x="15076" y="1814"/>
                </a:cubicBezTo>
                <a:cubicBezTo>
                  <a:pt x="14998" y="1472"/>
                  <a:pt x="14918" y="1209"/>
                  <a:pt x="14866" y="921"/>
                </a:cubicBezTo>
                <a:cubicBezTo>
                  <a:pt x="14735" y="448"/>
                  <a:pt x="14841" y="238"/>
                  <a:pt x="15313" y="133"/>
                </a:cubicBezTo>
                <a:cubicBezTo>
                  <a:pt x="15891" y="1"/>
                  <a:pt x="16311" y="264"/>
                  <a:pt x="16442" y="841"/>
                </a:cubicBezTo>
                <a:cubicBezTo>
                  <a:pt x="16494" y="999"/>
                  <a:pt x="16494" y="1184"/>
                  <a:pt x="16521" y="1394"/>
                </a:cubicBezTo>
                <a:cubicBezTo>
                  <a:pt x="16757" y="1367"/>
                  <a:pt x="16942" y="1367"/>
                  <a:pt x="17125" y="1314"/>
                </a:cubicBezTo>
                <a:cubicBezTo>
                  <a:pt x="17887" y="1131"/>
                  <a:pt x="18675" y="946"/>
                  <a:pt x="19463" y="764"/>
                </a:cubicBezTo>
                <a:cubicBezTo>
                  <a:pt x="19856" y="659"/>
                  <a:pt x="20041" y="789"/>
                  <a:pt x="20093" y="1209"/>
                </a:cubicBezTo>
                <a:cubicBezTo>
                  <a:pt x="20409" y="4046"/>
                  <a:pt x="21197" y="6804"/>
                  <a:pt x="21957" y="9536"/>
                </a:cubicBezTo>
                <a:cubicBezTo>
                  <a:pt x="22430" y="11217"/>
                  <a:pt x="23088" y="12845"/>
                  <a:pt x="23350" y="14579"/>
                </a:cubicBezTo>
                <a:cubicBezTo>
                  <a:pt x="23533" y="15707"/>
                  <a:pt x="23981" y="16785"/>
                  <a:pt x="24296" y="17861"/>
                </a:cubicBezTo>
                <a:cubicBezTo>
                  <a:pt x="24584" y="19044"/>
                  <a:pt x="24821" y="20199"/>
                  <a:pt x="25161" y="21355"/>
                </a:cubicBezTo>
                <a:cubicBezTo>
                  <a:pt x="25529" y="22641"/>
                  <a:pt x="25949" y="23929"/>
                  <a:pt x="26344" y="25190"/>
                </a:cubicBezTo>
                <a:cubicBezTo>
                  <a:pt x="26502" y="25662"/>
                  <a:pt x="26712" y="26108"/>
                  <a:pt x="26870" y="26555"/>
                </a:cubicBezTo>
                <a:cubicBezTo>
                  <a:pt x="27052" y="26976"/>
                  <a:pt x="26922" y="27158"/>
                  <a:pt x="26475" y="27316"/>
                </a:cubicBezTo>
                <a:cubicBezTo>
                  <a:pt x="25241" y="27684"/>
                  <a:pt x="23953" y="28051"/>
                  <a:pt x="22745" y="28499"/>
                </a:cubicBezTo>
                <a:cubicBezTo>
                  <a:pt x="21222" y="29049"/>
                  <a:pt x="19726" y="29707"/>
                  <a:pt x="18202" y="30285"/>
                </a:cubicBezTo>
                <a:cubicBezTo>
                  <a:pt x="17755" y="30442"/>
                  <a:pt x="17257" y="30495"/>
                  <a:pt x="16809" y="30678"/>
                </a:cubicBezTo>
                <a:cubicBezTo>
                  <a:pt x="15628" y="31125"/>
                  <a:pt x="14446" y="31623"/>
                  <a:pt x="13265" y="32123"/>
                </a:cubicBezTo>
                <a:cubicBezTo>
                  <a:pt x="13107" y="32176"/>
                  <a:pt x="12922" y="32228"/>
                  <a:pt x="12765" y="32306"/>
                </a:cubicBezTo>
                <a:cubicBezTo>
                  <a:pt x="12029" y="32569"/>
                  <a:pt x="11269" y="32779"/>
                  <a:pt x="10586" y="33252"/>
                </a:cubicBezTo>
                <a:cubicBezTo>
                  <a:pt x="10008" y="33672"/>
                  <a:pt x="9245" y="33882"/>
                  <a:pt x="8562" y="34145"/>
                </a:cubicBezTo>
                <a:cubicBezTo>
                  <a:pt x="8195" y="34277"/>
                  <a:pt x="7932" y="34092"/>
                  <a:pt x="7802" y="33777"/>
                </a:cubicBezTo>
                <a:cubicBezTo>
                  <a:pt x="7564" y="33174"/>
                  <a:pt x="7354" y="32544"/>
                  <a:pt x="7171" y="31913"/>
                </a:cubicBezTo>
                <a:cubicBezTo>
                  <a:pt x="6829" y="30678"/>
                  <a:pt x="6541" y="29444"/>
                  <a:pt x="6226" y="28209"/>
                </a:cubicBezTo>
                <a:cubicBezTo>
                  <a:pt x="5621" y="25977"/>
                  <a:pt x="4990" y="23744"/>
                  <a:pt x="4387" y="21513"/>
                </a:cubicBezTo>
                <a:cubicBezTo>
                  <a:pt x="3572" y="18596"/>
                  <a:pt x="2864" y="15655"/>
                  <a:pt x="1944" y="12765"/>
                </a:cubicBezTo>
                <a:cubicBezTo>
                  <a:pt x="1471" y="11269"/>
                  <a:pt x="1418" y="9666"/>
                  <a:pt x="736" y="8223"/>
                </a:cubicBezTo>
                <a:cubicBezTo>
                  <a:pt x="578" y="7880"/>
                  <a:pt x="473" y="7540"/>
                  <a:pt x="315" y="7197"/>
                </a:cubicBezTo>
                <a:cubicBezTo>
                  <a:pt x="0" y="6647"/>
                  <a:pt x="105" y="6304"/>
                  <a:pt x="710" y="6147"/>
                </a:cubicBezTo>
                <a:cubicBezTo>
                  <a:pt x="1341" y="5989"/>
                  <a:pt x="1996" y="5832"/>
                  <a:pt x="2759" y="5649"/>
                </a:cubicBezTo>
                <a:close/>
                <a:moveTo>
                  <a:pt x="25739" y="26528"/>
                </a:moveTo>
                <a:cubicBezTo>
                  <a:pt x="25477" y="25505"/>
                  <a:pt x="25214" y="24584"/>
                  <a:pt x="24979" y="23639"/>
                </a:cubicBezTo>
                <a:cubicBezTo>
                  <a:pt x="24531" y="21958"/>
                  <a:pt x="24111" y="20277"/>
                  <a:pt x="23691" y="18571"/>
                </a:cubicBezTo>
                <a:cubicBezTo>
                  <a:pt x="23323" y="17205"/>
                  <a:pt x="22930" y="15812"/>
                  <a:pt x="22535" y="14446"/>
                </a:cubicBezTo>
                <a:cubicBezTo>
                  <a:pt x="22062" y="12740"/>
                  <a:pt x="21589" y="11032"/>
                  <a:pt x="21091" y="9326"/>
                </a:cubicBezTo>
                <a:cubicBezTo>
                  <a:pt x="20434" y="7067"/>
                  <a:pt x="19751" y="4781"/>
                  <a:pt x="19436" y="2417"/>
                </a:cubicBezTo>
                <a:cubicBezTo>
                  <a:pt x="19411" y="2182"/>
                  <a:pt x="19305" y="1945"/>
                  <a:pt x="19226" y="1629"/>
                </a:cubicBezTo>
                <a:cubicBezTo>
                  <a:pt x="18438" y="1867"/>
                  <a:pt x="17702" y="2050"/>
                  <a:pt x="16942" y="2287"/>
                </a:cubicBezTo>
                <a:cubicBezTo>
                  <a:pt x="16994" y="2550"/>
                  <a:pt x="17047" y="2785"/>
                  <a:pt x="17099" y="2995"/>
                </a:cubicBezTo>
                <a:cubicBezTo>
                  <a:pt x="17152" y="3258"/>
                  <a:pt x="17152" y="3520"/>
                  <a:pt x="17230" y="3758"/>
                </a:cubicBezTo>
                <a:cubicBezTo>
                  <a:pt x="17362" y="4151"/>
                  <a:pt x="17177" y="4336"/>
                  <a:pt x="16862" y="4493"/>
                </a:cubicBezTo>
                <a:cubicBezTo>
                  <a:pt x="16259" y="4756"/>
                  <a:pt x="15891" y="4651"/>
                  <a:pt x="15628" y="4020"/>
                </a:cubicBezTo>
                <a:cubicBezTo>
                  <a:pt x="15444" y="3600"/>
                  <a:pt x="15339" y="3127"/>
                  <a:pt x="15181" y="2655"/>
                </a:cubicBezTo>
                <a:cubicBezTo>
                  <a:pt x="14525" y="2785"/>
                  <a:pt x="13895" y="2865"/>
                  <a:pt x="13395" y="3363"/>
                </a:cubicBezTo>
                <a:cubicBezTo>
                  <a:pt x="13920" y="3941"/>
                  <a:pt x="13868" y="4546"/>
                  <a:pt x="13527" y="5149"/>
                </a:cubicBezTo>
                <a:cubicBezTo>
                  <a:pt x="13317" y="5516"/>
                  <a:pt x="12950" y="5569"/>
                  <a:pt x="12607" y="5464"/>
                </a:cubicBezTo>
                <a:cubicBezTo>
                  <a:pt x="11846" y="5176"/>
                  <a:pt x="11794" y="4441"/>
                  <a:pt x="11767" y="3678"/>
                </a:cubicBezTo>
                <a:cubicBezTo>
                  <a:pt x="11374" y="3783"/>
                  <a:pt x="11031" y="3888"/>
                  <a:pt x="10743" y="3968"/>
                </a:cubicBezTo>
                <a:cubicBezTo>
                  <a:pt x="10848" y="4676"/>
                  <a:pt x="10926" y="5281"/>
                  <a:pt x="10979" y="5832"/>
                </a:cubicBezTo>
                <a:cubicBezTo>
                  <a:pt x="10506" y="6042"/>
                  <a:pt x="10138" y="6252"/>
                  <a:pt x="9718" y="6384"/>
                </a:cubicBezTo>
                <a:cubicBezTo>
                  <a:pt x="9273" y="6542"/>
                  <a:pt x="9062" y="6409"/>
                  <a:pt x="9062" y="5937"/>
                </a:cubicBezTo>
                <a:cubicBezTo>
                  <a:pt x="9088" y="5439"/>
                  <a:pt x="9010" y="4939"/>
                  <a:pt x="8772" y="4441"/>
                </a:cubicBezTo>
                <a:cubicBezTo>
                  <a:pt x="8380" y="4598"/>
                  <a:pt x="8012" y="4729"/>
                  <a:pt x="7564" y="4886"/>
                </a:cubicBezTo>
                <a:cubicBezTo>
                  <a:pt x="7774" y="5544"/>
                  <a:pt x="7932" y="6147"/>
                  <a:pt x="8142" y="6777"/>
                </a:cubicBezTo>
                <a:cubicBezTo>
                  <a:pt x="7407" y="6882"/>
                  <a:pt x="6829" y="6962"/>
                  <a:pt x="6251" y="7040"/>
                </a:cubicBezTo>
                <a:cubicBezTo>
                  <a:pt x="6146" y="6462"/>
                  <a:pt x="6041" y="5937"/>
                  <a:pt x="5936" y="5334"/>
                </a:cubicBezTo>
                <a:cubicBezTo>
                  <a:pt x="5438" y="5544"/>
                  <a:pt x="5043" y="5727"/>
                  <a:pt x="4597" y="5911"/>
                </a:cubicBezTo>
                <a:cubicBezTo>
                  <a:pt x="4755" y="6437"/>
                  <a:pt x="4913" y="6910"/>
                  <a:pt x="5070" y="7408"/>
                </a:cubicBezTo>
                <a:cubicBezTo>
                  <a:pt x="4465" y="7565"/>
                  <a:pt x="3940" y="7697"/>
                  <a:pt x="3389" y="7828"/>
                </a:cubicBezTo>
                <a:cubicBezTo>
                  <a:pt x="3232" y="7330"/>
                  <a:pt x="3099" y="6882"/>
                  <a:pt x="2942" y="6384"/>
                </a:cubicBezTo>
                <a:cubicBezTo>
                  <a:pt x="2339" y="6567"/>
                  <a:pt x="1813" y="6725"/>
                  <a:pt x="1236" y="6882"/>
                </a:cubicBezTo>
                <a:cubicBezTo>
                  <a:pt x="1313" y="7197"/>
                  <a:pt x="1341" y="7460"/>
                  <a:pt x="1418" y="7697"/>
                </a:cubicBezTo>
                <a:cubicBezTo>
                  <a:pt x="1629" y="8433"/>
                  <a:pt x="1891" y="9168"/>
                  <a:pt x="2101" y="9904"/>
                </a:cubicBezTo>
                <a:cubicBezTo>
                  <a:pt x="2549" y="11637"/>
                  <a:pt x="2917" y="13343"/>
                  <a:pt x="3389" y="15051"/>
                </a:cubicBezTo>
                <a:cubicBezTo>
                  <a:pt x="3992" y="17205"/>
                  <a:pt x="4728" y="19306"/>
                  <a:pt x="5175" y="21485"/>
                </a:cubicBezTo>
                <a:cubicBezTo>
                  <a:pt x="5306" y="22090"/>
                  <a:pt x="5701" y="22668"/>
                  <a:pt x="5753" y="23271"/>
                </a:cubicBezTo>
                <a:cubicBezTo>
                  <a:pt x="5858" y="24742"/>
                  <a:pt x="6619" y="25977"/>
                  <a:pt x="6909" y="27396"/>
                </a:cubicBezTo>
                <a:cubicBezTo>
                  <a:pt x="7171" y="28787"/>
                  <a:pt x="7617" y="30127"/>
                  <a:pt x="8012" y="31493"/>
                </a:cubicBezTo>
                <a:cubicBezTo>
                  <a:pt x="8142" y="31991"/>
                  <a:pt x="8327" y="32464"/>
                  <a:pt x="8485" y="32937"/>
                </a:cubicBezTo>
                <a:cubicBezTo>
                  <a:pt x="8852" y="32911"/>
                  <a:pt x="9140" y="32911"/>
                  <a:pt x="9403" y="32806"/>
                </a:cubicBezTo>
                <a:cubicBezTo>
                  <a:pt x="10638" y="32333"/>
                  <a:pt x="11872" y="31781"/>
                  <a:pt x="13107" y="31283"/>
                </a:cubicBezTo>
                <a:cubicBezTo>
                  <a:pt x="14288" y="30783"/>
                  <a:pt x="15418" y="30285"/>
                  <a:pt x="16599" y="29865"/>
                </a:cubicBezTo>
                <a:cubicBezTo>
                  <a:pt x="18990" y="28972"/>
                  <a:pt x="21379" y="28131"/>
                  <a:pt x="23770" y="27291"/>
                </a:cubicBezTo>
                <a:cubicBezTo>
                  <a:pt x="24426" y="27053"/>
                  <a:pt x="25056" y="26791"/>
                  <a:pt x="25739" y="26528"/>
                </a:cubicBezTo>
                <a:close/>
              </a:path>
            </a:pathLst>
          </a:custGeom>
          <a:solidFill>
            <a:srgbClr val="002060"/>
          </a:solidFill>
          <a:ln w="38100"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9" name="Google Shape;1782;p30">
            <a:extLst>
              <a:ext uri="{FF2B5EF4-FFF2-40B4-BE49-F238E27FC236}">
                <a16:creationId xmlns:a16="http://schemas.microsoft.com/office/drawing/2014/main" id="{3AC0535C-F91C-C85E-8A1B-E63B10C27BBF}"/>
              </a:ext>
            </a:extLst>
          </p:cNvPr>
          <p:cNvSpPr txBox="1"/>
          <p:nvPr/>
        </p:nvSpPr>
        <p:spPr>
          <a:xfrm>
            <a:off x="3023136" y="8405107"/>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dirty="0">
                <a:latin typeface="Dubai" panose="020B0503030403030204" pitchFamily="34" charset="-78"/>
                <a:ea typeface="Gaegu"/>
                <a:cs typeface="Dubai" panose="020B0503030403030204" pitchFamily="34" charset="-78"/>
                <a:sym typeface="Gaegu"/>
              </a:rPr>
              <a:t>عاصمة دولة الامارات</a:t>
            </a:r>
            <a:endParaRPr sz="3000" dirty="0">
              <a:latin typeface="Dubai" panose="020B0503030403030204" pitchFamily="34" charset="-78"/>
              <a:ea typeface="Gaegu"/>
              <a:cs typeface="Dubai" panose="020B0503030403030204" pitchFamily="34" charset="-78"/>
              <a:sym typeface="Gaegu"/>
            </a:endParaRPr>
          </a:p>
        </p:txBody>
      </p:sp>
      <p:sp>
        <p:nvSpPr>
          <p:cNvPr id="11" name="Google Shape;1782;p30">
            <a:extLst>
              <a:ext uri="{FF2B5EF4-FFF2-40B4-BE49-F238E27FC236}">
                <a16:creationId xmlns:a16="http://schemas.microsoft.com/office/drawing/2014/main" id="{45DA7621-86EF-DFC9-BE59-B3EF4B28AE9E}"/>
              </a:ext>
            </a:extLst>
          </p:cNvPr>
          <p:cNvSpPr txBox="1"/>
          <p:nvPr/>
        </p:nvSpPr>
        <p:spPr>
          <a:xfrm>
            <a:off x="-5221" y="8395997"/>
            <a:ext cx="4654200" cy="698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dirty="0">
                <a:solidFill>
                  <a:srgbClr val="4AA0D9"/>
                </a:solidFill>
                <a:latin typeface="Dubai" panose="020B0503030403030204" pitchFamily="34" charset="-78"/>
                <a:ea typeface="Gaegu"/>
                <a:cs typeface="Dubai" panose="020B0503030403030204" pitchFamily="34" charset="-78"/>
                <a:sym typeface="Gaegu"/>
              </a:rPr>
              <a:t>خريطة دولة الامارات</a:t>
            </a:r>
            <a:endParaRPr sz="3000" dirty="0">
              <a:solidFill>
                <a:srgbClr val="4AA0D9"/>
              </a:solidFill>
              <a:latin typeface="Dubai" panose="020B0503030403030204" pitchFamily="34" charset="-78"/>
              <a:ea typeface="Gaegu"/>
              <a:cs typeface="Dubai" panose="020B0503030403030204" pitchFamily="34" charset="-78"/>
              <a:sym typeface="Gaegu"/>
            </a:endParaRPr>
          </a:p>
        </p:txBody>
      </p:sp>
    </p:spTree>
    <p:extLst>
      <p:ext uri="{BB962C8B-B14F-4D97-AF65-F5344CB8AC3E}">
        <p14:creationId xmlns:p14="http://schemas.microsoft.com/office/powerpoint/2010/main" val="371950370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C3B4DA-72AD-BF31-98D1-DFCE678426DE}"/>
              </a:ext>
            </a:extLst>
          </p:cNvPr>
          <p:cNvSpPr>
            <a:spLocks noGrp="1"/>
          </p:cNvSpPr>
          <p:nvPr>
            <p:ph type="title"/>
          </p:nvPr>
        </p:nvSpPr>
        <p:spPr>
          <a:xfrm>
            <a:off x="2707269" y="406940"/>
            <a:ext cx="5354700" cy="1740900"/>
          </a:xfrm>
        </p:spPr>
        <p:txBody>
          <a:bodyPr/>
          <a:lstStyle/>
          <a:p>
            <a:r>
              <a:rPr lang="ar-SA" b="0" dirty="0">
                <a:latin typeface="Dubai" panose="020B0503030403030204" pitchFamily="34" charset="-78"/>
                <a:cs typeface="Dubai" panose="020B0503030403030204" pitchFamily="34" charset="-78"/>
              </a:rPr>
              <a:t>تغليف و قص</a:t>
            </a:r>
            <a:endParaRPr lang="en-AE" b="0" dirty="0">
              <a:latin typeface="Dubai" panose="020B0503030403030204" pitchFamily="34" charset="-78"/>
              <a:cs typeface="Dubai" panose="020B0503030403030204" pitchFamily="34" charset="-78"/>
            </a:endParaRPr>
          </a:p>
        </p:txBody>
      </p:sp>
      <p:sp>
        <p:nvSpPr>
          <p:cNvPr id="4" name="Rectangle 3">
            <a:extLst>
              <a:ext uri="{FF2B5EF4-FFF2-40B4-BE49-F238E27FC236}">
                <a16:creationId xmlns:a16="http://schemas.microsoft.com/office/drawing/2014/main" id="{66902CE5-767A-E0A3-5B81-C93C2B09DDB8}"/>
              </a:ext>
            </a:extLst>
          </p:cNvPr>
          <p:cNvSpPr/>
          <p:nvPr/>
        </p:nvSpPr>
        <p:spPr>
          <a:xfrm>
            <a:off x="2886906" y="1431244"/>
            <a:ext cx="1785861" cy="1941876"/>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6" name="Rectangle 5">
            <a:extLst>
              <a:ext uri="{FF2B5EF4-FFF2-40B4-BE49-F238E27FC236}">
                <a16:creationId xmlns:a16="http://schemas.microsoft.com/office/drawing/2014/main" id="{705B52D1-690D-FC23-67B9-D58C1C82383A}"/>
              </a:ext>
            </a:extLst>
          </p:cNvPr>
          <p:cNvSpPr/>
          <p:nvPr/>
        </p:nvSpPr>
        <p:spPr>
          <a:xfrm>
            <a:off x="5115188" y="1431244"/>
            <a:ext cx="1785861" cy="1941876"/>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 name="Rectangle 7">
            <a:extLst>
              <a:ext uri="{FF2B5EF4-FFF2-40B4-BE49-F238E27FC236}">
                <a16:creationId xmlns:a16="http://schemas.microsoft.com/office/drawing/2014/main" id="{12DA72C9-EED9-E3EF-4930-AE0E4CEA4AB0}"/>
              </a:ext>
            </a:extLst>
          </p:cNvPr>
          <p:cNvSpPr/>
          <p:nvPr/>
        </p:nvSpPr>
        <p:spPr>
          <a:xfrm>
            <a:off x="658624" y="1431244"/>
            <a:ext cx="1785861" cy="1941876"/>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0" name="Rectangle 9">
            <a:extLst>
              <a:ext uri="{FF2B5EF4-FFF2-40B4-BE49-F238E27FC236}">
                <a16:creationId xmlns:a16="http://schemas.microsoft.com/office/drawing/2014/main" id="{6AA1EDFA-FA5A-E2D1-EB15-833F21572DC1}"/>
              </a:ext>
            </a:extLst>
          </p:cNvPr>
          <p:cNvSpPr/>
          <p:nvPr/>
        </p:nvSpPr>
        <p:spPr>
          <a:xfrm>
            <a:off x="5115188" y="3717244"/>
            <a:ext cx="1785861" cy="1941876"/>
          </a:xfrm>
          <a:prstGeom prst="rect">
            <a:avLst/>
          </a:prstGeom>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pic>
        <p:nvPicPr>
          <p:cNvPr id="96258" name="Picture 2" descr="علم الإمارات العربية المتحدة - ويكيبيديا">
            <a:extLst>
              <a:ext uri="{FF2B5EF4-FFF2-40B4-BE49-F238E27FC236}">
                <a16:creationId xmlns:a16="http://schemas.microsoft.com/office/drawing/2014/main" id="{D688B0A5-76A7-1764-8059-CFF3F129648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209390" y="2042749"/>
            <a:ext cx="1604102" cy="802051"/>
          </a:xfrm>
          <a:prstGeom prst="rect">
            <a:avLst/>
          </a:prstGeom>
          <a:noFill/>
          <a:extLst>
            <a:ext uri="{909E8E84-426E-40DD-AFC4-6F175D3DCCD1}">
              <a14:hiddenFill xmlns:a14="http://schemas.microsoft.com/office/drawing/2010/main">
                <a:solidFill>
                  <a:srgbClr val="FFFFFF"/>
                </a:solidFill>
              </a14:hiddenFill>
            </a:ext>
          </a:extLst>
        </p:spPr>
      </p:pic>
      <p:pic>
        <p:nvPicPr>
          <p:cNvPr id="96260" name="Picture 4" descr="محمد بن زايد آل نهيان - ويكيبيديا">
            <a:extLst>
              <a:ext uri="{FF2B5EF4-FFF2-40B4-BE49-F238E27FC236}">
                <a16:creationId xmlns:a16="http://schemas.microsoft.com/office/drawing/2014/main" id="{1E7A5442-55CA-7626-DD4E-C877E2A9A90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54902" y="1531732"/>
            <a:ext cx="1449868" cy="1740900"/>
          </a:xfrm>
          <a:prstGeom prst="rect">
            <a:avLst/>
          </a:prstGeom>
          <a:noFill/>
          <a:extLst>
            <a:ext uri="{909E8E84-426E-40DD-AFC4-6F175D3DCCD1}">
              <a14:hiddenFill xmlns:a14="http://schemas.microsoft.com/office/drawing/2010/main">
                <a:solidFill>
                  <a:srgbClr val="FFFFFF"/>
                </a:solidFill>
              </a14:hiddenFill>
            </a:ext>
          </a:extLst>
        </p:spPr>
      </p:pic>
      <p:pic>
        <p:nvPicPr>
          <p:cNvPr id="96262" name="Picture 6" descr="تحديث قائمة الدول والمناطق والأقاليم المسموح بالسفر منها إلى أبوظبي - صحيفة  الاتحاد">
            <a:extLst>
              <a:ext uri="{FF2B5EF4-FFF2-40B4-BE49-F238E27FC236}">
                <a16:creationId xmlns:a16="http://schemas.microsoft.com/office/drawing/2014/main" id="{3ED5C69E-6BB6-6F2F-BF5A-E96B38AE5545}"/>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43814" t="5505" r="9870" b="1141"/>
          <a:stretch/>
        </p:blipFill>
        <p:spPr bwMode="auto">
          <a:xfrm>
            <a:off x="777277" y="1531731"/>
            <a:ext cx="1538143" cy="1740901"/>
          </a:xfrm>
          <a:prstGeom prst="rect">
            <a:avLst/>
          </a:prstGeom>
          <a:noFill/>
          <a:extLst>
            <a:ext uri="{909E8E84-426E-40DD-AFC4-6F175D3DCCD1}">
              <a14:hiddenFill xmlns:a14="http://schemas.microsoft.com/office/drawing/2010/main">
                <a:solidFill>
                  <a:srgbClr val="FFFFFF"/>
                </a:solidFill>
              </a14:hiddenFill>
            </a:ext>
          </a:extLst>
        </p:spPr>
      </p:pic>
      <p:pic>
        <p:nvPicPr>
          <p:cNvPr id="96264" name="Picture 8">
            <a:extLst>
              <a:ext uri="{FF2B5EF4-FFF2-40B4-BE49-F238E27FC236}">
                <a16:creationId xmlns:a16="http://schemas.microsoft.com/office/drawing/2014/main" id="{2784E638-044B-6E30-C472-6B27B32283C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272121" y="3984625"/>
            <a:ext cx="1471994" cy="12052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6454452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746"/>
        <p:cNvGrpSpPr/>
        <p:nvPr/>
      </p:nvGrpSpPr>
      <p:grpSpPr>
        <a:xfrm>
          <a:off x="0" y="0"/>
          <a:ext cx="0" cy="0"/>
          <a:chOff x="0" y="0"/>
          <a:chExt cx="0" cy="0"/>
        </a:xfrm>
      </p:grpSpPr>
      <p:sp>
        <p:nvSpPr>
          <p:cNvPr id="1747" name="Google Shape;1747;p29"/>
          <p:cNvSpPr txBox="1">
            <a:spLocks noGrp="1"/>
          </p:cNvSpPr>
          <p:nvPr>
            <p:ph type="title"/>
          </p:nvPr>
        </p:nvSpPr>
        <p:spPr>
          <a:xfrm>
            <a:off x="1102487" y="71022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7200" b="0" dirty="0">
                <a:latin typeface="Dubai Medium" panose="020B0503030403030204" pitchFamily="34" charset="-78"/>
                <a:cs typeface="Dubai Medium" panose="020B0503030403030204" pitchFamily="34" charset="-78"/>
              </a:rPr>
              <a:t>مهارات بسيطة</a:t>
            </a:r>
            <a:endParaRPr b="0" dirty="0">
              <a:latin typeface="Dubai Medium" panose="020B0503030403030204" pitchFamily="34" charset="-78"/>
              <a:cs typeface="Dubai Medium" panose="020B0503030403030204" pitchFamily="34" charset="-78"/>
            </a:endParaRPr>
          </a:p>
        </p:txBody>
      </p:sp>
      <p:sp>
        <p:nvSpPr>
          <p:cNvPr id="1749" name="Google Shape;1749;p29"/>
          <p:cNvSpPr/>
          <p:nvPr/>
        </p:nvSpPr>
        <p:spPr>
          <a:xfrm>
            <a:off x="6053207" y="75053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70C0"/>
          </a:solidFill>
          <a:ln>
            <a:solidFill>
              <a:srgbClr val="0070C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50" name="Google Shape;1750;p29"/>
          <p:cNvSpPr/>
          <p:nvPr/>
        </p:nvSpPr>
        <p:spPr>
          <a:xfrm flipH="1">
            <a:off x="839307" y="1836309"/>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C000"/>
          </a:solidFill>
          <a:ln>
            <a:solidFill>
              <a:srgbClr val="FF930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51" name="Google Shape;1751;p29"/>
          <p:cNvGrpSpPr/>
          <p:nvPr/>
        </p:nvGrpSpPr>
        <p:grpSpPr>
          <a:xfrm rot="5400000">
            <a:off x="3628416" y="1154809"/>
            <a:ext cx="303169" cy="2439688"/>
            <a:chOff x="1447453" y="7809990"/>
            <a:chExt cx="134062" cy="1078792"/>
          </a:xfrm>
          <a:solidFill>
            <a:srgbClr val="C00000"/>
          </a:solidFill>
        </p:grpSpPr>
        <p:sp>
          <p:nvSpPr>
            <p:cNvPr id="1752" name="Google Shape;1752;p29"/>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3" name="Google Shape;1753;p29"/>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4" name="Google Shape;1754;p29"/>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5" name="Google Shape;1755;p29"/>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6" name="Google Shape;1756;p29"/>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7" name="Google Shape;1757;p29"/>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8" name="Google Shape;1758;p29"/>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9" name="Google Shape;1759;p29"/>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60" name="Google Shape;1760;p29"/>
          <p:cNvSpPr/>
          <p:nvPr/>
        </p:nvSpPr>
        <p:spPr>
          <a:xfrm>
            <a:off x="6672550" y="3774775"/>
            <a:ext cx="40200" cy="303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1" name="Google Shape;1761;p29"/>
          <p:cNvGrpSpPr/>
          <p:nvPr/>
        </p:nvGrpSpPr>
        <p:grpSpPr>
          <a:xfrm>
            <a:off x="847172" y="2645850"/>
            <a:ext cx="5865721" cy="6463765"/>
            <a:chOff x="1054575" y="2278225"/>
            <a:chExt cx="1435425" cy="1581775"/>
          </a:xfrm>
        </p:grpSpPr>
        <p:sp>
          <p:nvSpPr>
            <p:cNvPr id="1762" name="Google Shape;1762;p29"/>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3" name="Google Shape;1763;p29"/>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4" name="Google Shape;1764;p29"/>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5" name="Google Shape;1765;p29"/>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766" name="Google Shape;1766;p29"/>
          <p:cNvGrpSpPr/>
          <p:nvPr/>
        </p:nvGrpSpPr>
        <p:grpSpPr>
          <a:xfrm rot="863241">
            <a:off x="5556943" y="5079233"/>
            <a:ext cx="528051" cy="533538"/>
            <a:chOff x="437565" y="8708489"/>
            <a:chExt cx="179565" cy="181437"/>
          </a:xfrm>
          <a:solidFill>
            <a:srgbClr val="FFFF00"/>
          </a:solidFill>
        </p:grpSpPr>
        <p:sp>
          <p:nvSpPr>
            <p:cNvPr id="1767" name="Google Shape;1767;p29"/>
            <p:cNvSpPr/>
            <p:nvPr/>
          </p:nvSpPr>
          <p:spPr>
            <a:xfrm>
              <a:off x="437565" y="8708489"/>
              <a:ext cx="179565" cy="181437"/>
            </a:xfrm>
            <a:custGeom>
              <a:avLst/>
              <a:gdLst/>
              <a:ahLst/>
              <a:cxnLst/>
              <a:rect l="l" t="t" r="r" b="b"/>
              <a:pathLst>
                <a:path w="3453" h="3489" extrusionOk="0">
                  <a:moveTo>
                    <a:pt x="1813" y="258"/>
                  </a:moveTo>
                  <a:cubicBezTo>
                    <a:pt x="1921" y="258"/>
                    <a:pt x="2029" y="273"/>
                    <a:pt x="2133" y="306"/>
                  </a:cubicBezTo>
                  <a:lnTo>
                    <a:pt x="2133" y="306"/>
                  </a:lnTo>
                  <a:cubicBezTo>
                    <a:pt x="2159" y="328"/>
                    <a:pt x="2193" y="340"/>
                    <a:pt x="2227" y="341"/>
                  </a:cubicBezTo>
                  <a:lnTo>
                    <a:pt x="2227" y="341"/>
                  </a:lnTo>
                  <a:cubicBezTo>
                    <a:pt x="2235" y="345"/>
                    <a:pt x="2243" y="348"/>
                    <a:pt x="2252" y="352"/>
                  </a:cubicBezTo>
                  <a:cubicBezTo>
                    <a:pt x="2272" y="363"/>
                    <a:pt x="2293" y="367"/>
                    <a:pt x="2312" y="367"/>
                  </a:cubicBezTo>
                  <a:cubicBezTo>
                    <a:pt x="2346" y="367"/>
                    <a:pt x="2377" y="353"/>
                    <a:pt x="2401" y="332"/>
                  </a:cubicBezTo>
                  <a:lnTo>
                    <a:pt x="2401" y="332"/>
                  </a:lnTo>
                  <a:cubicBezTo>
                    <a:pt x="2421" y="348"/>
                    <a:pt x="2435" y="370"/>
                    <a:pt x="2459" y="382"/>
                  </a:cubicBezTo>
                  <a:cubicBezTo>
                    <a:pt x="2518" y="427"/>
                    <a:pt x="2578" y="471"/>
                    <a:pt x="2637" y="530"/>
                  </a:cubicBezTo>
                  <a:cubicBezTo>
                    <a:pt x="2741" y="634"/>
                    <a:pt x="2830" y="753"/>
                    <a:pt x="2903" y="885"/>
                  </a:cubicBezTo>
                  <a:cubicBezTo>
                    <a:pt x="3081" y="1182"/>
                    <a:pt x="3156" y="1523"/>
                    <a:pt x="3156" y="1863"/>
                  </a:cubicBezTo>
                  <a:cubicBezTo>
                    <a:pt x="3170" y="2204"/>
                    <a:pt x="3170" y="2604"/>
                    <a:pt x="2903" y="2856"/>
                  </a:cubicBezTo>
                  <a:cubicBezTo>
                    <a:pt x="2682" y="3063"/>
                    <a:pt x="2386" y="3182"/>
                    <a:pt x="2089" y="3212"/>
                  </a:cubicBezTo>
                  <a:cubicBezTo>
                    <a:pt x="2020" y="3220"/>
                    <a:pt x="1951" y="3225"/>
                    <a:pt x="1882" y="3225"/>
                  </a:cubicBezTo>
                  <a:cubicBezTo>
                    <a:pt x="1377" y="3225"/>
                    <a:pt x="897" y="2990"/>
                    <a:pt x="622" y="2560"/>
                  </a:cubicBezTo>
                  <a:cubicBezTo>
                    <a:pt x="312" y="2100"/>
                    <a:pt x="267" y="1478"/>
                    <a:pt x="563" y="990"/>
                  </a:cubicBezTo>
                  <a:cubicBezTo>
                    <a:pt x="813" y="580"/>
                    <a:pt x="1318" y="258"/>
                    <a:pt x="1813" y="258"/>
                  </a:cubicBezTo>
                  <a:close/>
                  <a:moveTo>
                    <a:pt x="1806" y="1"/>
                  </a:moveTo>
                  <a:cubicBezTo>
                    <a:pt x="1286" y="1"/>
                    <a:pt x="767" y="285"/>
                    <a:pt x="445" y="693"/>
                  </a:cubicBezTo>
                  <a:cubicBezTo>
                    <a:pt x="16" y="1256"/>
                    <a:pt x="0" y="2041"/>
                    <a:pt x="371" y="2649"/>
                  </a:cubicBezTo>
                  <a:cubicBezTo>
                    <a:pt x="700" y="3193"/>
                    <a:pt x="1290" y="3488"/>
                    <a:pt x="1917" y="3488"/>
                  </a:cubicBezTo>
                  <a:cubicBezTo>
                    <a:pt x="2023" y="3488"/>
                    <a:pt x="2130" y="3480"/>
                    <a:pt x="2237" y="3463"/>
                  </a:cubicBezTo>
                  <a:cubicBezTo>
                    <a:pt x="2593" y="3389"/>
                    <a:pt x="2963" y="3212"/>
                    <a:pt x="3200" y="2915"/>
                  </a:cubicBezTo>
                  <a:cubicBezTo>
                    <a:pt x="3452" y="2589"/>
                    <a:pt x="3452" y="2070"/>
                    <a:pt x="3407" y="1685"/>
                  </a:cubicBezTo>
                  <a:cubicBezTo>
                    <a:pt x="3363" y="1227"/>
                    <a:pt x="3215" y="797"/>
                    <a:pt x="2919" y="456"/>
                  </a:cubicBezTo>
                  <a:cubicBezTo>
                    <a:pt x="2800" y="293"/>
                    <a:pt x="2623" y="145"/>
                    <a:pt x="2445" y="56"/>
                  </a:cubicBezTo>
                  <a:cubicBezTo>
                    <a:pt x="2405" y="38"/>
                    <a:pt x="2356" y="29"/>
                    <a:pt x="2308" y="29"/>
                  </a:cubicBezTo>
                  <a:cubicBezTo>
                    <a:pt x="2264" y="29"/>
                    <a:pt x="2221" y="37"/>
                    <a:pt x="2184" y="54"/>
                  </a:cubicBezTo>
                  <a:lnTo>
                    <a:pt x="2184" y="54"/>
                  </a:lnTo>
                  <a:cubicBezTo>
                    <a:pt x="2060" y="18"/>
                    <a:pt x="1933" y="1"/>
                    <a:pt x="1806"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8" name="Google Shape;1768;p29"/>
            <p:cNvSpPr/>
            <p:nvPr/>
          </p:nvSpPr>
          <p:spPr>
            <a:xfrm>
              <a:off x="489931" y="8769176"/>
              <a:ext cx="16277" cy="24441"/>
            </a:xfrm>
            <a:custGeom>
              <a:avLst/>
              <a:gdLst/>
              <a:ahLst/>
              <a:cxnLst/>
              <a:rect l="l" t="t" r="r" b="b"/>
              <a:pathLst>
                <a:path w="313" h="470" extrusionOk="0">
                  <a:moveTo>
                    <a:pt x="208" y="0"/>
                  </a:moveTo>
                  <a:cubicBezTo>
                    <a:pt x="178" y="0"/>
                    <a:pt x="149" y="0"/>
                    <a:pt x="119" y="15"/>
                  </a:cubicBezTo>
                  <a:cubicBezTo>
                    <a:pt x="89" y="30"/>
                    <a:pt x="60" y="60"/>
                    <a:pt x="60" y="89"/>
                  </a:cubicBezTo>
                  <a:cubicBezTo>
                    <a:pt x="58" y="97"/>
                    <a:pt x="57" y="104"/>
                    <a:pt x="55" y="112"/>
                  </a:cubicBezTo>
                  <a:lnTo>
                    <a:pt x="55" y="112"/>
                  </a:lnTo>
                  <a:cubicBezTo>
                    <a:pt x="46" y="123"/>
                    <a:pt x="37" y="136"/>
                    <a:pt x="30" y="149"/>
                  </a:cubicBezTo>
                  <a:cubicBezTo>
                    <a:pt x="30" y="208"/>
                    <a:pt x="16" y="252"/>
                    <a:pt x="16" y="297"/>
                  </a:cubicBezTo>
                  <a:cubicBezTo>
                    <a:pt x="0" y="326"/>
                    <a:pt x="0" y="341"/>
                    <a:pt x="0" y="356"/>
                  </a:cubicBezTo>
                  <a:cubicBezTo>
                    <a:pt x="0" y="370"/>
                    <a:pt x="16" y="386"/>
                    <a:pt x="16" y="400"/>
                  </a:cubicBezTo>
                  <a:cubicBezTo>
                    <a:pt x="30" y="429"/>
                    <a:pt x="75" y="459"/>
                    <a:pt x="105" y="459"/>
                  </a:cubicBezTo>
                  <a:cubicBezTo>
                    <a:pt x="117" y="466"/>
                    <a:pt x="130" y="469"/>
                    <a:pt x="142" y="469"/>
                  </a:cubicBezTo>
                  <a:cubicBezTo>
                    <a:pt x="159" y="469"/>
                    <a:pt x="176" y="462"/>
                    <a:pt x="194" y="445"/>
                  </a:cubicBezTo>
                  <a:cubicBezTo>
                    <a:pt x="223" y="429"/>
                    <a:pt x="253" y="400"/>
                    <a:pt x="253" y="370"/>
                  </a:cubicBezTo>
                  <a:cubicBezTo>
                    <a:pt x="261" y="347"/>
                    <a:pt x="269" y="318"/>
                    <a:pt x="274" y="290"/>
                  </a:cubicBezTo>
                  <a:lnTo>
                    <a:pt x="274" y="290"/>
                  </a:lnTo>
                  <a:cubicBezTo>
                    <a:pt x="288" y="249"/>
                    <a:pt x="303" y="209"/>
                    <a:pt x="312" y="163"/>
                  </a:cubicBezTo>
                  <a:cubicBezTo>
                    <a:pt x="312" y="133"/>
                    <a:pt x="312" y="89"/>
                    <a:pt x="297" y="60"/>
                  </a:cubicBezTo>
                  <a:cubicBezTo>
                    <a:pt x="282" y="44"/>
                    <a:pt x="253" y="15"/>
                    <a:pt x="20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9" name="Google Shape;1769;p29"/>
            <p:cNvSpPr/>
            <p:nvPr/>
          </p:nvSpPr>
          <p:spPr>
            <a:xfrm>
              <a:off x="533873" y="8772244"/>
              <a:ext cx="17733" cy="25429"/>
            </a:xfrm>
            <a:custGeom>
              <a:avLst/>
              <a:gdLst/>
              <a:ahLst/>
              <a:cxnLst/>
              <a:rect l="l" t="t" r="r" b="b"/>
              <a:pathLst>
                <a:path w="341" h="489" extrusionOk="0">
                  <a:moveTo>
                    <a:pt x="252" y="1"/>
                  </a:moveTo>
                  <a:cubicBezTo>
                    <a:pt x="208" y="1"/>
                    <a:pt x="178" y="1"/>
                    <a:pt x="148" y="15"/>
                  </a:cubicBezTo>
                  <a:cubicBezTo>
                    <a:pt x="143" y="18"/>
                    <a:pt x="138" y="21"/>
                    <a:pt x="133" y="25"/>
                  </a:cubicBezTo>
                  <a:lnTo>
                    <a:pt x="133" y="25"/>
                  </a:lnTo>
                  <a:cubicBezTo>
                    <a:pt x="128" y="26"/>
                    <a:pt x="123" y="28"/>
                    <a:pt x="119" y="30"/>
                  </a:cubicBezTo>
                  <a:cubicBezTo>
                    <a:pt x="89" y="45"/>
                    <a:pt x="74" y="74"/>
                    <a:pt x="60" y="104"/>
                  </a:cubicBezTo>
                  <a:lnTo>
                    <a:pt x="15" y="327"/>
                  </a:lnTo>
                  <a:cubicBezTo>
                    <a:pt x="0" y="356"/>
                    <a:pt x="0" y="386"/>
                    <a:pt x="30" y="430"/>
                  </a:cubicBezTo>
                  <a:cubicBezTo>
                    <a:pt x="44" y="445"/>
                    <a:pt x="74" y="475"/>
                    <a:pt x="103" y="489"/>
                  </a:cubicBezTo>
                  <a:cubicBezTo>
                    <a:pt x="133" y="489"/>
                    <a:pt x="178" y="489"/>
                    <a:pt x="208" y="475"/>
                  </a:cubicBezTo>
                  <a:cubicBezTo>
                    <a:pt x="237" y="445"/>
                    <a:pt x="252" y="430"/>
                    <a:pt x="267" y="386"/>
                  </a:cubicBezTo>
                  <a:cubicBezTo>
                    <a:pt x="270" y="371"/>
                    <a:pt x="274" y="356"/>
                    <a:pt x="278" y="340"/>
                  </a:cubicBezTo>
                  <a:lnTo>
                    <a:pt x="278" y="340"/>
                  </a:lnTo>
                  <a:cubicBezTo>
                    <a:pt x="293" y="281"/>
                    <a:pt x="317" y="222"/>
                    <a:pt x="340" y="163"/>
                  </a:cubicBezTo>
                  <a:cubicBezTo>
                    <a:pt x="340" y="133"/>
                    <a:pt x="340" y="90"/>
                    <a:pt x="326" y="60"/>
                  </a:cubicBezTo>
                  <a:cubicBezTo>
                    <a:pt x="311" y="30"/>
                    <a:pt x="281" y="15"/>
                    <a:pt x="252"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0" name="Google Shape;1770;p29"/>
            <p:cNvSpPr/>
            <p:nvPr/>
          </p:nvSpPr>
          <p:spPr>
            <a:xfrm>
              <a:off x="476879" y="8808230"/>
              <a:ext cx="84764" cy="35674"/>
            </a:xfrm>
            <a:custGeom>
              <a:avLst/>
              <a:gdLst/>
              <a:ahLst/>
              <a:cxnLst/>
              <a:rect l="l" t="t" r="r" b="b"/>
              <a:pathLst>
                <a:path w="1630" h="686" extrusionOk="0">
                  <a:moveTo>
                    <a:pt x="134" y="1"/>
                  </a:moveTo>
                  <a:cubicBezTo>
                    <a:pt x="123" y="1"/>
                    <a:pt x="113" y="2"/>
                    <a:pt x="103" y="4"/>
                  </a:cubicBezTo>
                  <a:cubicBezTo>
                    <a:pt x="30" y="20"/>
                    <a:pt x="0" y="93"/>
                    <a:pt x="14" y="168"/>
                  </a:cubicBezTo>
                  <a:cubicBezTo>
                    <a:pt x="59" y="523"/>
                    <a:pt x="445" y="656"/>
                    <a:pt x="755" y="686"/>
                  </a:cubicBezTo>
                  <a:cubicBezTo>
                    <a:pt x="933" y="686"/>
                    <a:pt x="1096" y="671"/>
                    <a:pt x="1259" y="612"/>
                  </a:cubicBezTo>
                  <a:cubicBezTo>
                    <a:pt x="1407" y="538"/>
                    <a:pt x="1541" y="419"/>
                    <a:pt x="1600" y="271"/>
                  </a:cubicBezTo>
                  <a:cubicBezTo>
                    <a:pt x="1630" y="212"/>
                    <a:pt x="1630" y="138"/>
                    <a:pt x="1555" y="93"/>
                  </a:cubicBezTo>
                  <a:cubicBezTo>
                    <a:pt x="1535" y="83"/>
                    <a:pt x="1513" y="79"/>
                    <a:pt x="1490" y="79"/>
                  </a:cubicBezTo>
                  <a:cubicBezTo>
                    <a:pt x="1443" y="79"/>
                    <a:pt x="1397" y="99"/>
                    <a:pt x="1377" y="138"/>
                  </a:cubicBezTo>
                  <a:cubicBezTo>
                    <a:pt x="1333" y="241"/>
                    <a:pt x="1259" y="330"/>
                    <a:pt x="1156" y="375"/>
                  </a:cubicBezTo>
                  <a:cubicBezTo>
                    <a:pt x="1037" y="419"/>
                    <a:pt x="903" y="419"/>
                    <a:pt x="785" y="419"/>
                  </a:cubicBezTo>
                  <a:cubicBezTo>
                    <a:pt x="563" y="419"/>
                    <a:pt x="296" y="346"/>
                    <a:pt x="251" y="93"/>
                  </a:cubicBezTo>
                  <a:cubicBezTo>
                    <a:pt x="251" y="32"/>
                    <a:pt x="189" y="1"/>
                    <a:pt x="134"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71" name="Google Shape;1771;p29"/>
          <p:cNvGrpSpPr/>
          <p:nvPr/>
        </p:nvGrpSpPr>
        <p:grpSpPr>
          <a:xfrm rot="-1060980" flipH="1">
            <a:off x="1518691" y="3659534"/>
            <a:ext cx="420958" cy="533775"/>
            <a:chOff x="2110566" y="9457784"/>
            <a:chExt cx="206502" cy="261833"/>
          </a:xfrm>
          <a:solidFill>
            <a:srgbClr val="7030A0"/>
          </a:solidFill>
        </p:grpSpPr>
        <p:sp>
          <p:nvSpPr>
            <p:cNvPr id="1772" name="Google Shape;1772;p29"/>
            <p:cNvSpPr/>
            <p:nvPr/>
          </p:nvSpPr>
          <p:spPr>
            <a:xfrm>
              <a:off x="2110566" y="9457784"/>
              <a:ext cx="206502" cy="153511"/>
            </a:xfrm>
            <a:custGeom>
              <a:avLst/>
              <a:gdLst/>
              <a:ahLst/>
              <a:cxnLst/>
              <a:rect l="l" t="t" r="r" b="b"/>
              <a:pathLst>
                <a:path w="3971" h="2952" extrusionOk="0">
                  <a:moveTo>
                    <a:pt x="1541" y="271"/>
                  </a:moveTo>
                  <a:cubicBezTo>
                    <a:pt x="1792" y="271"/>
                    <a:pt x="2045" y="315"/>
                    <a:pt x="2296" y="374"/>
                  </a:cubicBezTo>
                  <a:cubicBezTo>
                    <a:pt x="2549" y="434"/>
                    <a:pt x="2815" y="493"/>
                    <a:pt x="3066" y="597"/>
                  </a:cubicBezTo>
                  <a:cubicBezTo>
                    <a:pt x="3155" y="627"/>
                    <a:pt x="3319" y="686"/>
                    <a:pt x="3260" y="805"/>
                  </a:cubicBezTo>
                  <a:cubicBezTo>
                    <a:pt x="3215" y="875"/>
                    <a:pt x="3120" y="893"/>
                    <a:pt x="3024" y="893"/>
                  </a:cubicBezTo>
                  <a:cubicBezTo>
                    <a:pt x="2959" y="893"/>
                    <a:pt x="2893" y="884"/>
                    <a:pt x="2845" y="878"/>
                  </a:cubicBezTo>
                  <a:cubicBezTo>
                    <a:pt x="2840" y="877"/>
                    <a:pt x="2835" y="876"/>
                    <a:pt x="2829" y="876"/>
                  </a:cubicBezTo>
                  <a:cubicBezTo>
                    <a:pt x="2773" y="876"/>
                    <a:pt x="2712" y="942"/>
                    <a:pt x="2726" y="997"/>
                  </a:cubicBezTo>
                  <a:cubicBezTo>
                    <a:pt x="2740" y="1219"/>
                    <a:pt x="2756" y="1427"/>
                    <a:pt x="2770" y="1634"/>
                  </a:cubicBezTo>
                  <a:cubicBezTo>
                    <a:pt x="2770" y="1753"/>
                    <a:pt x="2786" y="1871"/>
                    <a:pt x="2786" y="1974"/>
                  </a:cubicBezTo>
                  <a:cubicBezTo>
                    <a:pt x="2786" y="2049"/>
                    <a:pt x="2786" y="2122"/>
                    <a:pt x="2829" y="2182"/>
                  </a:cubicBezTo>
                  <a:cubicBezTo>
                    <a:pt x="2904" y="2345"/>
                    <a:pt x="3096" y="2330"/>
                    <a:pt x="3244" y="2375"/>
                  </a:cubicBezTo>
                  <a:cubicBezTo>
                    <a:pt x="3319" y="2389"/>
                    <a:pt x="3748" y="2493"/>
                    <a:pt x="3659" y="2626"/>
                  </a:cubicBezTo>
                  <a:cubicBezTo>
                    <a:pt x="3617" y="2679"/>
                    <a:pt x="3538" y="2686"/>
                    <a:pt x="3464" y="2686"/>
                  </a:cubicBezTo>
                  <a:cubicBezTo>
                    <a:pt x="3434" y="2686"/>
                    <a:pt x="3404" y="2685"/>
                    <a:pt x="3378" y="2685"/>
                  </a:cubicBezTo>
                  <a:lnTo>
                    <a:pt x="2430" y="2685"/>
                  </a:lnTo>
                  <a:cubicBezTo>
                    <a:pt x="2056" y="2685"/>
                    <a:pt x="1693" y="2697"/>
                    <a:pt x="1323" y="2700"/>
                  </a:cubicBezTo>
                  <a:lnTo>
                    <a:pt x="1323" y="2700"/>
                  </a:lnTo>
                  <a:cubicBezTo>
                    <a:pt x="1299" y="2665"/>
                    <a:pt x="1260" y="2639"/>
                    <a:pt x="1212" y="2639"/>
                  </a:cubicBezTo>
                  <a:cubicBezTo>
                    <a:pt x="1204" y="2639"/>
                    <a:pt x="1195" y="2640"/>
                    <a:pt x="1186" y="2641"/>
                  </a:cubicBezTo>
                  <a:cubicBezTo>
                    <a:pt x="1090" y="2654"/>
                    <a:pt x="980" y="2664"/>
                    <a:pt x="869" y="2664"/>
                  </a:cubicBezTo>
                  <a:cubicBezTo>
                    <a:pt x="724" y="2664"/>
                    <a:pt x="577" y="2647"/>
                    <a:pt x="459" y="2596"/>
                  </a:cubicBezTo>
                  <a:cubicBezTo>
                    <a:pt x="327" y="2537"/>
                    <a:pt x="475" y="2448"/>
                    <a:pt x="548" y="2404"/>
                  </a:cubicBezTo>
                  <a:cubicBezTo>
                    <a:pt x="667" y="2345"/>
                    <a:pt x="801" y="2315"/>
                    <a:pt x="933" y="2286"/>
                  </a:cubicBezTo>
                  <a:cubicBezTo>
                    <a:pt x="1008" y="2270"/>
                    <a:pt x="1081" y="2270"/>
                    <a:pt x="1141" y="2197"/>
                  </a:cubicBezTo>
                  <a:cubicBezTo>
                    <a:pt x="1200" y="2122"/>
                    <a:pt x="1200" y="2019"/>
                    <a:pt x="1200" y="1930"/>
                  </a:cubicBezTo>
                  <a:cubicBezTo>
                    <a:pt x="1215" y="1678"/>
                    <a:pt x="1245" y="1441"/>
                    <a:pt x="1259" y="1204"/>
                  </a:cubicBezTo>
                  <a:cubicBezTo>
                    <a:pt x="1275" y="1026"/>
                    <a:pt x="1259" y="834"/>
                    <a:pt x="1156" y="671"/>
                  </a:cubicBezTo>
                  <a:cubicBezTo>
                    <a:pt x="1111" y="597"/>
                    <a:pt x="1038" y="538"/>
                    <a:pt x="963" y="493"/>
                  </a:cubicBezTo>
                  <a:cubicBezTo>
                    <a:pt x="919" y="463"/>
                    <a:pt x="874" y="449"/>
                    <a:pt x="844" y="434"/>
                  </a:cubicBezTo>
                  <a:cubicBezTo>
                    <a:pt x="815" y="419"/>
                    <a:pt x="771" y="404"/>
                    <a:pt x="771" y="374"/>
                  </a:cubicBezTo>
                  <a:cubicBezTo>
                    <a:pt x="763" y="353"/>
                    <a:pt x="759" y="349"/>
                    <a:pt x="763" y="349"/>
                  </a:cubicBezTo>
                  <a:cubicBezTo>
                    <a:pt x="765" y="349"/>
                    <a:pt x="768" y="350"/>
                    <a:pt x="774" y="350"/>
                  </a:cubicBezTo>
                  <a:cubicBezTo>
                    <a:pt x="780" y="350"/>
                    <a:pt x="789" y="349"/>
                    <a:pt x="801" y="345"/>
                  </a:cubicBezTo>
                  <a:cubicBezTo>
                    <a:pt x="890" y="286"/>
                    <a:pt x="1038" y="286"/>
                    <a:pt x="1141" y="286"/>
                  </a:cubicBezTo>
                  <a:cubicBezTo>
                    <a:pt x="1275" y="271"/>
                    <a:pt x="1407" y="271"/>
                    <a:pt x="1541" y="271"/>
                  </a:cubicBezTo>
                  <a:close/>
                  <a:moveTo>
                    <a:pt x="1409" y="1"/>
                  </a:moveTo>
                  <a:cubicBezTo>
                    <a:pt x="1354" y="1"/>
                    <a:pt x="1299" y="2"/>
                    <a:pt x="1245" y="5"/>
                  </a:cubicBezTo>
                  <a:cubicBezTo>
                    <a:pt x="1097" y="19"/>
                    <a:pt x="949" y="34"/>
                    <a:pt x="801" y="78"/>
                  </a:cubicBezTo>
                  <a:cubicBezTo>
                    <a:pt x="667" y="94"/>
                    <a:pt x="534" y="137"/>
                    <a:pt x="504" y="286"/>
                  </a:cubicBezTo>
                  <a:cubicBezTo>
                    <a:pt x="475" y="390"/>
                    <a:pt x="519" y="508"/>
                    <a:pt x="593" y="582"/>
                  </a:cubicBezTo>
                  <a:cubicBezTo>
                    <a:pt x="696" y="686"/>
                    <a:pt x="874" y="686"/>
                    <a:pt x="949" y="819"/>
                  </a:cubicBezTo>
                  <a:cubicBezTo>
                    <a:pt x="1008" y="923"/>
                    <a:pt x="1008" y="1056"/>
                    <a:pt x="993" y="1174"/>
                  </a:cubicBezTo>
                  <a:cubicBezTo>
                    <a:pt x="993" y="1352"/>
                    <a:pt x="978" y="1530"/>
                    <a:pt x="963" y="1708"/>
                  </a:cubicBezTo>
                  <a:cubicBezTo>
                    <a:pt x="949" y="1782"/>
                    <a:pt x="949" y="1856"/>
                    <a:pt x="949" y="1930"/>
                  </a:cubicBezTo>
                  <a:cubicBezTo>
                    <a:pt x="933" y="2049"/>
                    <a:pt x="963" y="2019"/>
                    <a:pt x="860" y="2033"/>
                  </a:cubicBezTo>
                  <a:cubicBezTo>
                    <a:pt x="712" y="2063"/>
                    <a:pt x="564" y="2108"/>
                    <a:pt x="430" y="2182"/>
                  </a:cubicBezTo>
                  <a:cubicBezTo>
                    <a:pt x="193" y="2300"/>
                    <a:pt x="1" y="2612"/>
                    <a:pt x="282" y="2789"/>
                  </a:cubicBezTo>
                  <a:cubicBezTo>
                    <a:pt x="439" y="2894"/>
                    <a:pt x="647" y="2927"/>
                    <a:pt x="850" y="2927"/>
                  </a:cubicBezTo>
                  <a:cubicBezTo>
                    <a:pt x="921" y="2927"/>
                    <a:pt x="992" y="2923"/>
                    <a:pt x="1060" y="2916"/>
                  </a:cubicBezTo>
                  <a:lnTo>
                    <a:pt x="1060" y="2916"/>
                  </a:lnTo>
                  <a:cubicBezTo>
                    <a:pt x="1082" y="2938"/>
                    <a:pt x="1114" y="2952"/>
                    <a:pt x="1156" y="2952"/>
                  </a:cubicBezTo>
                  <a:lnTo>
                    <a:pt x="3319" y="2952"/>
                  </a:lnTo>
                  <a:cubicBezTo>
                    <a:pt x="3511" y="2952"/>
                    <a:pt x="3718" y="2952"/>
                    <a:pt x="3852" y="2789"/>
                  </a:cubicBezTo>
                  <a:cubicBezTo>
                    <a:pt x="3955" y="2685"/>
                    <a:pt x="3971" y="2507"/>
                    <a:pt x="3866" y="2389"/>
                  </a:cubicBezTo>
                  <a:cubicBezTo>
                    <a:pt x="3763" y="2256"/>
                    <a:pt x="3556" y="2197"/>
                    <a:pt x="3408" y="2152"/>
                  </a:cubicBezTo>
                  <a:cubicBezTo>
                    <a:pt x="3363" y="2138"/>
                    <a:pt x="3303" y="2122"/>
                    <a:pt x="3260" y="2108"/>
                  </a:cubicBezTo>
                  <a:cubicBezTo>
                    <a:pt x="3214" y="2093"/>
                    <a:pt x="3126" y="2093"/>
                    <a:pt x="3082" y="2078"/>
                  </a:cubicBezTo>
                  <a:cubicBezTo>
                    <a:pt x="3023" y="2033"/>
                    <a:pt x="3037" y="1826"/>
                    <a:pt x="3037" y="1753"/>
                  </a:cubicBezTo>
                  <a:cubicBezTo>
                    <a:pt x="3013" y="1548"/>
                    <a:pt x="2999" y="1345"/>
                    <a:pt x="2986" y="1141"/>
                  </a:cubicBezTo>
                  <a:lnTo>
                    <a:pt x="2986" y="1141"/>
                  </a:lnTo>
                  <a:cubicBezTo>
                    <a:pt x="2995" y="1141"/>
                    <a:pt x="3004" y="1141"/>
                    <a:pt x="3013" y="1141"/>
                  </a:cubicBezTo>
                  <a:cubicBezTo>
                    <a:pt x="3228" y="1141"/>
                    <a:pt x="3453" y="1082"/>
                    <a:pt x="3511" y="848"/>
                  </a:cubicBezTo>
                  <a:cubicBezTo>
                    <a:pt x="3600" y="582"/>
                    <a:pt x="3348" y="419"/>
                    <a:pt x="3141" y="345"/>
                  </a:cubicBezTo>
                  <a:cubicBezTo>
                    <a:pt x="2599" y="142"/>
                    <a:pt x="1995" y="1"/>
                    <a:pt x="1409" y="1"/>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3" name="Google Shape;1773;p29"/>
            <p:cNvSpPr/>
            <p:nvPr/>
          </p:nvSpPr>
          <p:spPr>
            <a:xfrm>
              <a:off x="2192990" y="9601258"/>
              <a:ext cx="41602" cy="118358"/>
            </a:xfrm>
            <a:custGeom>
              <a:avLst/>
              <a:gdLst/>
              <a:ahLst/>
              <a:cxnLst/>
              <a:rect l="l" t="t" r="r" b="b"/>
              <a:pathLst>
                <a:path w="800" h="2276" extrusionOk="0">
                  <a:moveTo>
                    <a:pt x="674" y="0"/>
                  </a:moveTo>
                  <a:cubicBezTo>
                    <a:pt x="612" y="0"/>
                    <a:pt x="549" y="45"/>
                    <a:pt x="549" y="134"/>
                  </a:cubicBezTo>
                  <a:cubicBezTo>
                    <a:pt x="549" y="641"/>
                    <a:pt x="480" y="1157"/>
                    <a:pt x="343" y="1654"/>
                  </a:cubicBezTo>
                  <a:lnTo>
                    <a:pt x="343" y="1654"/>
                  </a:lnTo>
                  <a:cubicBezTo>
                    <a:pt x="343" y="1651"/>
                    <a:pt x="342" y="1648"/>
                    <a:pt x="341" y="1644"/>
                  </a:cubicBezTo>
                  <a:cubicBezTo>
                    <a:pt x="341" y="1482"/>
                    <a:pt x="326" y="1304"/>
                    <a:pt x="312" y="1141"/>
                  </a:cubicBezTo>
                  <a:lnTo>
                    <a:pt x="267" y="163"/>
                  </a:lnTo>
                  <a:cubicBezTo>
                    <a:pt x="260" y="74"/>
                    <a:pt x="193" y="30"/>
                    <a:pt x="128" y="30"/>
                  </a:cubicBezTo>
                  <a:cubicBezTo>
                    <a:pt x="63" y="30"/>
                    <a:pt x="0" y="74"/>
                    <a:pt x="0" y="163"/>
                  </a:cubicBezTo>
                  <a:cubicBezTo>
                    <a:pt x="30" y="548"/>
                    <a:pt x="45" y="949"/>
                    <a:pt x="75" y="1348"/>
                  </a:cubicBezTo>
                  <a:cubicBezTo>
                    <a:pt x="75" y="1541"/>
                    <a:pt x="89" y="1733"/>
                    <a:pt x="104" y="1926"/>
                  </a:cubicBezTo>
                  <a:cubicBezTo>
                    <a:pt x="104" y="2075"/>
                    <a:pt x="119" y="2223"/>
                    <a:pt x="282" y="2267"/>
                  </a:cubicBezTo>
                  <a:cubicBezTo>
                    <a:pt x="295" y="2273"/>
                    <a:pt x="308" y="2276"/>
                    <a:pt x="322" y="2276"/>
                  </a:cubicBezTo>
                  <a:cubicBezTo>
                    <a:pt x="370" y="2276"/>
                    <a:pt x="418" y="2236"/>
                    <a:pt x="430" y="2178"/>
                  </a:cubicBezTo>
                  <a:cubicBezTo>
                    <a:pt x="681" y="1526"/>
                    <a:pt x="800" y="830"/>
                    <a:pt x="800" y="134"/>
                  </a:cubicBezTo>
                  <a:cubicBezTo>
                    <a:pt x="800" y="45"/>
                    <a:pt x="737" y="0"/>
                    <a:pt x="674" y="0"/>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91138" name="Picture 2" descr="عقل, التصوير الفوتوغرافي, الشعار png">
            <a:extLst>
              <a:ext uri="{FF2B5EF4-FFF2-40B4-BE49-F238E27FC236}">
                <a16:creationId xmlns:a16="http://schemas.microsoft.com/office/drawing/2014/main" id="{2CFF27C6-9820-CCF2-6510-E2AA382FC0AD}"/>
              </a:ext>
            </a:extLst>
          </p:cNvPr>
          <p:cNvPicPr>
            <a:picLocks noChangeAspect="1" noChangeArrowheads="1"/>
          </p:cNvPicPr>
          <p:nvPr/>
        </p:nvPicPr>
        <p:blipFill>
          <a:blip r:embed="rId3">
            <a:clrChange>
              <a:clrFrom>
                <a:srgbClr val="E6E6E6"/>
              </a:clrFrom>
              <a:clrTo>
                <a:srgbClr val="E6E6E6">
                  <a:alpha val="0"/>
                </a:srgbClr>
              </a:clrTo>
            </a:clrChange>
            <a:extLst>
              <a:ext uri="{28A0092B-C50C-407E-A947-70E740481C1C}">
                <a14:useLocalDpi xmlns:a14="http://schemas.microsoft.com/office/drawing/2010/main" val="0"/>
              </a:ext>
            </a:extLst>
          </a:blip>
          <a:srcRect/>
          <a:stretch>
            <a:fillRect/>
          </a:stretch>
        </p:blipFill>
        <p:spPr bwMode="auto">
          <a:xfrm>
            <a:off x="2063058" y="5156648"/>
            <a:ext cx="3295110" cy="318508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0895899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3679"/>
        <p:cNvGrpSpPr/>
        <p:nvPr/>
      </p:nvGrpSpPr>
      <p:grpSpPr>
        <a:xfrm>
          <a:off x="0" y="0"/>
          <a:ext cx="0" cy="0"/>
          <a:chOff x="0" y="0"/>
          <a:chExt cx="0" cy="0"/>
        </a:xfrm>
      </p:grpSpPr>
      <p:sp>
        <p:nvSpPr>
          <p:cNvPr id="3680" name="Google Shape;3680;p44"/>
          <p:cNvSpPr txBox="1">
            <a:spLocks noGrp="1"/>
          </p:cNvSpPr>
          <p:nvPr>
            <p:ph type="title"/>
          </p:nvPr>
        </p:nvSpPr>
        <p:spPr>
          <a:xfrm>
            <a:off x="685801" y="467900"/>
            <a:ext cx="6188400" cy="11904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3200" dirty="0">
                <a:solidFill>
                  <a:srgbClr val="C00000"/>
                </a:solidFill>
              </a:rPr>
              <a:t>الهدف</a:t>
            </a:r>
            <a:r>
              <a:rPr lang="ar-SA" sz="3200" dirty="0"/>
              <a:t> : تمرير القلم على الخطوط</a:t>
            </a:r>
            <a:endParaRPr sz="3200" dirty="0"/>
          </a:p>
        </p:txBody>
      </p:sp>
      <p:grpSp>
        <p:nvGrpSpPr>
          <p:cNvPr id="3682" name="Google Shape;3682;p44"/>
          <p:cNvGrpSpPr/>
          <p:nvPr/>
        </p:nvGrpSpPr>
        <p:grpSpPr>
          <a:xfrm>
            <a:off x="58396" y="-41393"/>
            <a:ext cx="1512593" cy="1227606"/>
            <a:chOff x="58396" y="-4"/>
            <a:chExt cx="1512593" cy="1227606"/>
          </a:xfrm>
        </p:grpSpPr>
        <p:sp>
          <p:nvSpPr>
            <p:cNvPr id="3683" name="Google Shape;3683;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4" name="Google Shape;3684;p44"/>
            <p:cNvSpPr/>
            <p:nvPr/>
          </p:nvSpPr>
          <p:spPr>
            <a:xfrm rot="5400000">
              <a:off x="1047725" y="13178"/>
              <a:ext cx="54300" cy="850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85" name="Google Shape;3685;p44"/>
            <p:cNvGrpSpPr/>
            <p:nvPr/>
          </p:nvGrpSpPr>
          <p:grpSpPr>
            <a:xfrm rot="-1896225">
              <a:off x="99293" y="333294"/>
              <a:ext cx="1430799" cy="561009"/>
              <a:chOff x="-5299779" y="4407565"/>
              <a:chExt cx="594701" cy="233179"/>
            </a:xfrm>
          </p:grpSpPr>
          <p:sp>
            <p:nvSpPr>
              <p:cNvPr id="3686" name="Google Shape;3686;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7" name="Google Shape;3687;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8" name="Google Shape;3688;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9" name="Google Shape;3689;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3690" name="Google Shape;3690;p44"/>
          <p:cNvGrpSpPr/>
          <p:nvPr/>
        </p:nvGrpSpPr>
        <p:grpSpPr>
          <a:xfrm flipH="1">
            <a:off x="5992432" y="-13801"/>
            <a:ext cx="1512593" cy="1227606"/>
            <a:chOff x="58396" y="-4"/>
            <a:chExt cx="1512593" cy="1227606"/>
          </a:xfrm>
        </p:grpSpPr>
        <p:sp>
          <p:nvSpPr>
            <p:cNvPr id="3691" name="Google Shape;3691;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2" name="Google Shape;3692;p44"/>
            <p:cNvSpPr/>
            <p:nvPr/>
          </p:nvSpPr>
          <p:spPr>
            <a:xfrm rot="5400000">
              <a:off x="1067221" y="-22404"/>
              <a:ext cx="54300" cy="811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93" name="Google Shape;3693;p44"/>
            <p:cNvGrpSpPr/>
            <p:nvPr/>
          </p:nvGrpSpPr>
          <p:grpSpPr>
            <a:xfrm rot="-1896225">
              <a:off x="99293" y="333294"/>
              <a:ext cx="1430799" cy="561009"/>
              <a:chOff x="-5299779" y="4407565"/>
              <a:chExt cx="594701" cy="233179"/>
            </a:xfrm>
          </p:grpSpPr>
          <p:sp>
            <p:nvSpPr>
              <p:cNvPr id="3694" name="Google Shape;3694;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5" name="Google Shape;3695;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6" name="Google Shape;3696;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7" name="Google Shape;3697;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12290" name="Picture 2" descr="اوراق عمل وحدة المسكن | المرسال">
            <a:extLst>
              <a:ext uri="{FF2B5EF4-FFF2-40B4-BE49-F238E27FC236}">
                <a16:creationId xmlns:a16="http://schemas.microsoft.com/office/drawing/2014/main" id="{4A4D8524-9F48-3FA1-47AB-F6C57F12C02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22064" y="1327911"/>
            <a:ext cx="1270698" cy="1219870"/>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اوراق عمل وحدة المسكن | المرسال">
            <a:extLst>
              <a:ext uri="{FF2B5EF4-FFF2-40B4-BE49-F238E27FC236}">
                <a16:creationId xmlns:a16="http://schemas.microsoft.com/office/drawing/2014/main" id="{A61AC687-DA91-6DA0-AE6C-A24C53C3C67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22064" y="3223505"/>
            <a:ext cx="1270698" cy="121987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2" descr="اوراق عمل وحدة المسكن | المرسال">
            <a:extLst>
              <a:ext uri="{FF2B5EF4-FFF2-40B4-BE49-F238E27FC236}">
                <a16:creationId xmlns:a16="http://schemas.microsoft.com/office/drawing/2014/main" id="{9C3B795C-A4D3-AE2C-2108-03191B59708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02807" y="5119099"/>
            <a:ext cx="1270698" cy="121987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اوراق عمل وحدة المسكن | المرسال">
            <a:extLst>
              <a:ext uri="{FF2B5EF4-FFF2-40B4-BE49-F238E27FC236}">
                <a16:creationId xmlns:a16="http://schemas.microsoft.com/office/drawing/2014/main" id="{888DA49B-C6AD-6A0D-7060-F26313EC529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02807" y="7014693"/>
            <a:ext cx="1270698" cy="1219870"/>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descr="اوراق عمل وحدة المسكن | المرسال">
            <a:extLst>
              <a:ext uri="{FF2B5EF4-FFF2-40B4-BE49-F238E27FC236}">
                <a16:creationId xmlns:a16="http://schemas.microsoft.com/office/drawing/2014/main" id="{F09958A8-86B7-FAA8-1BAC-0EC63A988E8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22064" y="8753967"/>
            <a:ext cx="1270698" cy="1219870"/>
          </a:xfrm>
          <a:prstGeom prst="rect">
            <a:avLst/>
          </a:prstGeom>
          <a:noFill/>
          <a:extLst>
            <a:ext uri="{909E8E84-426E-40DD-AFC4-6F175D3DCCD1}">
              <a14:hiddenFill xmlns:a14="http://schemas.microsoft.com/office/drawing/2010/main">
                <a:solidFill>
                  <a:srgbClr val="FFFFFF"/>
                </a:solidFill>
              </a14:hiddenFill>
            </a:ext>
          </a:extLst>
        </p:spPr>
      </p:pic>
      <p:cxnSp>
        <p:nvCxnSpPr>
          <p:cNvPr id="11" name="Straight Connector 10">
            <a:extLst>
              <a:ext uri="{FF2B5EF4-FFF2-40B4-BE49-F238E27FC236}">
                <a16:creationId xmlns:a16="http://schemas.microsoft.com/office/drawing/2014/main" id="{3BB532B1-AF25-B6E0-9349-CD7840679F8B}"/>
              </a:ext>
            </a:extLst>
          </p:cNvPr>
          <p:cNvCxnSpPr>
            <a:cxnSpLocks/>
          </p:cNvCxnSpPr>
          <p:nvPr/>
        </p:nvCxnSpPr>
        <p:spPr>
          <a:xfrm flipH="1">
            <a:off x="859901" y="1937846"/>
            <a:ext cx="4571635" cy="0"/>
          </a:xfrm>
          <a:prstGeom prst="line">
            <a:avLst/>
          </a:prstGeom>
          <a:ln w="38100">
            <a:solidFill>
              <a:schemeClr val="tx1">
                <a:lumMod val="95000"/>
                <a:lumOff val="5000"/>
              </a:schemeClr>
            </a:solidFill>
            <a:prstDash val="dash"/>
            <a:headEnd type="oval" w="med" len="med"/>
            <a:tailEnd type="oval" w="med" len="med"/>
          </a:ln>
        </p:spPr>
        <p:style>
          <a:lnRef idx="1">
            <a:schemeClr val="accent1"/>
          </a:lnRef>
          <a:fillRef idx="0">
            <a:schemeClr val="accent1"/>
          </a:fillRef>
          <a:effectRef idx="0">
            <a:schemeClr val="accent1"/>
          </a:effectRef>
          <a:fontRef idx="minor">
            <a:schemeClr val="tx1"/>
          </a:fontRef>
        </p:style>
      </p:cxnSp>
      <p:cxnSp>
        <p:nvCxnSpPr>
          <p:cNvPr id="13" name="Straight Connector 12">
            <a:extLst>
              <a:ext uri="{FF2B5EF4-FFF2-40B4-BE49-F238E27FC236}">
                <a16:creationId xmlns:a16="http://schemas.microsoft.com/office/drawing/2014/main" id="{E3327118-831A-09ED-7816-C56A2ADE26E1}"/>
              </a:ext>
            </a:extLst>
          </p:cNvPr>
          <p:cNvCxnSpPr>
            <a:cxnSpLocks/>
          </p:cNvCxnSpPr>
          <p:nvPr/>
        </p:nvCxnSpPr>
        <p:spPr>
          <a:xfrm flipH="1">
            <a:off x="859900" y="3833440"/>
            <a:ext cx="4571635" cy="0"/>
          </a:xfrm>
          <a:prstGeom prst="line">
            <a:avLst/>
          </a:prstGeom>
          <a:ln w="38100">
            <a:solidFill>
              <a:schemeClr val="tx1">
                <a:lumMod val="95000"/>
                <a:lumOff val="5000"/>
              </a:schemeClr>
            </a:solidFill>
            <a:prstDash val="dash"/>
            <a:headEnd type="oval" w="med" len="med"/>
            <a:tailEnd type="oval" w="med" len="med"/>
          </a:ln>
        </p:spPr>
        <p:style>
          <a:lnRef idx="1">
            <a:schemeClr val="accent1"/>
          </a:lnRef>
          <a:fillRef idx="0">
            <a:schemeClr val="accent1"/>
          </a:fillRef>
          <a:effectRef idx="0">
            <a:schemeClr val="accent1"/>
          </a:effectRef>
          <a:fontRef idx="minor">
            <a:schemeClr val="tx1"/>
          </a:fontRef>
        </p:style>
      </p:cxnSp>
      <p:cxnSp>
        <p:nvCxnSpPr>
          <p:cNvPr id="14" name="Straight Connector 13">
            <a:extLst>
              <a:ext uri="{FF2B5EF4-FFF2-40B4-BE49-F238E27FC236}">
                <a16:creationId xmlns:a16="http://schemas.microsoft.com/office/drawing/2014/main" id="{7C5C9079-10CC-DC5C-A229-7E4F86D13064}"/>
              </a:ext>
            </a:extLst>
          </p:cNvPr>
          <p:cNvCxnSpPr>
            <a:cxnSpLocks/>
          </p:cNvCxnSpPr>
          <p:nvPr/>
        </p:nvCxnSpPr>
        <p:spPr>
          <a:xfrm flipH="1">
            <a:off x="814692" y="5894150"/>
            <a:ext cx="4571635" cy="0"/>
          </a:xfrm>
          <a:prstGeom prst="line">
            <a:avLst/>
          </a:prstGeom>
          <a:ln w="38100">
            <a:solidFill>
              <a:schemeClr val="tx1">
                <a:lumMod val="95000"/>
                <a:lumOff val="5000"/>
              </a:schemeClr>
            </a:solidFill>
            <a:prstDash val="dash"/>
            <a:headEnd type="oval" w="med" len="med"/>
            <a:tailEnd type="oval" w="med" len="med"/>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BC7146BC-DA6E-AC38-B970-531B4B8E80CA}"/>
              </a:ext>
            </a:extLst>
          </p:cNvPr>
          <p:cNvCxnSpPr>
            <a:cxnSpLocks/>
          </p:cNvCxnSpPr>
          <p:nvPr/>
        </p:nvCxnSpPr>
        <p:spPr>
          <a:xfrm flipH="1">
            <a:off x="859900" y="7684906"/>
            <a:ext cx="4571635" cy="0"/>
          </a:xfrm>
          <a:prstGeom prst="line">
            <a:avLst/>
          </a:prstGeom>
          <a:ln w="38100">
            <a:solidFill>
              <a:schemeClr val="tx1">
                <a:lumMod val="95000"/>
                <a:lumOff val="5000"/>
              </a:schemeClr>
            </a:solidFill>
            <a:prstDash val="dash"/>
            <a:headEnd type="oval" w="med" len="med"/>
            <a:tailEnd type="oval" w="med" len="med"/>
          </a:ln>
        </p:spPr>
        <p:style>
          <a:lnRef idx="1">
            <a:schemeClr val="accent1"/>
          </a:lnRef>
          <a:fillRef idx="0">
            <a:schemeClr val="accent1"/>
          </a:fillRef>
          <a:effectRef idx="0">
            <a:schemeClr val="accent1"/>
          </a:effectRef>
          <a:fontRef idx="minor">
            <a:schemeClr val="tx1"/>
          </a:fontRef>
        </p:style>
      </p:cxnSp>
      <p:cxnSp>
        <p:nvCxnSpPr>
          <p:cNvPr id="16" name="Straight Connector 15">
            <a:extLst>
              <a:ext uri="{FF2B5EF4-FFF2-40B4-BE49-F238E27FC236}">
                <a16:creationId xmlns:a16="http://schemas.microsoft.com/office/drawing/2014/main" id="{7BCCEB2D-7543-FD29-CD17-E1DF228EC83D}"/>
              </a:ext>
            </a:extLst>
          </p:cNvPr>
          <p:cNvCxnSpPr>
            <a:cxnSpLocks/>
          </p:cNvCxnSpPr>
          <p:nvPr/>
        </p:nvCxnSpPr>
        <p:spPr>
          <a:xfrm flipH="1">
            <a:off x="859900" y="9363902"/>
            <a:ext cx="4571635" cy="0"/>
          </a:xfrm>
          <a:prstGeom prst="line">
            <a:avLst/>
          </a:prstGeom>
          <a:ln w="38100">
            <a:solidFill>
              <a:schemeClr val="tx1">
                <a:lumMod val="95000"/>
                <a:lumOff val="5000"/>
              </a:schemeClr>
            </a:solidFill>
            <a:prstDash val="dash"/>
            <a:headEnd type="oval" w="med" len="med"/>
            <a:tailEnd type="oval" w="med" len="med"/>
          </a:ln>
        </p:spPr>
        <p:style>
          <a:lnRef idx="1">
            <a:schemeClr val="accent1"/>
          </a:lnRef>
          <a:fillRef idx="0">
            <a:schemeClr val="accent1"/>
          </a:fillRef>
          <a:effectRef idx="0">
            <a:schemeClr val="accent1"/>
          </a:effectRef>
          <a:fontRef idx="minor">
            <a:schemeClr val="tx1"/>
          </a:fontRef>
        </p:style>
      </p:cxnSp>
      <p:pic>
        <p:nvPicPr>
          <p:cNvPr id="12292" name="Picture 4">
            <a:extLst>
              <a:ext uri="{FF2B5EF4-FFF2-40B4-BE49-F238E27FC236}">
                <a16:creationId xmlns:a16="http://schemas.microsoft.com/office/drawing/2014/main" id="{15982C5F-6B6C-BCCF-EC96-2ABADFE0E82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flipH="1">
            <a:off x="534486" y="1215136"/>
            <a:ext cx="670760" cy="1190400"/>
          </a:xfrm>
          <a:prstGeom prst="rect">
            <a:avLst/>
          </a:prstGeom>
          <a:noFill/>
          <a:extLst>
            <a:ext uri="{909E8E84-426E-40DD-AFC4-6F175D3DCCD1}">
              <a14:hiddenFill xmlns:a14="http://schemas.microsoft.com/office/drawing/2010/main">
                <a:solidFill>
                  <a:srgbClr val="FFFFFF"/>
                </a:solidFill>
              </a14:hiddenFill>
            </a:ext>
          </a:extLst>
        </p:spPr>
      </p:pic>
      <p:pic>
        <p:nvPicPr>
          <p:cNvPr id="18" name="Picture 4">
            <a:extLst>
              <a:ext uri="{FF2B5EF4-FFF2-40B4-BE49-F238E27FC236}">
                <a16:creationId xmlns:a16="http://schemas.microsoft.com/office/drawing/2014/main" id="{C023B3FA-DEE3-DE91-BF48-B6C26751185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flipH="1">
            <a:off x="523711" y="3123809"/>
            <a:ext cx="670760" cy="1190400"/>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4">
            <a:extLst>
              <a:ext uri="{FF2B5EF4-FFF2-40B4-BE49-F238E27FC236}">
                <a16:creationId xmlns:a16="http://schemas.microsoft.com/office/drawing/2014/main" id="{4BF445FA-B136-BD1A-E852-DC35A5B4A87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flipH="1">
            <a:off x="494001" y="5163973"/>
            <a:ext cx="670760" cy="1190400"/>
          </a:xfrm>
          <a:prstGeom prst="rect">
            <a:avLst/>
          </a:prstGeom>
          <a:noFill/>
          <a:extLst>
            <a:ext uri="{909E8E84-426E-40DD-AFC4-6F175D3DCCD1}">
              <a14:hiddenFill xmlns:a14="http://schemas.microsoft.com/office/drawing/2010/main">
                <a:solidFill>
                  <a:srgbClr val="FFFFFF"/>
                </a:solidFill>
              </a14:hiddenFill>
            </a:ext>
          </a:extLst>
        </p:spPr>
      </p:pic>
      <p:pic>
        <p:nvPicPr>
          <p:cNvPr id="22" name="Picture 4">
            <a:extLst>
              <a:ext uri="{FF2B5EF4-FFF2-40B4-BE49-F238E27FC236}">
                <a16:creationId xmlns:a16="http://schemas.microsoft.com/office/drawing/2014/main" id="{C7C28952-AEF1-E432-89D1-F0126BF477F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flipH="1">
            <a:off x="526460" y="6977946"/>
            <a:ext cx="670760" cy="1190400"/>
          </a:xfrm>
          <a:prstGeom prst="rect">
            <a:avLst/>
          </a:prstGeom>
          <a:noFill/>
          <a:extLst>
            <a:ext uri="{909E8E84-426E-40DD-AFC4-6F175D3DCCD1}">
              <a14:hiddenFill xmlns:a14="http://schemas.microsoft.com/office/drawing/2010/main">
                <a:solidFill>
                  <a:srgbClr val="FFFFFF"/>
                </a:solidFill>
              </a14:hiddenFill>
            </a:ext>
          </a:extLst>
        </p:spPr>
      </p:pic>
      <p:pic>
        <p:nvPicPr>
          <p:cNvPr id="24" name="Picture 4">
            <a:extLst>
              <a:ext uri="{FF2B5EF4-FFF2-40B4-BE49-F238E27FC236}">
                <a16:creationId xmlns:a16="http://schemas.microsoft.com/office/drawing/2014/main" id="{A6D01CBF-AD89-3199-DCC9-849AD92B4BA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flipH="1">
            <a:off x="534692" y="8656941"/>
            <a:ext cx="670760" cy="11904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9997831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3679"/>
        <p:cNvGrpSpPr/>
        <p:nvPr/>
      </p:nvGrpSpPr>
      <p:grpSpPr>
        <a:xfrm>
          <a:off x="0" y="0"/>
          <a:ext cx="0" cy="0"/>
          <a:chOff x="0" y="0"/>
          <a:chExt cx="0" cy="0"/>
        </a:xfrm>
      </p:grpSpPr>
      <p:sp>
        <p:nvSpPr>
          <p:cNvPr id="3680" name="Google Shape;3680;p44"/>
          <p:cNvSpPr txBox="1">
            <a:spLocks noGrp="1"/>
          </p:cNvSpPr>
          <p:nvPr>
            <p:ph type="title"/>
          </p:nvPr>
        </p:nvSpPr>
        <p:spPr>
          <a:xfrm>
            <a:off x="686250" y="769382"/>
            <a:ext cx="6188400" cy="11904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3200" dirty="0">
                <a:solidFill>
                  <a:srgbClr val="C00000"/>
                </a:solidFill>
              </a:rPr>
              <a:t>الهدف</a:t>
            </a:r>
            <a:r>
              <a:rPr lang="ar-SA" sz="3200" dirty="0"/>
              <a:t> : تمرير القلم على الخطوط</a:t>
            </a:r>
            <a:endParaRPr sz="3200" dirty="0"/>
          </a:p>
        </p:txBody>
      </p:sp>
      <p:grpSp>
        <p:nvGrpSpPr>
          <p:cNvPr id="3682" name="Google Shape;3682;p44"/>
          <p:cNvGrpSpPr/>
          <p:nvPr/>
        </p:nvGrpSpPr>
        <p:grpSpPr>
          <a:xfrm>
            <a:off x="58396" y="-41393"/>
            <a:ext cx="1512593" cy="1227606"/>
            <a:chOff x="58396" y="-4"/>
            <a:chExt cx="1512593" cy="1227606"/>
          </a:xfrm>
        </p:grpSpPr>
        <p:sp>
          <p:nvSpPr>
            <p:cNvPr id="3683" name="Google Shape;3683;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4" name="Google Shape;3684;p44"/>
            <p:cNvSpPr/>
            <p:nvPr/>
          </p:nvSpPr>
          <p:spPr>
            <a:xfrm rot="5400000">
              <a:off x="1047725" y="13178"/>
              <a:ext cx="54300" cy="850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85" name="Google Shape;3685;p44"/>
            <p:cNvGrpSpPr/>
            <p:nvPr/>
          </p:nvGrpSpPr>
          <p:grpSpPr>
            <a:xfrm rot="-1896225">
              <a:off x="99293" y="333294"/>
              <a:ext cx="1430799" cy="561009"/>
              <a:chOff x="-5299779" y="4407565"/>
              <a:chExt cx="594701" cy="233179"/>
            </a:xfrm>
          </p:grpSpPr>
          <p:sp>
            <p:nvSpPr>
              <p:cNvPr id="3686" name="Google Shape;3686;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7" name="Google Shape;3687;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8" name="Google Shape;3688;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9" name="Google Shape;3689;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3690" name="Google Shape;3690;p44"/>
          <p:cNvGrpSpPr/>
          <p:nvPr/>
        </p:nvGrpSpPr>
        <p:grpSpPr>
          <a:xfrm flipH="1">
            <a:off x="5992432" y="-13801"/>
            <a:ext cx="1512593" cy="1227606"/>
            <a:chOff x="58396" y="-4"/>
            <a:chExt cx="1512593" cy="1227606"/>
          </a:xfrm>
        </p:grpSpPr>
        <p:sp>
          <p:nvSpPr>
            <p:cNvPr id="3691" name="Google Shape;3691;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2" name="Google Shape;3692;p44"/>
            <p:cNvSpPr/>
            <p:nvPr/>
          </p:nvSpPr>
          <p:spPr>
            <a:xfrm rot="5400000">
              <a:off x="1067221" y="-22404"/>
              <a:ext cx="54300" cy="811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93" name="Google Shape;3693;p44"/>
            <p:cNvGrpSpPr/>
            <p:nvPr/>
          </p:nvGrpSpPr>
          <p:grpSpPr>
            <a:xfrm rot="-1896225">
              <a:off x="99293" y="333294"/>
              <a:ext cx="1430799" cy="561009"/>
              <a:chOff x="-5299779" y="4407565"/>
              <a:chExt cx="594701" cy="233179"/>
            </a:xfrm>
          </p:grpSpPr>
          <p:sp>
            <p:nvSpPr>
              <p:cNvPr id="3694" name="Google Shape;3694;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5" name="Google Shape;3695;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6" name="Google Shape;3696;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7" name="Google Shape;3697;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11266" name="Picture 2" descr="نفذ انتاج افترض نسيج يتظاهر ينتج ورقة عمل القلم - stimulkz.com">
            <a:extLst>
              <a:ext uri="{FF2B5EF4-FFF2-40B4-BE49-F238E27FC236}">
                <a16:creationId xmlns:a16="http://schemas.microsoft.com/office/drawing/2014/main" id="{061E9F47-1853-0AC4-BE55-5450B9C6D46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4457" y="1729651"/>
            <a:ext cx="6027072" cy="85242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8024057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3679"/>
        <p:cNvGrpSpPr/>
        <p:nvPr/>
      </p:nvGrpSpPr>
      <p:grpSpPr>
        <a:xfrm>
          <a:off x="0" y="0"/>
          <a:ext cx="0" cy="0"/>
          <a:chOff x="0" y="0"/>
          <a:chExt cx="0" cy="0"/>
        </a:xfrm>
      </p:grpSpPr>
      <p:sp>
        <p:nvSpPr>
          <p:cNvPr id="3680" name="Google Shape;3680;p44"/>
          <p:cNvSpPr txBox="1">
            <a:spLocks noGrp="1"/>
          </p:cNvSpPr>
          <p:nvPr>
            <p:ph type="title"/>
          </p:nvPr>
        </p:nvSpPr>
        <p:spPr>
          <a:xfrm>
            <a:off x="685637" y="1046973"/>
            <a:ext cx="6188400" cy="11904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3200" dirty="0">
                <a:solidFill>
                  <a:srgbClr val="C00000"/>
                </a:solidFill>
              </a:rPr>
              <a:t>الهدف</a:t>
            </a:r>
            <a:r>
              <a:rPr lang="ar-SA" sz="3200" dirty="0"/>
              <a:t> : تمرير القلم على الخطوط</a:t>
            </a:r>
            <a:endParaRPr sz="3200" dirty="0"/>
          </a:p>
        </p:txBody>
      </p:sp>
      <p:grpSp>
        <p:nvGrpSpPr>
          <p:cNvPr id="3682" name="Google Shape;3682;p44"/>
          <p:cNvGrpSpPr/>
          <p:nvPr/>
        </p:nvGrpSpPr>
        <p:grpSpPr>
          <a:xfrm>
            <a:off x="58396" y="-41393"/>
            <a:ext cx="1512593" cy="1227606"/>
            <a:chOff x="58396" y="-4"/>
            <a:chExt cx="1512593" cy="1227606"/>
          </a:xfrm>
        </p:grpSpPr>
        <p:sp>
          <p:nvSpPr>
            <p:cNvPr id="3683" name="Google Shape;3683;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4" name="Google Shape;3684;p44"/>
            <p:cNvSpPr/>
            <p:nvPr/>
          </p:nvSpPr>
          <p:spPr>
            <a:xfrm rot="5400000">
              <a:off x="1047725" y="13178"/>
              <a:ext cx="54300" cy="850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85" name="Google Shape;3685;p44"/>
            <p:cNvGrpSpPr/>
            <p:nvPr/>
          </p:nvGrpSpPr>
          <p:grpSpPr>
            <a:xfrm rot="-1896225">
              <a:off x="99293" y="333294"/>
              <a:ext cx="1430799" cy="561009"/>
              <a:chOff x="-5299779" y="4407565"/>
              <a:chExt cx="594701" cy="233179"/>
            </a:xfrm>
          </p:grpSpPr>
          <p:sp>
            <p:nvSpPr>
              <p:cNvPr id="3686" name="Google Shape;3686;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7" name="Google Shape;3687;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8" name="Google Shape;3688;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9" name="Google Shape;3689;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3690" name="Google Shape;3690;p44"/>
          <p:cNvGrpSpPr/>
          <p:nvPr/>
        </p:nvGrpSpPr>
        <p:grpSpPr>
          <a:xfrm flipH="1">
            <a:off x="5992432" y="-13801"/>
            <a:ext cx="1512593" cy="1227606"/>
            <a:chOff x="58396" y="-4"/>
            <a:chExt cx="1512593" cy="1227606"/>
          </a:xfrm>
        </p:grpSpPr>
        <p:sp>
          <p:nvSpPr>
            <p:cNvPr id="3691" name="Google Shape;3691;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2" name="Google Shape;3692;p44"/>
            <p:cNvSpPr/>
            <p:nvPr/>
          </p:nvSpPr>
          <p:spPr>
            <a:xfrm rot="5400000">
              <a:off x="1067221" y="-22404"/>
              <a:ext cx="54300" cy="811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93" name="Google Shape;3693;p44"/>
            <p:cNvGrpSpPr/>
            <p:nvPr/>
          </p:nvGrpSpPr>
          <p:grpSpPr>
            <a:xfrm rot="-1896225">
              <a:off x="99293" y="333294"/>
              <a:ext cx="1430799" cy="561009"/>
              <a:chOff x="-5299779" y="4407565"/>
              <a:chExt cx="594701" cy="233179"/>
            </a:xfrm>
          </p:grpSpPr>
          <p:sp>
            <p:nvSpPr>
              <p:cNvPr id="3694" name="Google Shape;3694;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5" name="Google Shape;3695;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6" name="Google Shape;3696;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7" name="Google Shape;3697;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5" name="Picture 4">
            <a:extLst>
              <a:ext uri="{FF2B5EF4-FFF2-40B4-BE49-F238E27FC236}">
                <a16:creationId xmlns:a16="http://schemas.microsoft.com/office/drawing/2014/main" id="{A565182E-16B9-BE83-267D-EAB5ED4961E3}"/>
              </a:ext>
            </a:extLst>
          </p:cNvPr>
          <p:cNvPicPr>
            <a:picLocks noChangeAspect="1"/>
          </p:cNvPicPr>
          <p:nvPr/>
        </p:nvPicPr>
        <p:blipFill rotWithShape="1">
          <a:blip r:embed="rId3"/>
          <a:srcRect l="20079" t="17197" r="34653" b="12010"/>
          <a:stretch/>
        </p:blipFill>
        <p:spPr>
          <a:xfrm>
            <a:off x="562109" y="2926701"/>
            <a:ext cx="6485453" cy="6338974"/>
          </a:xfrm>
          <a:prstGeom prst="rect">
            <a:avLst/>
          </a:prstGeom>
        </p:spPr>
      </p:pic>
    </p:spTree>
    <p:extLst>
      <p:ext uri="{BB962C8B-B14F-4D97-AF65-F5344CB8AC3E}">
        <p14:creationId xmlns:p14="http://schemas.microsoft.com/office/powerpoint/2010/main" val="155894605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3679"/>
        <p:cNvGrpSpPr/>
        <p:nvPr/>
      </p:nvGrpSpPr>
      <p:grpSpPr>
        <a:xfrm>
          <a:off x="0" y="0"/>
          <a:ext cx="0" cy="0"/>
          <a:chOff x="0" y="0"/>
          <a:chExt cx="0" cy="0"/>
        </a:xfrm>
      </p:grpSpPr>
      <p:sp>
        <p:nvSpPr>
          <p:cNvPr id="3680" name="Google Shape;3680;p44"/>
          <p:cNvSpPr txBox="1">
            <a:spLocks noGrp="1"/>
          </p:cNvSpPr>
          <p:nvPr>
            <p:ph type="title"/>
          </p:nvPr>
        </p:nvSpPr>
        <p:spPr>
          <a:xfrm>
            <a:off x="686250" y="635890"/>
            <a:ext cx="6188400" cy="11904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3200" dirty="0">
                <a:solidFill>
                  <a:srgbClr val="C00000"/>
                </a:solidFill>
              </a:rPr>
              <a:t>الهدف</a:t>
            </a:r>
            <a:r>
              <a:rPr lang="ar-SA" sz="3200" dirty="0"/>
              <a:t> : تمرير القلم على الخطوط</a:t>
            </a:r>
            <a:endParaRPr sz="3200" dirty="0"/>
          </a:p>
        </p:txBody>
      </p:sp>
      <p:grpSp>
        <p:nvGrpSpPr>
          <p:cNvPr id="3682" name="Google Shape;3682;p44"/>
          <p:cNvGrpSpPr/>
          <p:nvPr/>
        </p:nvGrpSpPr>
        <p:grpSpPr>
          <a:xfrm>
            <a:off x="58396" y="-41393"/>
            <a:ext cx="1512593" cy="1227606"/>
            <a:chOff x="58396" y="-4"/>
            <a:chExt cx="1512593" cy="1227606"/>
          </a:xfrm>
        </p:grpSpPr>
        <p:sp>
          <p:nvSpPr>
            <p:cNvPr id="3683" name="Google Shape;3683;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4" name="Google Shape;3684;p44"/>
            <p:cNvSpPr/>
            <p:nvPr/>
          </p:nvSpPr>
          <p:spPr>
            <a:xfrm rot="5400000">
              <a:off x="1047725" y="13178"/>
              <a:ext cx="54300" cy="850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85" name="Google Shape;3685;p44"/>
            <p:cNvGrpSpPr/>
            <p:nvPr/>
          </p:nvGrpSpPr>
          <p:grpSpPr>
            <a:xfrm rot="-1896225">
              <a:off x="99293" y="333294"/>
              <a:ext cx="1430799" cy="561009"/>
              <a:chOff x="-5299779" y="4407565"/>
              <a:chExt cx="594701" cy="233179"/>
            </a:xfrm>
          </p:grpSpPr>
          <p:sp>
            <p:nvSpPr>
              <p:cNvPr id="3686" name="Google Shape;3686;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7" name="Google Shape;3687;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8" name="Google Shape;3688;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9" name="Google Shape;3689;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3690" name="Google Shape;3690;p44"/>
          <p:cNvGrpSpPr/>
          <p:nvPr/>
        </p:nvGrpSpPr>
        <p:grpSpPr>
          <a:xfrm flipH="1">
            <a:off x="5992432" y="-13801"/>
            <a:ext cx="1512593" cy="1227606"/>
            <a:chOff x="58396" y="-4"/>
            <a:chExt cx="1512593" cy="1227606"/>
          </a:xfrm>
        </p:grpSpPr>
        <p:sp>
          <p:nvSpPr>
            <p:cNvPr id="3691" name="Google Shape;3691;p44"/>
            <p:cNvSpPr/>
            <p:nvPr/>
          </p:nvSpPr>
          <p:spPr>
            <a:xfrm>
              <a:off x="413675" y="543325"/>
              <a:ext cx="54300" cy="609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2" name="Google Shape;3692;p44"/>
            <p:cNvSpPr/>
            <p:nvPr/>
          </p:nvSpPr>
          <p:spPr>
            <a:xfrm rot="5400000">
              <a:off x="1067221" y="-22404"/>
              <a:ext cx="54300" cy="8112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93" name="Google Shape;3693;p44"/>
            <p:cNvGrpSpPr/>
            <p:nvPr/>
          </p:nvGrpSpPr>
          <p:grpSpPr>
            <a:xfrm rot="-1896225">
              <a:off x="99293" y="333294"/>
              <a:ext cx="1430799" cy="561009"/>
              <a:chOff x="-5299779" y="4407565"/>
              <a:chExt cx="594701" cy="233179"/>
            </a:xfrm>
          </p:grpSpPr>
          <p:sp>
            <p:nvSpPr>
              <p:cNvPr id="3694" name="Google Shape;3694;p44"/>
              <p:cNvSpPr/>
              <p:nvPr/>
            </p:nvSpPr>
            <p:spPr>
              <a:xfrm>
                <a:off x="-5188129" y="4479173"/>
                <a:ext cx="82528" cy="97869"/>
              </a:xfrm>
              <a:custGeom>
                <a:avLst/>
                <a:gdLst/>
                <a:ahLst/>
                <a:cxnLst/>
                <a:rect l="l" t="t" r="r" b="b"/>
                <a:pathLst>
                  <a:path w="1587" h="1882" extrusionOk="0">
                    <a:moveTo>
                      <a:pt x="677" y="0"/>
                    </a:moveTo>
                    <a:cubicBezTo>
                      <a:pt x="668" y="0"/>
                      <a:pt x="660" y="2"/>
                      <a:pt x="653" y="5"/>
                    </a:cubicBezTo>
                    <a:cubicBezTo>
                      <a:pt x="623" y="5"/>
                      <a:pt x="579" y="35"/>
                      <a:pt x="564" y="65"/>
                    </a:cubicBezTo>
                    <a:cubicBezTo>
                      <a:pt x="386" y="390"/>
                      <a:pt x="208" y="732"/>
                      <a:pt x="31" y="1058"/>
                    </a:cubicBezTo>
                    <a:cubicBezTo>
                      <a:pt x="1" y="1101"/>
                      <a:pt x="1" y="1161"/>
                      <a:pt x="46" y="1206"/>
                    </a:cubicBezTo>
                    <a:cubicBezTo>
                      <a:pt x="224" y="1427"/>
                      <a:pt x="401" y="1635"/>
                      <a:pt x="579" y="1842"/>
                    </a:cubicBezTo>
                    <a:cubicBezTo>
                      <a:pt x="600" y="1870"/>
                      <a:pt x="633" y="1881"/>
                      <a:pt x="668" y="1881"/>
                    </a:cubicBezTo>
                    <a:cubicBezTo>
                      <a:pt x="707" y="1881"/>
                      <a:pt x="748" y="1866"/>
                      <a:pt x="771" y="1842"/>
                    </a:cubicBezTo>
                    <a:cubicBezTo>
                      <a:pt x="1024" y="1575"/>
                      <a:pt x="1275" y="1324"/>
                      <a:pt x="1541" y="1058"/>
                    </a:cubicBezTo>
                    <a:cubicBezTo>
                      <a:pt x="1586" y="998"/>
                      <a:pt x="1586" y="924"/>
                      <a:pt x="1541" y="880"/>
                    </a:cubicBezTo>
                    <a:cubicBezTo>
                      <a:pt x="1275" y="598"/>
                      <a:pt x="1024" y="317"/>
                      <a:pt x="771" y="50"/>
                    </a:cubicBezTo>
                    <a:cubicBezTo>
                      <a:pt x="738"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5" name="Google Shape;3695;p44"/>
              <p:cNvSpPr/>
              <p:nvPr/>
            </p:nvSpPr>
            <p:spPr>
              <a:xfrm>
                <a:off x="-5024010" y="4479173"/>
                <a:ext cx="82424" cy="97869"/>
              </a:xfrm>
              <a:custGeom>
                <a:avLst/>
                <a:gdLst/>
                <a:ahLst/>
                <a:cxnLst/>
                <a:rect l="l" t="t" r="r" b="b"/>
                <a:pathLst>
                  <a:path w="1585" h="1882" extrusionOk="0">
                    <a:moveTo>
                      <a:pt x="677" y="0"/>
                    </a:moveTo>
                    <a:cubicBezTo>
                      <a:pt x="668" y="0"/>
                      <a:pt x="660" y="2"/>
                      <a:pt x="652" y="5"/>
                    </a:cubicBezTo>
                    <a:cubicBezTo>
                      <a:pt x="623" y="5"/>
                      <a:pt x="578" y="35"/>
                      <a:pt x="563" y="65"/>
                    </a:cubicBezTo>
                    <a:cubicBezTo>
                      <a:pt x="386" y="390"/>
                      <a:pt x="208" y="732"/>
                      <a:pt x="30" y="1058"/>
                    </a:cubicBezTo>
                    <a:cubicBezTo>
                      <a:pt x="1" y="1101"/>
                      <a:pt x="1" y="1161"/>
                      <a:pt x="44" y="1206"/>
                    </a:cubicBezTo>
                    <a:cubicBezTo>
                      <a:pt x="222" y="1427"/>
                      <a:pt x="400" y="1635"/>
                      <a:pt x="578" y="1842"/>
                    </a:cubicBezTo>
                    <a:cubicBezTo>
                      <a:pt x="599" y="1870"/>
                      <a:pt x="632" y="1881"/>
                      <a:pt x="667" y="1881"/>
                    </a:cubicBezTo>
                    <a:cubicBezTo>
                      <a:pt x="706" y="1881"/>
                      <a:pt x="747" y="1866"/>
                      <a:pt x="771" y="1842"/>
                    </a:cubicBezTo>
                    <a:cubicBezTo>
                      <a:pt x="1022" y="1575"/>
                      <a:pt x="1274" y="1324"/>
                      <a:pt x="1541" y="1058"/>
                    </a:cubicBezTo>
                    <a:cubicBezTo>
                      <a:pt x="1585" y="998"/>
                      <a:pt x="1585" y="924"/>
                      <a:pt x="1541" y="880"/>
                    </a:cubicBezTo>
                    <a:cubicBezTo>
                      <a:pt x="1274" y="598"/>
                      <a:pt x="1022" y="317"/>
                      <a:pt x="771" y="50"/>
                    </a:cubicBezTo>
                    <a:cubicBezTo>
                      <a:pt x="737" y="16"/>
                      <a:pt x="704" y="0"/>
                      <a:pt x="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6" name="Google Shape;3696;p44"/>
              <p:cNvSpPr/>
              <p:nvPr/>
            </p:nvSpPr>
            <p:spPr>
              <a:xfrm>
                <a:off x="-4878455" y="4479173"/>
                <a:ext cx="83256" cy="97869"/>
              </a:xfrm>
              <a:custGeom>
                <a:avLst/>
                <a:gdLst/>
                <a:ahLst/>
                <a:cxnLst/>
                <a:rect l="l" t="t" r="r" b="b"/>
                <a:pathLst>
                  <a:path w="1601" h="1882" extrusionOk="0">
                    <a:moveTo>
                      <a:pt x="692" y="0"/>
                    </a:moveTo>
                    <a:cubicBezTo>
                      <a:pt x="683" y="0"/>
                      <a:pt x="675" y="2"/>
                      <a:pt x="668" y="5"/>
                    </a:cubicBezTo>
                    <a:cubicBezTo>
                      <a:pt x="623" y="5"/>
                      <a:pt x="593" y="35"/>
                      <a:pt x="579" y="65"/>
                    </a:cubicBezTo>
                    <a:cubicBezTo>
                      <a:pt x="386" y="390"/>
                      <a:pt x="208" y="732"/>
                      <a:pt x="30" y="1058"/>
                    </a:cubicBezTo>
                    <a:cubicBezTo>
                      <a:pt x="1" y="1101"/>
                      <a:pt x="16" y="1161"/>
                      <a:pt x="60" y="1206"/>
                    </a:cubicBezTo>
                    <a:cubicBezTo>
                      <a:pt x="238" y="1427"/>
                      <a:pt x="415" y="1635"/>
                      <a:pt x="593" y="1842"/>
                    </a:cubicBezTo>
                    <a:cubicBezTo>
                      <a:pt x="614" y="1870"/>
                      <a:pt x="645" y="1881"/>
                      <a:pt x="676" y="1881"/>
                    </a:cubicBezTo>
                    <a:cubicBezTo>
                      <a:pt x="711" y="1881"/>
                      <a:pt x="747" y="1866"/>
                      <a:pt x="771" y="1842"/>
                    </a:cubicBezTo>
                    <a:cubicBezTo>
                      <a:pt x="1037" y="1575"/>
                      <a:pt x="1290" y="1324"/>
                      <a:pt x="1541" y="1058"/>
                    </a:cubicBezTo>
                    <a:cubicBezTo>
                      <a:pt x="1600" y="998"/>
                      <a:pt x="1600" y="924"/>
                      <a:pt x="1541" y="880"/>
                    </a:cubicBezTo>
                    <a:cubicBezTo>
                      <a:pt x="1290" y="598"/>
                      <a:pt x="1037" y="317"/>
                      <a:pt x="771" y="50"/>
                    </a:cubicBezTo>
                    <a:cubicBezTo>
                      <a:pt x="748" y="16"/>
                      <a:pt x="718" y="0"/>
                      <a:pt x="692"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7" name="Google Shape;3697;p44"/>
              <p:cNvSpPr/>
              <p:nvPr/>
            </p:nvSpPr>
            <p:spPr>
              <a:xfrm>
                <a:off x="-5299779" y="4407565"/>
                <a:ext cx="594701" cy="233179"/>
              </a:xfrm>
              <a:custGeom>
                <a:avLst/>
                <a:gdLst/>
                <a:ahLst/>
                <a:cxnLst/>
                <a:rect l="l" t="t" r="r" b="b"/>
                <a:pathLst>
                  <a:path w="11436" h="4484" extrusionOk="0">
                    <a:moveTo>
                      <a:pt x="10502" y="272"/>
                    </a:moveTo>
                    <a:cubicBezTo>
                      <a:pt x="10369" y="420"/>
                      <a:pt x="10236" y="553"/>
                      <a:pt x="10103" y="687"/>
                    </a:cubicBezTo>
                    <a:cubicBezTo>
                      <a:pt x="9984" y="553"/>
                      <a:pt x="9866" y="420"/>
                      <a:pt x="9762" y="272"/>
                    </a:cubicBezTo>
                    <a:close/>
                    <a:moveTo>
                      <a:pt x="7496" y="272"/>
                    </a:moveTo>
                    <a:cubicBezTo>
                      <a:pt x="7575" y="272"/>
                      <a:pt x="7654" y="278"/>
                      <a:pt x="7728" y="278"/>
                    </a:cubicBezTo>
                    <a:cubicBezTo>
                      <a:pt x="7765" y="278"/>
                      <a:pt x="7802" y="277"/>
                      <a:pt x="7836" y="272"/>
                    </a:cubicBezTo>
                    <a:lnTo>
                      <a:pt x="7836" y="272"/>
                    </a:lnTo>
                    <a:cubicBezTo>
                      <a:pt x="7658" y="464"/>
                      <a:pt x="7480" y="657"/>
                      <a:pt x="7288" y="835"/>
                    </a:cubicBezTo>
                    <a:cubicBezTo>
                      <a:pt x="7170" y="687"/>
                      <a:pt x="7036" y="539"/>
                      <a:pt x="6903" y="390"/>
                    </a:cubicBezTo>
                    <a:cubicBezTo>
                      <a:pt x="6918" y="345"/>
                      <a:pt x="6947" y="316"/>
                      <a:pt x="6963" y="272"/>
                    </a:cubicBezTo>
                    <a:close/>
                    <a:moveTo>
                      <a:pt x="4948" y="272"/>
                    </a:moveTo>
                    <a:cubicBezTo>
                      <a:pt x="4962" y="316"/>
                      <a:pt x="5022" y="361"/>
                      <a:pt x="5067" y="405"/>
                    </a:cubicBezTo>
                    <a:cubicBezTo>
                      <a:pt x="4873" y="598"/>
                      <a:pt x="4681" y="790"/>
                      <a:pt x="4488" y="997"/>
                    </a:cubicBezTo>
                    <a:cubicBezTo>
                      <a:pt x="4356" y="835"/>
                      <a:pt x="4222" y="687"/>
                      <a:pt x="4089" y="539"/>
                    </a:cubicBezTo>
                    <a:cubicBezTo>
                      <a:pt x="4148" y="450"/>
                      <a:pt x="4192" y="361"/>
                      <a:pt x="4237" y="272"/>
                    </a:cubicBezTo>
                    <a:lnTo>
                      <a:pt x="4814" y="272"/>
                    </a:lnTo>
                    <a:cubicBezTo>
                      <a:pt x="4834" y="272"/>
                      <a:pt x="4867" y="278"/>
                      <a:pt x="4900" y="278"/>
                    </a:cubicBezTo>
                    <a:cubicBezTo>
                      <a:pt x="4916" y="278"/>
                      <a:pt x="4933" y="277"/>
                      <a:pt x="4948" y="272"/>
                    </a:cubicBezTo>
                    <a:close/>
                    <a:moveTo>
                      <a:pt x="1689" y="272"/>
                    </a:moveTo>
                    <a:cubicBezTo>
                      <a:pt x="1736" y="272"/>
                      <a:pt x="1858" y="291"/>
                      <a:pt x="1951" y="291"/>
                    </a:cubicBezTo>
                    <a:cubicBezTo>
                      <a:pt x="1975" y="291"/>
                      <a:pt x="1997" y="289"/>
                      <a:pt x="2015" y="286"/>
                    </a:cubicBezTo>
                    <a:cubicBezTo>
                      <a:pt x="2045" y="331"/>
                      <a:pt x="2104" y="375"/>
                      <a:pt x="2134" y="420"/>
                    </a:cubicBezTo>
                    <a:cubicBezTo>
                      <a:pt x="2178" y="464"/>
                      <a:pt x="2223" y="509"/>
                      <a:pt x="2252" y="553"/>
                    </a:cubicBezTo>
                    <a:cubicBezTo>
                      <a:pt x="2059" y="746"/>
                      <a:pt x="1867" y="953"/>
                      <a:pt x="1674" y="1145"/>
                    </a:cubicBezTo>
                    <a:cubicBezTo>
                      <a:pt x="1541" y="997"/>
                      <a:pt x="1423" y="849"/>
                      <a:pt x="1289" y="687"/>
                    </a:cubicBezTo>
                    <a:cubicBezTo>
                      <a:pt x="1363" y="553"/>
                      <a:pt x="1437" y="420"/>
                      <a:pt x="1512" y="272"/>
                    </a:cubicBezTo>
                    <a:close/>
                    <a:moveTo>
                      <a:pt x="1867" y="3278"/>
                    </a:moveTo>
                    <a:cubicBezTo>
                      <a:pt x="2059" y="3471"/>
                      <a:pt x="2237" y="3679"/>
                      <a:pt x="2430" y="3871"/>
                    </a:cubicBezTo>
                    <a:cubicBezTo>
                      <a:pt x="2355" y="3945"/>
                      <a:pt x="2296" y="4019"/>
                      <a:pt x="2223" y="4094"/>
                    </a:cubicBezTo>
                    <a:lnTo>
                      <a:pt x="2134" y="4182"/>
                    </a:lnTo>
                    <a:lnTo>
                      <a:pt x="2029" y="4182"/>
                    </a:lnTo>
                    <a:cubicBezTo>
                      <a:pt x="1941" y="4182"/>
                      <a:pt x="1839" y="4176"/>
                      <a:pt x="1741" y="4176"/>
                    </a:cubicBezTo>
                    <a:cubicBezTo>
                      <a:pt x="1692" y="4176"/>
                      <a:pt x="1645" y="4177"/>
                      <a:pt x="1600" y="4182"/>
                    </a:cubicBezTo>
                    <a:cubicBezTo>
                      <a:pt x="1571" y="4153"/>
                      <a:pt x="1526" y="4108"/>
                      <a:pt x="1526" y="4094"/>
                    </a:cubicBezTo>
                    <a:cubicBezTo>
                      <a:pt x="1496" y="4078"/>
                      <a:pt x="1482" y="4049"/>
                      <a:pt x="1452" y="4019"/>
                    </a:cubicBezTo>
                    <a:cubicBezTo>
                      <a:pt x="1600" y="3768"/>
                      <a:pt x="1733" y="3515"/>
                      <a:pt x="1867" y="3278"/>
                    </a:cubicBezTo>
                    <a:close/>
                    <a:moveTo>
                      <a:pt x="2174" y="4165"/>
                    </a:moveTo>
                    <a:cubicBezTo>
                      <a:pt x="2185" y="4165"/>
                      <a:pt x="2186" y="4174"/>
                      <a:pt x="2178" y="4182"/>
                    </a:cubicBezTo>
                    <a:lnTo>
                      <a:pt x="2134" y="4182"/>
                    </a:lnTo>
                    <a:cubicBezTo>
                      <a:pt x="2152" y="4170"/>
                      <a:pt x="2166" y="4165"/>
                      <a:pt x="2174" y="4165"/>
                    </a:cubicBezTo>
                    <a:close/>
                    <a:moveTo>
                      <a:pt x="4636" y="3278"/>
                    </a:moveTo>
                    <a:cubicBezTo>
                      <a:pt x="4830" y="3471"/>
                      <a:pt x="5007" y="3679"/>
                      <a:pt x="5199" y="3871"/>
                    </a:cubicBezTo>
                    <a:cubicBezTo>
                      <a:pt x="5126" y="3945"/>
                      <a:pt x="5067" y="4019"/>
                      <a:pt x="4992" y="4094"/>
                    </a:cubicBezTo>
                    <a:lnTo>
                      <a:pt x="4903" y="4182"/>
                    </a:lnTo>
                    <a:cubicBezTo>
                      <a:pt x="4912" y="4178"/>
                      <a:pt x="4919" y="4176"/>
                      <a:pt x="4925" y="4176"/>
                    </a:cubicBezTo>
                    <a:cubicBezTo>
                      <a:pt x="4939" y="4176"/>
                      <a:pt x="4944" y="4187"/>
                      <a:pt x="4933" y="4197"/>
                    </a:cubicBezTo>
                    <a:lnTo>
                      <a:pt x="4903" y="4197"/>
                    </a:lnTo>
                    <a:lnTo>
                      <a:pt x="4903" y="4182"/>
                    </a:lnTo>
                    <a:cubicBezTo>
                      <a:pt x="4873" y="4182"/>
                      <a:pt x="4830" y="4197"/>
                      <a:pt x="4800" y="4197"/>
                    </a:cubicBezTo>
                    <a:cubicBezTo>
                      <a:pt x="4694" y="4197"/>
                      <a:pt x="4578" y="4178"/>
                      <a:pt x="4461" y="4178"/>
                    </a:cubicBezTo>
                    <a:cubicBezTo>
                      <a:pt x="4431" y="4178"/>
                      <a:pt x="4400" y="4179"/>
                      <a:pt x="4370" y="4182"/>
                    </a:cubicBezTo>
                    <a:cubicBezTo>
                      <a:pt x="4356" y="4153"/>
                      <a:pt x="4311" y="4108"/>
                      <a:pt x="4296" y="4108"/>
                    </a:cubicBezTo>
                    <a:cubicBezTo>
                      <a:pt x="4281" y="4078"/>
                      <a:pt x="4251" y="4049"/>
                      <a:pt x="4237" y="4019"/>
                    </a:cubicBezTo>
                    <a:cubicBezTo>
                      <a:pt x="4370" y="3768"/>
                      <a:pt x="4504" y="3515"/>
                      <a:pt x="4636" y="3278"/>
                    </a:cubicBezTo>
                    <a:close/>
                    <a:moveTo>
                      <a:pt x="7125" y="4182"/>
                    </a:moveTo>
                    <a:cubicBezTo>
                      <a:pt x="7125" y="4197"/>
                      <a:pt x="7111" y="4197"/>
                      <a:pt x="7095" y="4197"/>
                    </a:cubicBezTo>
                    <a:cubicBezTo>
                      <a:pt x="7111" y="4197"/>
                      <a:pt x="7125" y="4182"/>
                      <a:pt x="7125" y="4182"/>
                    </a:cubicBezTo>
                    <a:close/>
                    <a:moveTo>
                      <a:pt x="7407" y="3278"/>
                    </a:moveTo>
                    <a:cubicBezTo>
                      <a:pt x="7599" y="3471"/>
                      <a:pt x="7792" y="3679"/>
                      <a:pt x="7970" y="3871"/>
                    </a:cubicBezTo>
                    <a:cubicBezTo>
                      <a:pt x="7895" y="3960"/>
                      <a:pt x="7822" y="4034"/>
                      <a:pt x="7733" y="4123"/>
                    </a:cubicBezTo>
                    <a:lnTo>
                      <a:pt x="7658" y="4197"/>
                    </a:lnTo>
                    <a:lnTo>
                      <a:pt x="7525" y="4197"/>
                    </a:lnTo>
                    <a:cubicBezTo>
                      <a:pt x="7455" y="4197"/>
                      <a:pt x="7328" y="4178"/>
                      <a:pt x="7220" y="4178"/>
                    </a:cubicBezTo>
                    <a:cubicBezTo>
                      <a:pt x="7192" y="4178"/>
                      <a:pt x="7165" y="4179"/>
                      <a:pt x="7140" y="4182"/>
                    </a:cubicBezTo>
                    <a:cubicBezTo>
                      <a:pt x="7155" y="4182"/>
                      <a:pt x="7170" y="4197"/>
                      <a:pt x="7170" y="4197"/>
                    </a:cubicBezTo>
                    <a:lnTo>
                      <a:pt x="7140" y="4197"/>
                    </a:lnTo>
                    <a:lnTo>
                      <a:pt x="7140" y="4182"/>
                    </a:lnTo>
                    <a:cubicBezTo>
                      <a:pt x="7125" y="4153"/>
                      <a:pt x="7081" y="4123"/>
                      <a:pt x="7066" y="4094"/>
                    </a:cubicBezTo>
                    <a:cubicBezTo>
                      <a:pt x="7036" y="4064"/>
                      <a:pt x="7022" y="4049"/>
                      <a:pt x="7006" y="4019"/>
                    </a:cubicBezTo>
                    <a:cubicBezTo>
                      <a:pt x="7140" y="3768"/>
                      <a:pt x="7273" y="3515"/>
                      <a:pt x="7407" y="3278"/>
                    </a:cubicBezTo>
                    <a:close/>
                    <a:moveTo>
                      <a:pt x="10176" y="3278"/>
                    </a:moveTo>
                    <a:cubicBezTo>
                      <a:pt x="10369" y="3471"/>
                      <a:pt x="10561" y="3679"/>
                      <a:pt x="10739" y="3886"/>
                    </a:cubicBezTo>
                    <a:lnTo>
                      <a:pt x="10518" y="4108"/>
                    </a:lnTo>
                    <a:cubicBezTo>
                      <a:pt x="10502" y="4137"/>
                      <a:pt x="10443" y="4167"/>
                      <a:pt x="10413" y="4212"/>
                    </a:cubicBezTo>
                    <a:lnTo>
                      <a:pt x="10354" y="4212"/>
                    </a:lnTo>
                    <a:cubicBezTo>
                      <a:pt x="10265" y="4212"/>
                      <a:pt x="10134" y="4187"/>
                      <a:pt x="10024" y="4187"/>
                    </a:cubicBezTo>
                    <a:cubicBezTo>
                      <a:pt x="9988" y="4187"/>
                      <a:pt x="9954" y="4189"/>
                      <a:pt x="9925" y="4197"/>
                    </a:cubicBezTo>
                    <a:cubicBezTo>
                      <a:pt x="9910" y="4167"/>
                      <a:pt x="9866" y="4137"/>
                      <a:pt x="9850" y="4108"/>
                    </a:cubicBezTo>
                    <a:cubicBezTo>
                      <a:pt x="9821" y="4078"/>
                      <a:pt x="9791" y="4049"/>
                      <a:pt x="9777" y="4019"/>
                    </a:cubicBezTo>
                    <a:cubicBezTo>
                      <a:pt x="9910" y="3768"/>
                      <a:pt x="10044" y="3515"/>
                      <a:pt x="10176" y="3278"/>
                    </a:cubicBezTo>
                    <a:close/>
                    <a:moveTo>
                      <a:pt x="10448" y="4205"/>
                    </a:moveTo>
                    <a:cubicBezTo>
                      <a:pt x="10455" y="4205"/>
                      <a:pt x="10448" y="4212"/>
                      <a:pt x="10429" y="4212"/>
                    </a:cubicBezTo>
                    <a:cubicBezTo>
                      <a:pt x="10439" y="4207"/>
                      <a:pt x="10445" y="4205"/>
                      <a:pt x="10448" y="4205"/>
                    </a:cubicBezTo>
                    <a:close/>
                    <a:moveTo>
                      <a:pt x="11154" y="272"/>
                    </a:moveTo>
                    <a:lnTo>
                      <a:pt x="11154" y="1131"/>
                    </a:lnTo>
                    <a:cubicBezTo>
                      <a:pt x="11124" y="1145"/>
                      <a:pt x="11080" y="1161"/>
                      <a:pt x="11065" y="1190"/>
                    </a:cubicBezTo>
                    <a:cubicBezTo>
                      <a:pt x="10887" y="1530"/>
                      <a:pt x="10695" y="1856"/>
                      <a:pt x="10518" y="2182"/>
                    </a:cubicBezTo>
                    <a:cubicBezTo>
                      <a:pt x="10488" y="2241"/>
                      <a:pt x="10502" y="2286"/>
                      <a:pt x="10547" y="2330"/>
                    </a:cubicBezTo>
                    <a:cubicBezTo>
                      <a:pt x="10725" y="2553"/>
                      <a:pt x="10903" y="2760"/>
                      <a:pt x="11080" y="2968"/>
                    </a:cubicBezTo>
                    <a:cubicBezTo>
                      <a:pt x="11095" y="2997"/>
                      <a:pt x="11124" y="2997"/>
                      <a:pt x="11154" y="3012"/>
                    </a:cubicBezTo>
                    <a:lnTo>
                      <a:pt x="11154" y="4212"/>
                    </a:lnTo>
                    <a:lnTo>
                      <a:pt x="10798" y="4212"/>
                    </a:lnTo>
                    <a:cubicBezTo>
                      <a:pt x="10873" y="4137"/>
                      <a:pt x="10947" y="4049"/>
                      <a:pt x="11021" y="3975"/>
                    </a:cubicBezTo>
                    <a:cubicBezTo>
                      <a:pt x="11051" y="3945"/>
                      <a:pt x="11051" y="3900"/>
                      <a:pt x="11051" y="3871"/>
                    </a:cubicBezTo>
                    <a:cubicBezTo>
                      <a:pt x="11051" y="3841"/>
                      <a:pt x="11035" y="3812"/>
                      <a:pt x="11021" y="3782"/>
                    </a:cubicBezTo>
                    <a:cubicBezTo>
                      <a:pt x="10755" y="3515"/>
                      <a:pt x="10502" y="3234"/>
                      <a:pt x="10251" y="2952"/>
                    </a:cubicBezTo>
                    <a:cubicBezTo>
                      <a:pt x="10226" y="2928"/>
                      <a:pt x="10191" y="2916"/>
                      <a:pt x="10157" y="2916"/>
                    </a:cubicBezTo>
                    <a:cubicBezTo>
                      <a:pt x="10108" y="2916"/>
                      <a:pt x="10061" y="2939"/>
                      <a:pt x="10044" y="2982"/>
                    </a:cubicBezTo>
                    <a:cubicBezTo>
                      <a:pt x="9866" y="3308"/>
                      <a:pt x="9688" y="3649"/>
                      <a:pt x="9510" y="3975"/>
                    </a:cubicBezTo>
                    <a:cubicBezTo>
                      <a:pt x="9481" y="4019"/>
                      <a:pt x="9481" y="4078"/>
                      <a:pt x="9525" y="4123"/>
                    </a:cubicBezTo>
                    <a:cubicBezTo>
                      <a:pt x="9540" y="4153"/>
                      <a:pt x="9570" y="4182"/>
                      <a:pt x="9584" y="4212"/>
                    </a:cubicBezTo>
                    <a:cubicBezTo>
                      <a:pt x="9066" y="4212"/>
                      <a:pt x="8547" y="4197"/>
                      <a:pt x="8029" y="4197"/>
                    </a:cubicBezTo>
                    <a:lnTo>
                      <a:pt x="8251" y="3975"/>
                    </a:lnTo>
                    <a:cubicBezTo>
                      <a:pt x="8280" y="3945"/>
                      <a:pt x="8280" y="3900"/>
                      <a:pt x="8280" y="3871"/>
                    </a:cubicBezTo>
                    <a:cubicBezTo>
                      <a:pt x="8280" y="3841"/>
                      <a:pt x="8266" y="3812"/>
                      <a:pt x="8251" y="3782"/>
                    </a:cubicBezTo>
                    <a:cubicBezTo>
                      <a:pt x="7984" y="3515"/>
                      <a:pt x="7733" y="3234"/>
                      <a:pt x="7466" y="2952"/>
                    </a:cubicBezTo>
                    <a:cubicBezTo>
                      <a:pt x="7447" y="2928"/>
                      <a:pt x="7416" y="2916"/>
                      <a:pt x="7384" y="2916"/>
                    </a:cubicBezTo>
                    <a:cubicBezTo>
                      <a:pt x="7338" y="2916"/>
                      <a:pt x="7290" y="2939"/>
                      <a:pt x="7273" y="2982"/>
                    </a:cubicBezTo>
                    <a:cubicBezTo>
                      <a:pt x="7095" y="3308"/>
                      <a:pt x="6918" y="3649"/>
                      <a:pt x="6726" y="3975"/>
                    </a:cubicBezTo>
                    <a:cubicBezTo>
                      <a:pt x="6696" y="4019"/>
                      <a:pt x="6710" y="4078"/>
                      <a:pt x="6755" y="4123"/>
                    </a:cubicBezTo>
                    <a:cubicBezTo>
                      <a:pt x="6769" y="4153"/>
                      <a:pt x="6785" y="4167"/>
                      <a:pt x="6799" y="4197"/>
                    </a:cubicBezTo>
                    <a:lnTo>
                      <a:pt x="5259" y="4197"/>
                    </a:lnTo>
                    <a:cubicBezTo>
                      <a:pt x="5333" y="4123"/>
                      <a:pt x="5407" y="4049"/>
                      <a:pt x="5466" y="3975"/>
                    </a:cubicBezTo>
                    <a:cubicBezTo>
                      <a:pt x="5511" y="3945"/>
                      <a:pt x="5511" y="3900"/>
                      <a:pt x="5511" y="3871"/>
                    </a:cubicBezTo>
                    <a:cubicBezTo>
                      <a:pt x="5511" y="3841"/>
                      <a:pt x="5496" y="3812"/>
                      <a:pt x="5466" y="3782"/>
                    </a:cubicBezTo>
                    <a:cubicBezTo>
                      <a:pt x="5215" y="3515"/>
                      <a:pt x="4962" y="3234"/>
                      <a:pt x="4696" y="2952"/>
                    </a:cubicBezTo>
                    <a:cubicBezTo>
                      <a:pt x="4677" y="2928"/>
                      <a:pt x="4646" y="2916"/>
                      <a:pt x="4614" y="2916"/>
                    </a:cubicBezTo>
                    <a:cubicBezTo>
                      <a:pt x="4569" y="2916"/>
                      <a:pt x="4521" y="2939"/>
                      <a:pt x="4504" y="2982"/>
                    </a:cubicBezTo>
                    <a:cubicBezTo>
                      <a:pt x="4326" y="3308"/>
                      <a:pt x="4133" y="3649"/>
                      <a:pt x="3955" y="3975"/>
                    </a:cubicBezTo>
                    <a:cubicBezTo>
                      <a:pt x="3925" y="4019"/>
                      <a:pt x="3941" y="4078"/>
                      <a:pt x="3985" y="4123"/>
                    </a:cubicBezTo>
                    <a:cubicBezTo>
                      <a:pt x="4000" y="4153"/>
                      <a:pt x="4014" y="4167"/>
                      <a:pt x="4030" y="4182"/>
                    </a:cubicBezTo>
                    <a:lnTo>
                      <a:pt x="2503" y="4182"/>
                    </a:lnTo>
                    <a:cubicBezTo>
                      <a:pt x="2563" y="4108"/>
                      <a:pt x="2637" y="4049"/>
                      <a:pt x="2697" y="3975"/>
                    </a:cubicBezTo>
                    <a:cubicBezTo>
                      <a:pt x="2740" y="3945"/>
                      <a:pt x="2740" y="3900"/>
                      <a:pt x="2740" y="3871"/>
                    </a:cubicBezTo>
                    <a:cubicBezTo>
                      <a:pt x="2740" y="3841"/>
                      <a:pt x="2726" y="3812"/>
                      <a:pt x="2697" y="3782"/>
                    </a:cubicBezTo>
                    <a:cubicBezTo>
                      <a:pt x="2444" y="3515"/>
                      <a:pt x="2193" y="3234"/>
                      <a:pt x="1926" y="2952"/>
                    </a:cubicBezTo>
                    <a:cubicBezTo>
                      <a:pt x="1908" y="2928"/>
                      <a:pt x="1876" y="2916"/>
                      <a:pt x="1844" y="2916"/>
                    </a:cubicBezTo>
                    <a:cubicBezTo>
                      <a:pt x="1798" y="2916"/>
                      <a:pt x="1750" y="2939"/>
                      <a:pt x="1733" y="2982"/>
                    </a:cubicBezTo>
                    <a:cubicBezTo>
                      <a:pt x="1541" y="3308"/>
                      <a:pt x="1363" y="3649"/>
                      <a:pt x="1186" y="3975"/>
                    </a:cubicBezTo>
                    <a:cubicBezTo>
                      <a:pt x="1156" y="4019"/>
                      <a:pt x="1170" y="4078"/>
                      <a:pt x="1215" y="4123"/>
                    </a:cubicBezTo>
                    <a:cubicBezTo>
                      <a:pt x="1230" y="4137"/>
                      <a:pt x="1230" y="4153"/>
                      <a:pt x="1245" y="4182"/>
                    </a:cubicBezTo>
                    <a:cubicBezTo>
                      <a:pt x="919" y="4182"/>
                      <a:pt x="593" y="4182"/>
                      <a:pt x="252" y="4167"/>
                    </a:cubicBezTo>
                    <a:lnTo>
                      <a:pt x="252" y="3116"/>
                    </a:lnTo>
                    <a:cubicBezTo>
                      <a:pt x="267" y="3116"/>
                      <a:pt x="282" y="3130"/>
                      <a:pt x="282" y="3146"/>
                    </a:cubicBezTo>
                    <a:cubicBezTo>
                      <a:pt x="302" y="3173"/>
                      <a:pt x="336" y="3184"/>
                      <a:pt x="370" y="3184"/>
                    </a:cubicBezTo>
                    <a:cubicBezTo>
                      <a:pt x="410" y="3184"/>
                      <a:pt x="451" y="3169"/>
                      <a:pt x="475" y="3146"/>
                    </a:cubicBezTo>
                    <a:cubicBezTo>
                      <a:pt x="726" y="2879"/>
                      <a:pt x="978" y="2612"/>
                      <a:pt x="1245" y="2360"/>
                    </a:cubicBezTo>
                    <a:cubicBezTo>
                      <a:pt x="1289" y="2301"/>
                      <a:pt x="1289" y="2227"/>
                      <a:pt x="1245" y="2168"/>
                    </a:cubicBezTo>
                    <a:cubicBezTo>
                      <a:pt x="978" y="1901"/>
                      <a:pt x="726" y="1619"/>
                      <a:pt x="475" y="1338"/>
                    </a:cubicBezTo>
                    <a:cubicBezTo>
                      <a:pt x="453" y="1317"/>
                      <a:pt x="423" y="1303"/>
                      <a:pt x="397" y="1303"/>
                    </a:cubicBezTo>
                    <a:cubicBezTo>
                      <a:pt x="387" y="1303"/>
                      <a:pt x="378" y="1305"/>
                      <a:pt x="370" y="1309"/>
                    </a:cubicBezTo>
                    <a:lnTo>
                      <a:pt x="356" y="1309"/>
                    </a:lnTo>
                    <a:cubicBezTo>
                      <a:pt x="327" y="1309"/>
                      <a:pt x="282" y="1323"/>
                      <a:pt x="267" y="1368"/>
                    </a:cubicBezTo>
                    <a:cubicBezTo>
                      <a:pt x="267" y="1382"/>
                      <a:pt x="267" y="1382"/>
                      <a:pt x="252" y="1382"/>
                    </a:cubicBezTo>
                    <a:lnTo>
                      <a:pt x="252" y="272"/>
                    </a:lnTo>
                    <a:lnTo>
                      <a:pt x="1215" y="272"/>
                    </a:lnTo>
                    <a:cubicBezTo>
                      <a:pt x="1156" y="405"/>
                      <a:pt x="1081" y="523"/>
                      <a:pt x="1022" y="642"/>
                    </a:cubicBezTo>
                    <a:cubicBezTo>
                      <a:pt x="993" y="701"/>
                      <a:pt x="993" y="746"/>
                      <a:pt x="1038" y="805"/>
                    </a:cubicBezTo>
                    <a:lnTo>
                      <a:pt x="1571" y="1427"/>
                    </a:lnTo>
                    <a:cubicBezTo>
                      <a:pt x="1593" y="1457"/>
                      <a:pt x="1630" y="1472"/>
                      <a:pt x="1667" y="1472"/>
                    </a:cubicBezTo>
                    <a:cubicBezTo>
                      <a:pt x="1704" y="1472"/>
                      <a:pt x="1741" y="1457"/>
                      <a:pt x="1763" y="1427"/>
                    </a:cubicBezTo>
                    <a:cubicBezTo>
                      <a:pt x="2015" y="1175"/>
                      <a:pt x="2266" y="908"/>
                      <a:pt x="2533" y="642"/>
                    </a:cubicBezTo>
                    <a:cubicBezTo>
                      <a:pt x="2563" y="612"/>
                      <a:pt x="2578" y="568"/>
                      <a:pt x="2563" y="539"/>
                    </a:cubicBezTo>
                    <a:cubicBezTo>
                      <a:pt x="2563" y="509"/>
                      <a:pt x="2548" y="479"/>
                      <a:pt x="2533" y="464"/>
                    </a:cubicBezTo>
                    <a:cubicBezTo>
                      <a:pt x="2489" y="405"/>
                      <a:pt x="2430" y="345"/>
                      <a:pt x="2385" y="272"/>
                    </a:cubicBezTo>
                    <a:lnTo>
                      <a:pt x="3941" y="272"/>
                    </a:lnTo>
                    <a:cubicBezTo>
                      <a:pt x="3896" y="345"/>
                      <a:pt x="3866" y="420"/>
                      <a:pt x="3822" y="494"/>
                    </a:cubicBezTo>
                    <a:cubicBezTo>
                      <a:pt x="3793" y="539"/>
                      <a:pt x="3807" y="598"/>
                      <a:pt x="3852" y="642"/>
                    </a:cubicBezTo>
                    <a:cubicBezTo>
                      <a:pt x="4030" y="849"/>
                      <a:pt x="4207" y="1072"/>
                      <a:pt x="4385" y="1279"/>
                    </a:cubicBezTo>
                    <a:cubicBezTo>
                      <a:pt x="4405" y="1307"/>
                      <a:pt x="4435" y="1318"/>
                      <a:pt x="4466" y="1318"/>
                    </a:cubicBezTo>
                    <a:cubicBezTo>
                      <a:pt x="4502" y="1318"/>
                      <a:pt x="4539" y="1303"/>
                      <a:pt x="4563" y="1279"/>
                    </a:cubicBezTo>
                    <a:cubicBezTo>
                      <a:pt x="4830" y="1013"/>
                      <a:pt x="5081" y="746"/>
                      <a:pt x="5333" y="494"/>
                    </a:cubicBezTo>
                    <a:cubicBezTo>
                      <a:pt x="5377" y="450"/>
                      <a:pt x="5377" y="420"/>
                      <a:pt x="5377" y="390"/>
                    </a:cubicBezTo>
                    <a:cubicBezTo>
                      <a:pt x="5377" y="361"/>
                      <a:pt x="5363" y="331"/>
                      <a:pt x="5333" y="302"/>
                    </a:cubicBezTo>
                    <a:cubicBezTo>
                      <a:pt x="5333" y="302"/>
                      <a:pt x="5318" y="286"/>
                      <a:pt x="5318" y="272"/>
                    </a:cubicBezTo>
                    <a:lnTo>
                      <a:pt x="6666" y="272"/>
                    </a:lnTo>
                    <a:cubicBezTo>
                      <a:pt x="6651" y="302"/>
                      <a:pt x="6651" y="316"/>
                      <a:pt x="6637" y="331"/>
                    </a:cubicBezTo>
                    <a:cubicBezTo>
                      <a:pt x="6607" y="390"/>
                      <a:pt x="6621" y="450"/>
                      <a:pt x="6651" y="494"/>
                    </a:cubicBezTo>
                    <a:cubicBezTo>
                      <a:pt x="6829" y="701"/>
                      <a:pt x="7022" y="908"/>
                      <a:pt x="7200" y="1131"/>
                    </a:cubicBezTo>
                    <a:cubicBezTo>
                      <a:pt x="7221" y="1153"/>
                      <a:pt x="7255" y="1164"/>
                      <a:pt x="7288" y="1164"/>
                    </a:cubicBezTo>
                    <a:cubicBezTo>
                      <a:pt x="7321" y="1164"/>
                      <a:pt x="7355" y="1153"/>
                      <a:pt x="7377" y="1131"/>
                    </a:cubicBezTo>
                    <a:cubicBezTo>
                      <a:pt x="7629" y="864"/>
                      <a:pt x="7895" y="598"/>
                      <a:pt x="8148" y="331"/>
                    </a:cubicBezTo>
                    <a:cubicBezTo>
                      <a:pt x="8162" y="316"/>
                      <a:pt x="8177" y="302"/>
                      <a:pt x="8177" y="272"/>
                    </a:cubicBezTo>
                    <a:lnTo>
                      <a:pt x="9436" y="272"/>
                    </a:lnTo>
                    <a:cubicBezTo>
                      <a:pt x="9436" y="302"/>
                      <a:pt x="9451" y="316"/>
                      <a:pt x="9465" y="331"/>
                    </a:cubicBezTo>
                    <a:cubicBezTo>
                      <a:pt x="9643" y="553"/>
                      <a:pt x="9821" y="760"/>
                      <a:pt x="9999" y="968"/>
                    </a:cubicBezTo>
                    <a:cubicBezTo>
                      <a:pt x="10020" y="995"/>
                      <a:pt x="10053" y="1007"/>
                      <a:pt x="10088" y="1007"/>
                    </a:cubicBezTo>
                    <a:cubicBezTo>
                      <a:pt x="10127" y="1007"/>
                      <a:pt x="10168" y="992"/>
                      <a:pt x="10192" y="968"/>
                    </a:cubicBezTo>
                    <a:cubicBezTo>
                      <a:pt x="10413" y="746"/>
                      <a:pt x="10636" y="509"/>
                      <a:pt x="10858" y="272"/>
                    </a:cubicBezTo>
                    <a:close/>
                    <a:moveTo>
                      <a:pt x="1865" y="0"/>
                    </a:moveTo>
                    <a:cubicBezTo>
                      <a:pt x="1728" y="0"/>
                      <a:pt x="1580" y="20"/>
                      <a:pt x="1452" y="20"/>
                    </a:cubicBezTo>
                    <a:lnTo>
                      <a:pt x="133" y="20"/>
                    </a:lnTo>
                    <a:cubicBezTo>
                      <a:pt x="60" y="20"/>
                      <a:pt x="1" y="79"/>
                      <a:pt x="1" y="153"/>
                    </a:cubicBezTo>
                    <a:lnTo>
                      <a:pt x="1" y="1856"/>
                    </a:lnTo>
                    <a:lnTo>
                      <a:pt x="1" y="2405"/>
                    </a:lnTo>
                    <a:lnTo>
                      <a:pt x="1" y="2804"/>
                    </a:lnTo>
                    <a:lnTo>
                      <a:pt x="1" y="4301"/>
                    </a:lnTo>
                    <a:cubicBezTo>
                      <a:pt x="1" y="4374"/>
                      <a:pt x="60" y="4434"/>
                      <a:pt x="133" y="4434"/>
                    </a:cubicBezTo>
                    <a:lnTo>
                      <a:pt x="1541" y="4434"/>
                    </a:lnTo>
                    <a:cubicBezTo>
                      <a:pt x="1591" y="4449"/>
                      <a:pt x="1645" y="4454"/>
                      <a:pt x="1701" y="4454"/>
                    </a:cubicBezTo>
                    <a:cubicBezTo>
                      <a:pt x="1812" y="4454"/>
                      <a:pt x="1931" y="4434"/>
                      <a:pt x="2029" y="4434"/>
                    </a:cubicBezTo>
                    <a:lnTo>
                      <a:pt x="2089" y="4434"/>
                    </a:lnTo>
                    <a:cubicBezTo>
                      <a:pt x="2829" y="4449"/>
                      <a:pt x="3570" y="4449"/>
                      <a:pt x="4311" y="4449"/>
                    </a:cubicBezTo>
                    <a:cubicBezTo>
                      <a:pt x="4360" y="4459"/>
                      <a:pt x="4414" y="4462"/>
                      <a:pt x="4470" y="4462"/>
                    </a:cubicBezTo>
                    <a:cubicBezTo>
                      <a:pt x="4582" y="4462"/>
                      <a:pt x="4701" y="4449"/>
                      <a:pt x="4800" y="4449"/>
                    </a:cubicBezTo>
                    <a:lnTo>
                      <a:pt x="4844" y="4449"/>
                    </a:lnTo>
                    <a:cubicBezTo>
                      <a:pt x="5584" y="4449"/>
                      <a:pt x="6325" y="4449"/>
                      <a:pt x="7066" y="4463"/>
                    </a:cubicBezTo>
                    <a:cubicBezTo>
                      <a:pt x="7110" y="4473"/>
                      <a:pt x="7163" y="4476"/>
                      <a:pt x="7218" y="4476"/>
                    </a:cubicBezTo>
                    <a:cubicBezTo>
                      <a:pt x="7328" y="4476"/>
                      <a:pt x="7446" y="4463"/>
                      <a:pt x="7525" y="4463"/>
                    </a:cubicBezTo>
                    <a:lnTo>
                      <a:pt x="9850" y="4463"/>
                    </a:lnTo>
                    <a:cubicBezTo>
                      <a:pt x="9900" y="4478"/>
                      <a:pt x="9956" y="4483"/>
                      <a:pt x="10014" y="4483"/>
                    </a:cubicBezTo>
                    <a:cubicBezTo>
                      <a:pt x="10130" y="4483"/>
                      <a:pt x="10255" y="4463"/>
                      <a:pt x="10354" y="4463"/>
                    </a:cubicBezTo>
                    <a:lnTo>
                      <a:pt x="10369" y="4463"/>
                    </a:lnTo>
                    <a:cubicBezTo>
                      <a:pt x="10680" y="4463"/>
                      <a:pt x="10976" y="4479"/>
                      <a:pt x="11288" y="4479"/>
                    </a:cubicBezTo>
                    <a:cubicBezTo>
                      <a:pt x="11361" y="4479"/>
                      <a:pt x="11421" y="4419"/>
                      <a:pt x="11421" y="4345"/>
                    </a:cubicBezTo>
                    <a:lnTo>
                      <a:pt x="11421" y="2656"/>
                    </a:lnTo>
                    <a:cubicBezTo>
                      <a:pt x="11436" y="2553"/>
                      <a:pt x="11421" y="2435"/>
                      <a:pt x="11421" y="2301"/>
                    </a:cubicBezTo>
                    <a:lnTo>
                      <a:pt x="11421" y="1382"/>
                    </a:lnTo>
                    <a:lnTo>
                      <a:pt x="11421" y="153"/>
                    </a:lnTo>
                    <a:cubicBezTo>
                      <a:pt x="11421" y="124"/>
                      <a:pt x="11406" y="94"/>
                      <a:pt x="11391" y="79"/>
                    </a:cubicBezTo>
                    <a:lnTo>
                      <a:pt x="11391" y="65"/>
                    </a:lnTo>
                    <a:cubicBezTo>
                      <a:pt x="11391" y="65"/>
                      <a:pt x="11377" y="65"/>
                      <a:pt x="11377" y="49"/>
                    </a:cubicBezTo>
                    <a:cubicBezTo>
                      <a:pt x="11361" y="35"/>
                      <a:pt x="11332" y="20"/>
                      <a:pt x="11288" y="20"/>
                    </a:cubicBezTo>
                    <a:lnTo>
                      <a:pt x="7881" y="20"/>
                    </a:lnTo>
                    <a:cubicBezTo>
                      <a:pt x="7856" y="15"/>
                      <a:pt x="7831" y="13"/>
                      <a:pt x="7805" y="13"/>
                    </a:cubicBezTo>
                    <a:cubicBezTo>
                      <a:pt x="7754" y="13"/>
                      <a:pt x="7698" y="20"/>
                      <a:pt x="7629" y="20"/>
                    </a:cubicBezTo>
                    <a:lnTo>
                      <a:pt x="2059" y="20"/>
                    </a:lnTo>
                    <a:cubicBezTo>
                      <a:pt x="2000" y="5"/>
                      <a:pt x="1934" y="0"/>
                      <a:pt x="1865"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pic>
        <p:nvPicPr>
          <p:cNvPr id="3" name="Picture 2">
            <a:extLst>
              <a:ext uri="{FF2B5EF4-FFF2-40B4-BE49-F238E27FC236}">
                <a16:creationId xmlns:a16="http://schemas.microsoft.com/office/drawing/2014/main" id="{33B66C6F-6508-97E1-10A6-3602F80E6630}"/>
              </a:ext>
            </a:extLst>
          </p:cNvPr>
          <p:cNvPicPr>
            <a:picLocks noChangeAspect="1"/>
          </p:cNvPicPr>
          <p:nvPr/>
        </p:nvPicPr>
        <p:blipFill rotWithShape="1">
          <a:blip r:embed="rId3"/>
          <a:srcRect l="27725" t="11431" r="35143"/>
          <a:stretch/>
        </p:blipFill>
        <p:spPr>
          <a:xfrm>
            <a:off x="891909" y="1446569"/>
            <a:ext cx="5741583" cy="8559674"/>
          </a:xfrm>
          <a:prstGeom prst="rect">
            <a:avLst/>
          </a:prstGeom>
        </p:spPr>
      </p:pic>
    </p:spTree>
    <p:extLst>
      <p:ext uri="{BB962C8B-B14F-4D97-AF65-F5344CB8AC3E}">
        <p14:creationId xmlns:p14="http://schemas.microsoft.com/office/powerpoint/2010/main" val="320631744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487" y="80126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dirty="0">
                <a:solidFill>
                  <a:srgbClr val="C00000"/>
                </a:solidFill>
                <a:latin typeface="Dubai Medium" panose="020B0503030403030204" pitchFamily="34" charset="-78"/>
                <a:cs typeface="Dubai Medium" panose="020B0503030403030204" pitchFamily="34" charset="-78"/>
              </a:rPr>
              <a:t>الهدف</a:t>
            </a:r>
            <a:r>
              <a:rPr lang="ar-SA" sz="2800" b="0" dirty="0">
                <a:latin typeface="Dubai Medium" panose="020B0503030403030204" pitchFamily="34" charset="-78"/>
                <a:cs typeface="Dubai Medium" panose="020B0503030403030204" pitchFamily="34" charset="-78"/>
              </a:rPr>
              <a:t> : أن يطابق الطفل شكل الباص بأحجامه صغير و كبير </a:t>
            </a:r>
            <a:endParaRPr sz="2800" b="0" dirty="0">
              <a:latin typeface="Dubai Medium" panose="020B0503030403030204" pitchFamily="34" charset="-78"/>
              <a:cs typeface="Dubai Medium" panose="020B0503030403030204" pitchFamily="34" charset="-78"/>
            </a:endParaRPr>
          </a:p>
        </p:txBody>
      </p:sp>
      <p:sp>
        <p:nvSpPr>
          <p:cNvPr id="368" name="Google Shape;368;p21"/>
          <p:cNvSpPr txBox="1"/>
          <p:nvPr/>
        </p:nvSpPr>
        <p:spPr>
          <a:xfrm>
            <a:off x="5545876" y="5797919"/>
            <a:ext cx="1328323" cy="698700"/>
          </a:xfrm>
          <a:prstGeom prst="rect">
            <a:avLst/>
          </a:prstGeom>
          <a:solidFill>
            <a:srgbClr val="CAD9FF"/>
          </a:solidFill>
          <a:ln>
            <a:solidFill>
              <a:schemeClr val="tx1">
                <a:lumMod val="95000"/>
                <a:lumOff val="5000"/>
              </a:schemeClr>
            </a:solid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latin typeface="Gaegu"/>
                <a:ea typeface="Gaegu"/>
                <a:cs typeface="Gaegu"/>
                <a:sym typeface="Gaegu"/>
              </a:rPr>
              <a:t>كبير</a:t>
            </a:r>
            <a:endParaRPr sz="3000" b="1" dirty="0">
              <a:latin typeface="Gaegu"/>
              <a:ea typeface="Gaegu"/>
              <a:cs typeface="Gaegu"/>
              <a:sym typeface="Gaegu"/>
            </a:endParaRPr>
          </a:p>
        </p:txBody>
      </p:sp>
      <p:pic>
        <p:nvPicPr>
          <p:cNvPr id="3074" name="Picture 2">
            <a:extLst>
              <a:ext uri="{FF2B5EF4-FFF2-40B4-BE49-F238E27FC236}">
                <a16:creationId xmlns:a16="http://schemas.microsoft.com/office/drawing/2014/main" id="{47DBFED4-9C03-B220-2E15-C7F2576E6905}"/>
              </a:ext>
            </a:extLst>
          </p:cNvPr>
          <p:cNvPicPr>
            <a:picLocks noChangeAspect="1" noChangeArrowheads="1"/>
          </p:cNvPicPr>
          <p:nvPr/>
        </p:nvPicPr>
        <p:blipFill>
          <a:blip r:embed="rId3">
            <a:alphaModFix amt="20000"/>
            <a:extLst>
              <a:ext uri="{28A0092B-C50C-407E-A947-70E740481C1C}">
                <a14:useLocalDpi xmlns:a14="http://schemas.microsoft.com/office/drawing/2010/main" val="0"/>
              </a:ext>
            </a:extLst>
          </a:blip>
          <a:srcRect/>
          <a:stretch>
            <a:fillRect/>
          </a:stretch>
        </p:blipFill>
        <p:spPr bwMode="auto">
          <a:xfrm>
            <a:off x="1773933" y="3155703"/>
            <a:ext cx="4011807" cy="1865212"/>
          </a:xfrm>
          <a:prstGeom prst="rect">
            <a:avLst/>
          </a:prstGeom>
          <a:noFill/>
          <a:extLst>
            <a:ext uri="{909E8E84-426E-40DD-AFC4-6F175D3DCCD1}">
              <a14:hiddenFill xmlns:a14="http://schemas.microsoft.com/office/drawing/2010/main">
                <a:solidFill>
                  <a:srgbClr val="FFFFFF"/>
                </a:solidFill>
              </a14:hiddenFill>
            </a:ext>
          </a:extLst>
        </p:spPr>
      </p:pic>
      <p:cxnSp>
        <p:nvCxnSpPr>
          <p:cNvPr id="3" name="Google Shape;1396;p27">
            <a:extLst>
              <a:ext uri="{FF2B5EF4-FFF2-40B4-BE49-F238E27FC236}">
                <a16:creationId xmlns:a16="http://schemas.microsoft.com/office/drawing/2014/main" id="{F5DC1303-F1B0-9071-7802-85D322C7C205}"/>
              </a:ext>
            </a:extLst>
          </p:cNvPr>
          <p:cNvCxnSpPr>
            <a:cxnSpLocks/>
          </p:cNvCxnSpPr>
          <p:nvPr/>
        </p:nvCxnSpPr>
        <p:spPr>
          <a:xfrm flipV="1">
            <a:off x="623637" y="5432841"/>
            <a:ext cx="6250562" cy="50736"/>
          </a:xfrm>
          <a:prstGeom prst="straightConnector1">
            <a:avLst/>
          </a:prstGeom>
          <a:noFill/>
          <a:ln w="38100" cap="rnd" cmpd="sng">
            <a:solidFill>
              <a:schemeClr val="dk1"/>
            </a:solidFill>
            <a:prstDash val="dash"/>
            <a:round/>
            <a:headEnd type="none" w="med" len="med"/>
            <a:tailEnd type="none" w="med" len="med"/>
          </a:ln>
        </p:spPr>
      </p:cxnSp>
      <p:pic>
        <p:nvPicPr>
          <p:cNvPr id="4" name="Picture 2">
            <a:extLst>
              <a:ext uri="{FF2B5EF4-FFF2-40B4-BE49-F238E27FC236}">
                <a16:creationId xmlns:a16="http://schemas.microsoft.com/office/drawing/2014/main" id="{FFD6FBB5-7C69-1F3B-CCD8-40CCEE9EFB91}"/>
              </a:ext>
            </a:extLst>
          </p:cNvPr>
          <p:cNvPicPr>
            <a:picLocks noChangeAspect="1" noChangeArrowheads="1"/>
          </p:cNvPicPr>
          <p:nvPr/>
        </p:nvPicPr>
        <p:blipFill>
          <a:blip r:embed="rId3">
            <a:alphaModFix amt="20000"/>
            <a:extLst>
              <a:ext uri="{28A0092B-C50C-407E-A947-70E740481C1C}">
                <a14:useLocalDpi xmlns:a14="http://schemas.microsoft.com/office/drawing/2010/main" val="0"/>
              </a:ext>
            </a:extLst>
          </a:blip>
          <a:srcRect/>
          <a:stretch>
            <a:fillRect/>
          </a:stretch>
        </p:blipFill>
        <p:spPr bwMode="auto">
          <a:xfrm>
            <a:off x="904845" y="7037586"/>
            <a:ext cx="5749984" cy="2673344"/>
          </a:xfrm>
          <a:prstGeom prst="rect">
            <a:avLst/>
          </a:prstGeom>
          <a:noFill/>
          <a:extLst>
            <a:ext uri="{909E8E84-426E-40DD-AFC4-6F175D3DCCD1}">
              <a14:hiddenFill xmlns:a14="http://schemas.microsoft.com/office/drawing/2010/main">
                <a:solidFill>
                  <a:srgbClr val="FFFFFF"/>
                </a:solidFill>
              </a14:hiddenFill>
            </a:ext>
          </a:extLst>
        </p:spPr>
      </p:pic>
      <p:sp>
        <p:nvSpPr>
          <p:cNvPr id="6" name="Google Shape;368;p21">
            <a:extLst>
              <a:ext uri="{FF2B5EF4-FFF2-40B4-BE49-F238E27FC236}">
                <a16:creationId xmlns:a16="http://schemas.microsoft.com/office/drawing/2014/main" id="{BE848D4C-895C-5DFF-174D-B8E1F369A45A}"/>
              </a:ext>
            </a:extLst>
          </p:cNvPr>
          <p:cNvSpPr txBox="1"/>
          <p:nvPr/>
        </p:nvSpPr>
        <p:spPr>
          <a:xfrm>
            <a:off x="5545876" y="1926559"/>
            <a:ext cx="1328323" cy="698700"/>
          </a:xfrm>
          <a:prstGeom prst="rect">
            <a:avLst/>
          </a:prstGeom>
          <a:solidFill>
            <a:srgbClr val="CAD9FF"/>
          </a:solidFill>
          <a:ln>
            <a:solidFill>
              <a:schemeClr val="tx1">
                <a:lumMod val="95000"/>
                <a:lumOff val="5000"/>
              </a:schemeClr>
            </a:solid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latin typeface="Gaegu"/>
                <a:ea typeface="Gaegu"/>
                <a:cs typeface="Gaegu"/>
                <a:sym typeface="Gaegu"/>
              </a:rPr>
              <a:t>صغير</a:t>
            </a:r>
            <a:endParaRPr sz="3000" b="1" dirty="0">
              <a:latin typeface="Gaegu"/>
              <a:ea typeface="Gaegu"/>
              <a:cs typeface="Gaegu"/>
              <a:sym typeface="Gaegu"/>
            </a:endParaRPr>
          </a:p>
        </p:txBody>
      </p:sp>
    </p:spTree>
    <p:extLst>
      <p:ext uri="{BB962C8B-B14F-4D97-AF65-F5344CB8AC3E}">
        <p14:creationId xmlns:p14="http://schemas.microsoft.com/office/powerpoint/2010/main" val="9119739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3074" name="Picture 2">
            <a:extLst>
              <a:ext uri="{FF2B5EF4-FFF2-40B4-BE49-F238E27FC236}">
                <a16:creationId xmlns:a16="http://schemas.microsoft.com/office/drawing/2014/main" id="{47DBFED4-9C03-B220-2E15-C7F2576E690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73933" y="3155703"/>
            <a:ext cx="4011807" cy="1865212"/>
          </a:xfrm>
          <a:prstGeom prst="rect">
            <a:avLst/>
          </a:prstGeom>
          <a:noFill/>
          <a:extLst>
            <a:ext uri="{909E8E84-426E-40DD-AFC4-6F175D3DCCD1}">
              <a14:hiddenFill xmlns:a14="http://schemas.microsoft.com/office/drawing/2010/main">
                <a:solidFill>
                  <a:srgbClr val="FFFFFF"/>
                </a:solidFill>
              </a14:hiddenFill>
            </a:ext>
          </a:extLst>
        </p:spPr>
      </p:pic>
      <p:cxnSp>
        <p:nvCxnSpPr>
          <p:cNvPr id="3" name="Google Shape;1396;p27">
            <a:extLst>
              <a:ext uri="{FF2B5EF4-FFF2-40B4-BE49-F238E27FC236}">
                <a16:creationId xmlns:a16="http://schemas.microsoft.com/office/drawing/2014/main" id="{F5DC1303-F1B0-9071-7802-85D322C7C205}"/>
              </a:ext>
            </a:extLst>
          </p:cNvPr>
          <p:cNvCxnSpPr>
            <a:cxnSpLocks/>
          </p:cNvCxnSpPr>
          <p:nvPr/>
        </p:nvCxnSpPr>
        <p:spPr>
          <a:xfrm flipV="1">
            <a:off x="654554" y="5544187"/>
            <a:ext cx="6250562" cy="50736"/>
          </a:xfrm>
          <a:prstGeom prst="straightConnector1">
            <a:avLst/>
          </a:prstGeom>
          <a:noFill/>
          <a:ln w="38100" cap="rnd" cmpd="sng">
            <a:solidFill>
              <a:schemeClr val="dk1"/>
            </a:solidFill>
            <a:prstDash val="dash"/>
            <a:round/>
            <a:headEnd type="none" w="med" len="med"/>
            <a:tailEnd type="none" w="med" len="med"/>
          </a:ln>
        </p:spPr>
      </p:cxnSp>
      <p:pic>
        <p:nvPicPr>
          <p:cNvPr id="4" name="Picture 2">
            <a:extLst>
              <a:ext uri="{FF2B5EF4-FFF2-40B4-BE49-F238E27FC236}">
                <a16:creationId xmlns:a16="http://schemas.microsoft.com/office/drawing/2014/main" id="{FFD6FBB5-7C69-1F3B-CCD8-40CCEE9EFB9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04845" y="7037586"/>
            <a:ext cx="5749984" cy="2673344"/>
          </a:xfrm>
          <a:prstGeom prst="rect">
            <a:avLst/>
          </a:prstGeom>
          <a:noFill/>
          <a:extLst>
            <a:ext uri="{909E8E84-426E-40DD-AFC4-6F175D3DCCD1}">
              <a14:hiddenFill xmlns:a14="http://schemas.microsoft.com/office/drawing/2010/main">
                <a:solidFill>
                  <a:srgbClr val="FFFFFF"/>
                </a:solidFill>
              </a14:hiddenFill>
            </a:ext>
          </a:extLst>
        </p:spPr>
      </p:pic>
      <p:sp>
        <p:nvSpPr>
          <p:cNvPr id="8" name="TextBox 7">
            <a:extLst>
              <a:ext uri="{FF2B5EF4-FFF2-40B4-BE49-F238E27FC236}">
                <a16:creationId xmlns:a16="http://schemas.microsoft.com/office/drawing/2014/main" id="{09C8E67C-EF35-7175-B648-D958AA8BA47A}"/>
              </a:ext>
            </a:extLst>
          </p:cNvPr>
          <p:cNvSpPr txBox="1"/>
          <p:nvPr/>
        </p:nvSpPr>
        <p:spPr>
          <a:xfrm>
            <a:off x="2061256" y="736249"/>
            <a:ext cx="3437159" cy="1015663"/>
          </a:xfrm>
          <a:prstGeom prst="rect">
            <a:avLst/>
          </a:prstGeom>
          <a:noFill/>
        </p:spPr>
        <p:txBody>
          <a:bodyPr wrap="none" rtlCol="0">
            <a:spAutoFit/>
          </a:bodyPr>
          <a:lstStyle/>
          <a:p>
            <a:r>
              <a:rPr lang="ar-SA" sz="6000" b="1" dirty="0"/>
              <a:t>تغليف و قص</a:t>
            </a:r>
            <a:endParaRPr lang="en-AE" sz="6000" b="1" dirty="0"/>
          </a:p>
        </p:txBody>
      </p:sp>
    </p:spTree>
    <p:extLst>
      <p:ext uri="{BB962C8B-B14F-4D97-AF65-F5344CB8AC3E}">
        <p14:creationId xmlns:p14="http://schemas.microsoft.com/office/powerpoint/2010/main" val="8340225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dirty="0">
                <a:solidFill>
                  <a:srgbClr val="C00000"/>
                </a:solidFill>
                <a:latin typeface="Dubai Medium" panose="020B0503030403030204" pitchFamily="34" charset="-78"/>
                <a:cs typeface="Dubai Medium" panose="020B0503030403030204" pitchFamily="34" charset="-78"/>
              </a:rPr>
              <a:t>الهدف</a:t>
            </a:r>
            <a:r>
              <a:rPr lang="ar-SA" sz="2800" b="0" dirty="0">
                <a:latin typeface="Dubai Medium" panose="020B0503030403030204" pitchFamily="34" charset="-78"/>
                <a:cs typeface="Dubai Medium" panose="020B0503030403030204" pitchFamily="34" charset="-78"/>
              </a:rPr>
              <a:t> : أن يطابق الطفل شكل القلم  بأحجامه المختلفة</a:t>
            </a:r>
            <a:endParaRPr sz="2800" b="0" dirty="0">
              <a:latin typeface="Dubai Medium" panose="020B0503030403030204" pitchFamily="34" charset="-78"/>
              <a:cs typeface="Dubai Medium" panose="020B0503030403030204" pitchFamily="34" charset="-78"/>
            </a:endParaRPr>
          </a:p>
        </p:txBody>
      </p:sp>
      <p:sp>
        <p:nvSpPr>
          <p:cNvPr id="437" name="Google Shape;437;p21"/>
          <p:cNvSpPr/>
          <p:nvPr/>
        </p:nvSpPr>
        <p:spPr>
          <a:xfrm flipH="1">
            <a:off x="680587" y="836076"/>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450" name="Google Shape;450;p21"/>
          <p:cNvSpPr/>
          <p:nvPr/>
        </p:nvSpPr>
        <p:spPr>
          <a:xfrm flipH="1">
            <a:off x="6457000" y="601115"/>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6" name="Google Shape;368;p21">
            <a:extLst>
              <a:ext uri="{FF2B5EF4-FFF2-40B4-BE49-F238E27FC236}">
                <a16:creationId xmlns:a16="http://schemas.microsoft.com/office/drawing/2014/main" id="{5CC5182B-E364-1831-5BD0-61219D1DFAB6}"/>
              </a:ext>
            </a:extLst>
          </p:cNvPr>
          <p:cNvSpPr txBox="1"/>
          <p:nvPr/>
        </p:nvSpPr>
        <p:spPr>
          <a:xfrm>
            <a:off x="565901" y="6280680"/>
            <a:ext cx="1328323" cy="698700"/>
          </a:xfrm>
          <a:prstGeom prst="rect">
            <a:avLst/>
          </a:prstGeom>
          <a:solidFill>
            <a:srgbClr val="CAD9FF"/>
          </a:solidFill>
          <a:ln>
            <a:solidFill>
              <a:schemeClr val="tx1">
                <a:lumMod val="95000"/>
                <a:lumOff val="5000"/>
              </a:schemeClr>
            </a:solid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latin typeface="Gaegu"/>
                <a:ea typeface="Gaegu"/>
                <a:cs typeface="Gaegu"/>
                <a:sym typeface="Gaegu"/>
              </a:rPr>
              <a:t>قصير</a:t>
            </a:r>
            <a:endParaRPr sz="3000" b="1" dirty="0">
              <a:latin typeface="Gaegu"/>
              <a:ea typeface="Gaegu"/>
              <a:cs typeface="Gaegu"/>
              <a:sym typeface="Gaegu"/>
            </a:endParaRPr>
          </a:p>
        </p:txBody>
      </p:sp>
      <p:cxnSp>
        <p:nvCxnSpPr>
          <p:cNvPr id="8" name="Google Shape;1396;p27">
            <a:extLst>
              <a:ext uri="{FF2B5EF4-FFF2-40B4-BE49-F238E27FC236}">
                <a16:creationId xmlns:a16="http://schemas.microsoft.com/office/drawing/2014/main" id="{CB09FCCA-2F52-4A24-762D-757DBAF5B711}"/>
              </a:ext>
            </a:extLst>
          </p:cNvPr>
          <p:cNvCxnSpPr>
            <a:cxnSpLocks/>
          </p:cNvCxnSpPr>
          <p:nvPr/>
        </p:nvCxnSpPr>
        <p:spPr>
          <a:xfrm flipV="1">
            <a:off x="3774058" y="2675812"/>
            <a:ext cx="5779" cy="7513727"/>
          </a:xfrm>
          <a:prstGeom prst="straightConnector1">
            <a:avLst/>
          </a:prstGeom>
          <a:noFill/>
          <a:ln w="38100" cap="rnd" cmpd="sng">
            <a:solidFill>
              <a:schemeClr val="dk1"/>
            </a:solidFill>
            <a:prstDash val="dash"/>
            <a:round/>
            <a:headEnd type="none" w="med" len="med"/>
            <a:tailEnd type="none" w="med" len="med"/>
          </a:ln>
        </p:spPr>
      </p:cxnSp>
      <p:sp>
        <p:nvSpPr>
          <p:cNvPr id="10" name="Google Shape;368;p21">
            <a:extLst>
              <a:ext uri="{FF2B5EF4-FFF2-40B4-BE49-F238E27FC236}">
                <a16:creationId xmlns:a16="http://schemas.microsoft.com/office/drawing/2014/main" id="{14A3A5D4-72B2-AC85-4555-40C59591185A}"/>
              </a:ext>
            </a:extLst>
          </p:cNvPr>
          <p:cNvSpPr txBox="1"/>
          <p:nvPr/>
        </p:nvSpPr>
        <p:spPr>
          <a:xfrm>
            <a:off x="5653893" y="1977112"/>
            <a:ext cx="1328323" cy="698700"/>
          </a:xfrm>
          <a:prstGeom prst="rect">
            <a:avLst/>
          </a:prstGeom>
          <a:solidFill>
            <a:srgbClr val="CAD9FF"/>
          </a:solidFill>
          <a:ln>
            <a:solidFill>
              <a:schemeClr val="tx1">
                <a:lumMod val="95000"/>
                <a:lumOff val="5000"/>
              </a:schemeClr>
            </a:solidFill>
          </a:ln>
        </p:spPr>
        <p:txBody>
          <a:bodyPr spcFirstLastPara="1" wrap="square" lIns="91425" tIns="91425" rIns="91425" bIns="91425" anchor="t" anchorCtr="0">
            <a:noAutofit/>
          </a:bodyPr>
          <a:lstStyle/>
          <a:p>
            <a:pPr marL="0" lvl="0" indent="0" algn="ctr" rtl="0">
              <a:spcBef>
                <a:spcPts val="0"/>
              </a:spcBef>
              <a:spcAft>
                <a:spcPts val="0"/>
              </a:spcAft>
              <a:buNone/>
            </a:pPr>
            <a:r>
              <a:rPr lang="ar-SA" sz="3000" b="1" dirty="0">
                <a:latin typeface="Gaegu"/>
                <a:ea typeface="Gaegu"/>
                <a:cs typeface="Gaegu"/>
                <a:sym typeface="Gaegu"/>
              </a:rPr>
              <a:t>طويل</a:t>
            </a:r>
            <a:endParaRPr sz="3000" b="1" dirty="0">
              <a:latin typeface="Gaegu"/>
              <a:ea typeface="Gaegu"/>
              <a:cs typeface="Gaegu"/>
              <a:sym typeface="Gaegu"/>
            </a:endParaRPr>
          </a:p>
        </p:txBody>
      </p:sp>
      <p:grpSp>
        <p:nvGrpSpPr>
          <p:cNvPr id="17" name="Google Shape;2628;p35">
            <a:extLst>
              <a:ext uri="{FF2B5EF4-FFF2-40B4-BE49-F238E27FC236}">
                <a16:creationId xmlns:a16="http://schemas.microsoft.com/office/drawing/2014/main" id="{66F548D1-EE99-8F1B-C2A2-AFC65FE80C0C}"/>
              </a:ext>
            </a:extLst>
          </p:cNvPr>
          <p:cNvGrpSpPr/>
          <p:nvPr/>
        </p:nvGrpSpPr>
        <p:grpSpPr>
          <a:xfrm rot="16195811">
            <a:off x="531357" y="8189302"/>
            <a:ext cx="3228634" cy="806972"/>
            <a:chOff x="-515277" y="8846192"/>
            <a:chExt cx="1113114" cy="217266"/>
          </a:xfrm>
          <a:solidFill>
            <a:schemeClr val="bg1">
              <a:lumMod val="85000"/>
            </a:schemeClr>
          </a:solidFill>
        </p:grpSpPr>
        <p:sp>
          <p:nvSpPr>
            <p:cNvPr id="18" name="Google Shape;2629;p35">
              <a:extLst>
                <a:ext uri="{FF2B5EF4-FFF2-40B4-BE49-F238E27FC236}">
                  <a16:creationId xmlns:a16="http://schemas.microsoft.com/office/drawing/2014/main" id="{7798ECBB-B005-2BCB-AE3C-E5DC0A80F065}"/>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grp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19" name="Google Shape;2630;p35">
              <a:extLst>
                <a:ext uri="{FF2B5EF4-FFF2-40B4-BE49-F238E27FC236}">
                  <a16:creationId xmlns:a16="http://schemas.microsoft.com/office/drawing/2014/main" id="{FCD24F0D-5CC1-CAA9-2F05-F6221B5E1AFC}"/>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2631;p35">
              <a:extLst>
                <a:ext uri="{FF2B5EF4-FFF2-40B4-BE49-F238E27FC236}">
                  <a16:creationId xmlns:a16="http://schemas.microsoft.com/office/drawing/2014/main" id="{4F5F80A9-158D-56B8-B75D-5B2A947E612E}"/>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632;p35">
              <a:extLst>
                <a:ext uri="{FF2B5EF4-FFF2-40B4-BE49-F238E27FC236}">
                  <a16:creationId xmlns:a16="http://schemas.microsoft.com/office/drawing/2014/main" id="{255C7301-F714-B35F-2EA0-17162CDD4D20}"/>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2633;p35">
              <a:extLst>
                <a:ext uri="{FF2B5EF4-FFF2-40B4-BE49-F238E27FC236}">
                  <a16:creationId xmlns:a16="http://schemas.microsoft.com/office/drawing/2014/main" id="{E37E41D2-FD77-7C5E-37ED-2FFE1AFB0633}"/>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grp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25" name="Google Shape;2628;p35">
            <a:extLst>
              <a:ext uri="{FF2B5EF4-FFF2-40B4-BE49-F238E27FC236}">
                <a16:creationId xmlns:a16="http://schemas.microsoft.com/office/drawing/2014/main" id="{2411A098-8BAB-FE5C-1DE5-02F2FF8E5E68}"/>
              </a:ext>
            </a:extLst>
          </p:cNvPr>
          <p:cNvGrpSpPr/>
          <p:nvPr/>
        </p:nvGrpSpPr>
        <p:grpSpPr>
          <a:xfrm rot="16195811">
            <a:off x="2064879" y="6309012"/>
            <a:ext cx="6581325" cy="1134275"/>
            <a:chOff x="-515277" y="8846192"/>
            <a:chExt cx="1113114" cy="217266"/>
          </a:xfrm>
          <a:solidFill>
            <a:schemeClr val="bg1">
              <a:lumMod val="85000"/>
            </a:schemeClr>
          </a:solidFill>
        </p:grpSpPr>
        <p:sp>
          <p:nvSpPr>
            <p:cNvPr id="26" name="Google Shape;2629;p35">
              <a:extLst>
                <a:ext uri="{FF2B5EF4-FFF2-40B4-BE49-F238E27FC236}">
                  <a16:creationId xmlns:a16="http://schemas.microsoft.com/office/drawing/2014/main" id="{59923F44-A3C8-6BB4-5D8E-F12911648BC0}"/>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grp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highlight>
                  <a:srgbClr val="FFFF00"/>
                </a:highlight>
              </a:endParaRPr>
            </a:p>
          </p:txBody>
        </p:sp>
        <p:sp>
          <p:nvSpPr>
            <p:cNvPr id="27" name="Google Shape;2630;p35">
              <a:extLst>
                <a:ext uri="{FF2B5EF4-FFF2-40B4-BE49-F238E27FC236}">
                  <a16:creationId xmlns:a16="http://schemas.microsoft.com/office/drawing/2014/main" id="{95C531E0-4F01-1BE2-85A6-885B86FC83FB}"/>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highlight>
                  <a:srgbClr val="FFFF00"/>
                </a:highlight>
              </a:endParaRPr>
            </a:p>
          </p:txBody>
        </p:sp>
        <p:sp>
          <p:nvSpPr>
            <p:cNvPr id="28" name="Google Shape;2631;p35">
              <a:extLst>
                <a:ext uri="{FF2B5EF4-FFF2-40B4-BE49-F238E27FC236}">
                  <a16:creationId xmlns:a16="http://schemas.microsoft.com/office/drawing/2014/main" id="{17F502A8-6EB3-A3F7-9DC4-ABB98553555F}"/>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highlight>
                  <a:srgbClr val="FFFF00"/>
                </a:highlight>
              </a:endParaRPr>
            </a:p>
          </p:txBody>
        </p:sp>
        <p:sp>
          <p:nvSpPr>
            <p:cNvPr id="29" name="Google Shape;2632;p35">
              <a:extLst>
                <a:ext uri="{FF2B5EF4-FFF2-40B4-BE49-F238E27FC236}">
                  <a16:creationId xmlns:a16="http://schemas.microsoft.com/office/drawing/2014/main" id="{75DD811B-0C49-0CA6-EB58-36E194106CB2}"/>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grp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highlight>
                  <a:srgbClr val="FFFF00"/>
                </a:highlight>
              </a:endParaRPr>
            </a:p>
          </p:txBody>
        </p:sp>
        <p:sp>
          <p:nvSpPr>
            <p:cNvPr id="30" name="Google Shape;2633;p35">
              <a:extLst>
                <a:ext uri="{FF2B5EF4-FFF2-40B4-BE49-F238E27FC236}">
                  <a16:creationId xmlns:a16="http://schemas.microsoft.com/office/drawing/2014/main" id="{BF45F487-BD42-28F3-40D4-19A9B6591AB6}"/>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grp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highlight>
                  <a:srgbClr val="FFFF00"/>
                </a:highlight>
              </a:endParaRPr>
            </a:p>
          </p:txBody>
        </p:sp>
      </p:grpSp>
    </p:spTree>
    <p:extLst>
      <p:ext uri="{BB962C8B-B14F-4D97-AF65-F5344CB8AC3E}">
        <p14:creationId xmlns:p14="http://schemas.microsoft.com/office/powerpoint/2010/main" val="42263685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dirty="0">
                <a:solidFill>
                  <a:schemeClr val="tx1">
                    <a:lumMod val="95000"/>
                    <a:lumOff val="5000"/>
                  </a:schemeClr>
                </a:solidFill>
                <a:latin typeface="Dubai Medium" panose="020B0503030403030204" pitchFamily="34" charset="-78"/>
                <a:cs typeface="Dubai Medium" panose="020B0503030403030204" pitchFamily="34" charset="-78"/>
              </a:rPr>
              <a:t>قص و تغليف</a:t>
            </a:r>
            <a:endParaRPr sz="2800" b="0" dirty="0">
              <a:solidFill>
                <a:schemeClr val="tx1">
                  <a:lumMod val="95000"/>
                  <a:lumOff val="5000"/>
                </a:schemeClr>
              </a:solidFill>
              <a:latin typeface="Dubai Medium" panose="020B0503030403030204" pitchFamily="34" charset="-78"/>
              <a:cs typeface="Dubai Medium" panose="020B0503030403030204" pitchFamily="34" charset="-78"/>
            </a:endParaRPr>
          </a:p>
        </p:txBody>
      </p:sp>
      <p:sp>
        <p:nvSpPr>
          <p:cNvPr id="437" name="Google Shape;437;p21"/>
          <p:cNvSpPr/>
          <p:nvPr/>
        </p:nvSpPr>
        <p:spPr>
          <a:xfrm flipH="1">
            <a:off x="680587" y="836076"/>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5" name="Google Shape;2626;p35">
            <a:extLst>
              <a:ext uri="{FF2B5EF4-FFF2-40B4-BE49-F238E27FC236}">
                <a16:creationId xmlns:a16="http://schemas.microsoft.com/office/drawing/2014/main" id="{3F045792-D635-DD24-9551-5D1DD3CCDDE0}"/>
              </a:ext>
            </a:extLst>
          </p:cNvPr>
          <p:cNvGrpSpPr/>
          <p:nvPr/>
        </p:nvGrpSpPr>
        <p:grpSpPr>
          <a:xfrm rot="17086944">
            <a:off x="651609" y="5849846"/>
            <a:ext cx="3282300" cy="1839711"/>
            <a:chOff x="184077" y="9416899"/>
            <a:chExt cx="2715507" cy="1188647"/>
          </a:xfrm>
        </p:grpSpPr>
        <p:sp>
          <p:nvSpPr>
            <p:cNvPr id="16" name="Google Shape;2627;p35">
              <a:extLst>
                <a:ext uri="{FF2B5EF4-FFF2-40B4-BE49-F238E27FC236}">
                  <a16:creationId xmlns:a16="http://schemas.microsoft.com/office/drawing/2014/main" id="{15B561D1-FCEA-14B0-3CC1-3FC035429DA0}"/>
                </a:ext>
              </a:extLst>
            </p:cNvPr>
            <p:cNvSpPr/>
            <p:nvPr/>
          </p:nvSpPr>
          <p:spPr>
            <a:xfrm>
              <a:off x="480900" y="10030250"/>
              <a:ext cx="918700" cy="321200"/>
            </a:xfrm>
            <a:custGeom>
              <a:avLst/>
              <a:gdLst/>
              <a:ahLst/>
              <a:cxnLst/>
              <a:rect l="l" t="t" r="r" b="b"/>
              <a:pathLst>
                <a:path w="36748" h="12848" extrusionOk="0">
                  <a:moveTo>
                    <a:pt x="287" y="718"/>
                  </a:moveTo>
                  <a:lnTo>
                    <a:pt x="2584" y="0"/>
                  </a:lnTo>
                  <a:lnTo>
                    <a:pt x="2728" y="10120"/>
                  </a:lnTo>
                  <a:lnTo>
                    <a:pt x="36748" y="10479"/>
                  </a:lnTo>
                  <a:lnTo>
                    <a:pt x="27202" y="12632"/>
                  </a:lnTo>
                  <a:lnTo>
                    <a:pt x="0" y="12848"/>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17" name="Google Shape;2628;p35">
              <a:extLst>
                <a:ext uri="{FF2B5EF4-FFF2-40B4-BE49-F238E27FC236}">
                  <a16:creationId xmlns:a16="http://schemas.microsoft.com/office/drawing/2014/main" id="{66F548D1-EE99-8F1B-C2A2-AFC65FE80C0C}"/>
                </a:ext>
              </a:extLst>
            </p:cNvPr>
            <p:cNvGrpSpPr/>
            <p:nvPr/>
          </p:nvGrpSpPr>
          <p:grpSpPr>
            <a:xfrm rot="-891133">
              <a:off x="206276" y="9750528"/>
              <a:ext cx="2671108" cy="521389"/>
              <a:chOff x="-515277" y="8846192"/>
              <a:chExt cx="1113114" cy="217266"/>
            </a:xfrm>
          </p:grpSpPr>
          <p:sp>
            <p:nvSpPr>
              <p:cNvPr id="18" name="Google Shape;2629;p35">
                <a:extLst>
                  <a:ext uri="{FF2B5EF4-FFF2-40B4-BE49-F238E27FC236}">
                    <a16:creationId xmlns:a16="http://schemas.microsoft.com/office/drawing/2014/main" id="{7798ECBB-B005-2BCB-AE3C-E5DC0A80F065}"/>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19" name="Google Shape;2630;p35">
                <a:extLst>
                  <a:ext uri="{FF2B5EF4-FFF2-40B4-BE49-F238E27FC236}">
                    <a16:creationId xmlns:a16="http://schemas.microsoft.com/office/drawing/2014/main" id="{FCD24F0D-5CC1-CAA9-2F05-F6221B5E1AFC}"/>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2631;p35">
                <a:extLst>
                  <a:ext uri="{FF2B5EF4-FFF2-40B4-BE49-F238E27FC236}">
                    <a16:creationId xmlns:a16="http://schemas.microsoft.com/office/drawing/2014/main" id="{4F5F80A9-158D-56B8-B75D-5B2A947E612E}"/>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632;p35">
                <a:extLst>
                  <a:ext uri="{FF2B5EF4-FFF2-40B4-BE49-F238E27FC236}">
                    <a16:creationId xmlns:a16="http://schemas.microsoft.com/office/drawing/2014/main" id="{255C7301-F714-B35F-2EA0-17162CDD4D20}"/>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2633;p35">
                <a:extLst>
                  <a:ext uri="{FF2B5EF4-FFF2-40B4-BE49-F238E27FC236}">
                    <a16:creationId xmlns:a16="http://schemas.microsoft.com/office/drawing/2014/main" id="{E37E41D2-FD77-7C5E-37ED-2FFE1AFB0633}"/>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grpSp>
        <p:nvGrpSpPr>
          <p:cNvPr id="23" name="Google Shape;2626;p35">
            <a:extLst>
              <a:ext uri="{FF2B5EF4-FFF2-40B4-BE49-F238E27FC236}">
                <a16:creationId xmlns:a16="http://schemas.microsoft.com/office/drawing/2014/main" id="{326B01C6-0977-0660-8C3C-EC900F4C9FA6}"/>
              </a:ext>
            </a:extLst>
          </p:cNvPr>
          <p:cNvGrpSpPr/>
          <p:nvPr/>
        </p:nvGrpSpPr>
        <p:grpSpPr>
          <a:xfrm rot="17086944">
            <a:off x="1432250" y="4510381"/>
            <a:ext cx="6690720" cy="2585886"/>
            <a:chOff x="184077" y="9416899"/>
            <a:chExt cx="2715507" cy="1188647"/>
          </a:xfrm>
        </p:grpSpPr>
        <p:sp>
          <p:nvSpPr>
            <p:cNvPr id="24" name="Google Shape;2627;p35">
              <a:extLst>
                <a:ext uri="{FF2B5EF4-FFF2-40B4-BE49-F238E27FC236}">
                  <a16:creationId xmlns:a16="http://schemas.microsoft.com/office/drawing/2014/main" id="{5BD81481-CF09-9E94-D47B-3137F1F77DB9}"/>
                </a:ext>
              </a:extLst>
            </p:cNvPr>
            <p:cNvSpPr/>
            <p:nvPr/>
          </p:nvSpPr>
          <p:spPr>
            <a:xfrm>
              <a:off x="480900" y="10030250"/>
              <a:ext cx="918700" cy="321200"/>
            </a:xfrm>
            <a:custGeom>
              <a:avLst/>
              <a:gdLst/>
              <a:ahLst/>
              <a:cxnLst/>
              <a:rect l="l" t="t" r="r" b="b"/>
              <a:pathLst>
                <a:path w="36748" h="12848" extrusionOk="0">
                  <a:moveTo>
                    <a:pt x="287" y="718"/>
                  </a:moveTo>
                  <a:lnTo>
                    <a:pt x="2584" y="0"/>
                  </a:lnTo>
                  <a:lnTo>
                    <a:pt x="2728" y="10120"/>
                  </a:lnTo>
                  <a:lnTo>
                    <a:pt x="36748" y="10479"/>
                  </a:lnTo>
                  <a:lnTo>
                    <a:pt x="27202" y="12632"/>
                  </a:lnTo>
                  <a:lnTo>
                    <a:pt x="0" y="12848"/>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25" name="Google Shape;2628;p35">
              <a:extLst>
                <a:ext uri="{FF2B5EF4-FFF2-40B4-BE49-F238E27FC236}">
                  <a16:creationId xmlns:a16="http://schemas.microsoft.com/office/drawing/2014/main" id="{2411A098-8BAB-FE5C-1DE5-02F2FF8E5E68}"/>
                </a:ext>
              </a:extLst>
            </p:cNvPr>
            <p:cNvGrpSpPr/>
            <p:nvPr/>
          </p:nvGrpSpPr>
          <p:grpSpPr>
            <a:xfrm rot="-891133">
              <a:off x="206276" y="9750528"/>
              <a:ext cx="2671108" cy="521389"/>
              <a:chOff x="-515277" y="8846192"/>
              <a:chExt cx="1113114" cy="217266"/>
            </a:xfrm>
          </p:grpSpPr>
          <p:sp>
            <p:nvSpPr>
              <p:cNvPr id="26" name="Google Shape;2629;p35">
                <a:extLst>
                  <a:ext uri="{FF2B5EF4-FFF2-40B4-BE49-F238E27FC236}">
                    <a16:creationId xmlns:a16="http://schemas.microsoft.com/office/drawing/2014/main" id="{59923F44-A3C8-6BB4-5D8E-F12911648BC0}"/>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highlight>
                    <a:srgbClr val="FFFF00"/>
                  </a:highlight>
                </a:endParaRPr>
              </a:p>
            </p:txBody>
          </p:sp>
          <p:sp>
            <p:nvSpPr>
              <p:cNvPr id="27" name="Google Shape;2630;p35">
                <a:extLst>
                  <a:ext uri="{FF2B5EF4-FFF2-40B4-BE49-F238E27FC236}">
                    <a16:creationId xmlns:a16="http://schemas.microsoft.com/office/drawing/2014/main" id="{95C531E0-4F01-1BE2-85A6-885B86FC83FB}"/>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highlight>
                    <a:srgbClr val="FFFF00"/>
                  </a:highlight>
                </a:endParaRPr>
              </a:p>
            </p:txBody>
          </p:sp>
          <p:sp>
            <p:nvSpPr>
              <p:cNvPr id="28" name="Google Shape;2631;p35">
                <a:extLst>
                  <a:ext uri="{FF2B5EF4-FFF2-40B4-BE49-F238E27FC236}">
                    <a16:creationId xmlns:a16="http://schemas.microsoft.com/office/drawing/2014/main" id="{17F502A8-6EB3-A3F7-9DC4-ABB98553555F}"/>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highlight>
                    <a:srgbClr val="FFFF00"/>
                  </a:highlight>
                </a:endParaRPr>
              </a:p>
            </p:txBody>
          </p:sp>
          <p:sp>
            <p:nvSpPr>
              <p:cNvPr id="29" name="Google Shape;2632;p35">
                <a:extLst>
                  <a:ext uri="{FF2B5EF4-FFF2-40B4-BE49-F238E27FC236}">
                    <a16:creationId xmlns:a16="http://schemas.microsoft.com/office/drawing/2014/main" id="{75DD811B-0C49-0CA6-EB58-36E194106CB2}"/>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highlight>
                    <a:srgbClr val="FFFF00"/>
                  </a:highlight>
                </a:endParaRPr>
              </a:p>
            </p:txBody>
          </p:sp>
          <p:sp>
            <p:nvSpPr>
              <p:cNvPr id="30" name="Google Shape;2633;p35">
                <a:extLst>
                  <a:ext uri="{FF2B5EF4-FFF2-40B4-BE49-F238E27FC236}">
                    <a16:creationId xmlns:a16="http://schemas.microsoft.com/office/drawing/2014/main" id="{BF45F487-BD42-28F3-40D4-19A9B6591AB6}"/>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highlight>
                    <a:srgbClr val="FFFF00"/>
                  </a:highlight>
                </a:endParaRPr>
              </a:p>
            </p:txBody>
          </p:sp>
        </p:grpSp>
      </p:grpSp>
    </p:spTree>
    <p:extLst>
      <p:ext uri="{BB962C8B-B14F-4D97-AF65-F5344CB8AC3E}">
        <p14:creationId xmlns:p14="http://schemas.microsoft.com/office/powerpoint/2010/main" val="284235534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558"/>
        <p:cNvGrpSpPr/>
        <p:nvPr/>
      </p:nvGrpSpPr>
      <p:grpSpPr>
        <a:xfrm>
          <a:off x="0" y="0"/>
          <a:ext cx="0" cy="0"/>
          <a:chOff x="0" y="0"/>
          <a:chExt cx="0" cy="0"/>
        </a:xfrm>
      </p:grpSpPr>
      <p:sp>
        <p:nvSpPr>
          <p:cNvPr id="559" name="Google Shape;559;p23"/>
          <p:cNvSpPr txBox="1">
            <a:spLocks noGrp="1"/>
          </p:cNvSpPr>
          <p:nvPr>
            <p:ph type="title"/>
          </p:nvPr>
        </p:nvSpPr>
        <p:spPr>
          <a:xfrm>
            <a:off x="1458638" y="526192"/>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latin typeface="Dubai Medium" panose="020B0503030403030204" pitchFamily="34" charset="-78"/>
                <a:cs typeface="Dubai Medium" panose="020B0503030403030204" pitchFamily="34" charset="-78"/>
              </a:rPr>
              <a:t> :أن يطابق الطفل </a:t>
            </a:r>
            <a:r>
              <a:rPr lang="ar-SA" sz="2400" b="0" dirty="0">
                <a:solidFill>
                  <a:srgbClr val="00B050"/>
                </a:solidFill>
                <a:latin typeface="Dubai Medium" panose="020B0503030403030204" pitchFamily="34" charset="-78"/>
                <a:cs typeface="Dubai Medium" panose="020B0503030403030204" pitchFamily="34" charset="-78"/>
              </a:rPr>
              <a:t>الفواكه</a:t>
            </a:r>
            <a:r>
              <a:rPr lang="ar-SA" sz="2400" b="0" dirty="0">
                <a:latin typeface="Dubai Medium" panose="020B0503030403030204" pitchFamily="34" charset="-78"/>
                <a:cs typeface="Dubai Medium" panose="020B0503030403030204" pitchFamily="34" charset="-78"/>
              </a:rPr>
              <a:t> بما يناسبها</a:t>
            </a:r>
            <a:endParaRPr sz="2400" b="0" dirty="0">
              <a:latin typeface="Dubai Medium" panose="020B0503030403030204" pitchFamily="34" charset="-78"/>
              <a:cs typeface="Dubai Medium" panose="020B0503030403030204" pitchFamily="34" charset="-78"/>
            </a:endParaRPr>
          </a:p>
        </p:txBody>
      </p:sp>
      <p:grpSp>
        <p:nvGrpSpPr>
          <p:cNvPr id="662" name="Google Shape;662;p23"/>
          <p:cNvGrpSpPr/>
          <p:nvPr/>
        </p:nvGrpSpPr>
        <p:grpSpPr>
          <a:xfrm>
            <a:off x="1945960" y="1181657"/>
            <a:ext cx="3828301" cy="3368398"/>
            <a:chOff x="1032050" y="3902075"/>
            <a:chExt cx="2608005" cy="2504850"/>
          </a:xfrm>
        </p:grpSpPr>
        <p:sp>
          <p:nvSpPr>
            <p:cNvPr id="663" name="Google Shape;663;p23"/>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664" name="Google Shape;664;p23"/>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665" name="Google Shape;665;p23"/>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66" name="Google Shape;666;p23"/>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67" name="Google Shape;667;p23"/>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68" name="Google Shape;668;p23"/>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669" name="Google Shape;669;p23"/>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0" name="Google Shape;670;p23"/>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1" name="Google Shape;671;p23"/>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2" name="Google Shape;672;p23"/>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3" name="Google Shape;673;p23"/>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4" name="Google Shape;674;p23"/>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5" name="Google Shape;675;p23"/>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6" name="Google Shape;676;p23"/>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7" name="Google Shape;677;p23"/>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8" name="Google Shape;678;p23"/>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9" name="Google Shape;679;p23"/>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0" name="Google Shape;680;p23"/>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1" name="Google Shape;681;p23"/>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2" name="Google Shape;682;p23"/>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3" name="Google Shape;683;p23"/>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4" name="Google Shape;684;p23"/>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5" name="Google Shape;685;p23"/>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6" name="Google Shape;686;p23"/>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7" name="Google Shape;687;p23"/>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88" name="Google Shape;688;p23"/>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89" name="Google Shape;689;p23"/>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0" name="Google Shape;690;p23"/>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1" name="Google Shape;691;p23"/>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92" name="Google Shape;692;p23"/>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3" name="Google Shape;693;p23"/>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4" name="Google Shape;694;p23"/>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5" name="Google Shape;695;p23"/>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6" name="Google Shape;696;p23"/>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97" name="Google Shape;697;p23"/>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8" name="Google Shape;698;p23"/>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9" name="Google Shape;699;p23"/>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sp>
        <p:nvSpPr>
          <p:cNvPr id="2" name="Rectangle 2">
            <a:extLst>
              <a:ext uri="{FF2B5EF4-FFF2-40B4-BE49-F238E27FC236}">
                <a16:creationId xmlns:a16="http://schemas.microsoft.com/office/drawing/2014/main" id="{8C6B83C5-2F1E-B983-8E5E-52A9DAC29B01}"/>
              </a:ext>
            </a:extLst>
          </p:cNvPr>
          <p:cNvSpPr>
            <a:spLocks noChangeArrowheads="1"/>
          </p:cNvSpPr>
          <p:nvPr/>
        </p:nvSpPr>
        <p:spPr bwMode="auto">
          <a:xfrm>
            <a:off x="356151" y="-1328021"/>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grpSp>
        <p:nvGrpSpPr>
          <p:cNvPr id="5" name="Google Shape;662;p23">
            <a:extLst>
              <a:ext uri="{FF2B5EF4-FFF2-40B4-BE49-F238E27FC236}">
                <a16:creationId xmlns:a16="http://schemas.microsoft.com/office/drawing/2014/main" id="{5CC4336A-33D3-D524-2EDE-24D8B661ADEB}"/>
              </a:ext>
            </a:extLst>
          </p:cNvPr>
          <p:cNvGrpSpPr/>
          <p:nvPr/>
        </p:nvGrpSpPr>
        <p:grpSpPr>
          <a:xfrm>
            <a:off x="1945960" y="5764384"/>
            <a:ext cx="3828301" cy="3368398"/>
            <a:chOff x="1032050" y="3902075"/>
            <a:chExt cx="2608005" cy="2504850"/>
          </a:xfrm>
        </p:grpSpPr>
        <p:sp>
          <p:nvSpPr>
            <p:cNvPr id="6" name="Google Shape;663;p23">
              <a:extLst>
                <a:ext uri="{FF2B5EF4-FFF2-40B4-BE49-F238E27FC236}">
                  <a16:creationId xmlns:a16="http://schemas.microsoft.com/office/drawing/2014/main" id="{B29B84CC-86F2-3763-391F-DC1B20F8D14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7" name="Google Shape;664;p23">
              <a:extLst>
                <a:ext uri="{FF2B5EF4-FFF2-40B4-BE49-F238E27FC236}">
                  <a16:creationId xmlns:a16="http://schemas.microsoft.com/office/drawing/2014/main" id="{71C608C3-435E-FED4-D153-DFE5C5EE6B75}"/>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8" name="Google Shape;665;p23">
              <a:extLst>
                <a:ext uri="{FF2B5EF4-FFF2-40B4-BE49-F238E27FC236}">
                  <a16:creationId xmlns:a16="http://schemas.microsoft.com/office/drawing/2014/main" id="{92E71479-FA80-0CD4-CA88-581AE53038FD}"/>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666;p23">
              <a:extLst>
                <a:ext uri="{FF2B5EF4-FFF2-40B4-BE49-F238E27FC236}">
                  <a16:creationId xmlns:a16="http://schemas.microsoft.com/office/drawing/2014/main" id="{FBE4D7FB-621D-22A2-8838-D6AED47894C7}"/>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667;p23">
              <a:extLst>
                <a:ext uri="{FF2B5EF4-FFF2-40B4-BE49-F238E27FC236}">
                  <a16:creationId xmlns:a16="http://schemas.microsoft.com/office/drawing/2014/main" id="{791334F5-7554-8DF6-28B4-4E5D4A138CDD}"/>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668;p23">
              <a:extLst>
                <a:ext uri="{FF2B5EF4-FFF2-40B4-BE49-F238E27FC236}">
                  <a16:creationId xmlns:a16="http://schemas.microsoft.com/office/drawing/2014/main" id="{A1497F2A-A7EB-2CDD-4A9C-68605DF3385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669;p23">
              <a:extLst>
                <a:ext uri="{FF2B5EF4-FFF2-40B4-BE49-F238E27FC236}">
                  <a16:creationId xmlns:a16="http://schemas.microsoft.com/office/drawing/2014/main" id="{0A531D0A-564D-5E93-2379-372A66B811E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670;p23">
              <a:extLst>
                <a:ext uri="{FF2B5EF4-FFF2-40B4-BE49-F238E27FC236}">
                  <a16:creationId xmlns:a16="http://schemas.microsoft.com/office/drawing/2014/main" id="{4D064311-DC0A-0C63-5006-21C8797C789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671;p23">
              <a:extLst>
                <a:ext uri="{FF2B5EF4-FFF2-40B4-BE49-F238E27FC236}">
                  <a16:creationId xmlns:a16="http://schemas.microsoft.com/office/drawing/2014/main" id="{18387FD0-E7C8-B6FD-95FB-78FF2D1B9CC5}"/>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672;p23">
              <a:extLst>
                <a:ext uri="{FF2B5EF4-FFF2-40B4-BE49-F238E27FC236}">
                  <a16:creationId xmlns:a16="http://schemas.microsoft.com/office/drawing/2014/main" id="{379A2C46-F0E3-7F6A-3360-AE627A671212}"/>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673;p23">
              <a:extLst>
                <a:ext uri="{FF2B5EF4-FFF2-40B4-BE49-F238E27FC236}">
                  <a16:creationId xmlns:a16="http://schemas.microsoft.com/office/drawing/2014/main" id="{E481E282-C2A1-5D7E-B527-CB9E6023BE3F}"/>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674;p23">
              <a:extLst>
                <a:ext uri="{FF2B5EF4-FFF2-40B4-BE49-F238E27FC236}">
                  <a16:creationId xmlns:a16="http://schemas.microsoft.com/office/drawing/2014/main" id="{6D78B84D-2164-BFBE-DAC5-5D639BE850F2}"/>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675;p23">
              <a:extLst>
                <a:ext uri="{FF2B5EF4-FFF2-40B4-BE49-F238E27FC236}">
                  <a16:creationId xmlns:a16="http://schemas.microsoft.com/office/drawing/2014/main" id="{135340EF-7837-9424-BE0B-099221265F9A}"/>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676;p23">
              <a:extLst>
                <a:ext uri="{FF2B5EF4-FFF2-40B4-BE49-F238E27FC236}">
                  <a16:creationId xmlns:a16="http://schemas.microsoft.com/office/drawing/2014/main" id="{BD7B5730-0259-3448-D372-F6023C3E8980}"/>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677;p23">
              <a:extLst>
                <a:ext uri="{FF2B5EF4-FFF2-40B4-BE49-F238E27FC236}">
                  <a16:creationId xmlns:a16="http://schemas.microsoft.com/office/drawing/2014/main" id="{8D144FC4-D33B-9572-C2E9-A273525663F8}"/>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678;p23">
              <a:extLst>
                <a:ext uri="{FF2B5EF4-FFF2-40B4-BE49-F238E27FC236}">
                  <a16:creationId xmlns:a16="http://schemas.microsoft.com/office/drawing/2014/main" id="{67514C66-54A3-AD70-44F6-328C1F7E3237}"/>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679;p23">
              <a:extLst>
                <a:ext uri="{FF2B5EF4-FFF2-40B4-BE49-F238E27FC236}">
                  <a16:creationId xmlns:a16="http://schemas.microsoft.com/office/drawing/2014/main" id="{542F7973-4D35-C7E0-4676-E3EE88FF0A4B}"/>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680;p23">
              <a:extLst>
                <a:ext uri="{FF2B5EF4-FFF2-40B4-BE49-F238E27FC236}">
                  <a16:creationId xmlns:a16="http://schemas.microsoft.com/office/drawing/2014/main" id="{CABECB13-6BA3-F651-1FEC-CF4B188F57EC}"/>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681;p23">
              <a:extLst>
                <a:ext uri="{FF2B5EF4-FFF2-40B4-BE49-F238E27FC236}">
                  <a16:creationId xmlns:a16="http://schemas.microsoft.com/office/drawing/2014/main" id="{46CB0887-03A7-E900-2D87-4A8EC2FCE66E}"/>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682;p23">
              <a:extLst>
                <a:ext uri="{FF2B5EF4-FFF2-40B4-BE49-F238E27FC236}">
                  <a16:creationId xmlns:a16="http://schemas.microsoft.com/office/drawing/2014/main" id="{EAB06CF7-44DD-8061-9553-61EA6E5244F0}"/>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683;p23">
              <a:extLst>
                <a:ext uri="{FF2B5EF4-FFF2-40B4-BE49-F238E27FC236}">
                  <a16:creationId xmlns:a16="http://schemas.microsoft.com/office/drawing/2014/main" id="{2D31ECD3-B01E-B91D-66FA-D2EE55B8EA88}"/>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684;p23">
              <a:extLst>
                <a:ext uri="{FF2B5EF4-FFF2-40B4-BE49-F238E27FC236}">
                  <a16:creationId xmlns:a16="http://schemas.microsoft.com/office/drawing/2014/main" id="{D6B8A615-935B-D919-5AFB-EC44EA02EB8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685;p23">
              <a:extLst>
                <a:ext uri="{FF2B5EF4-FFF2-40B4-BE49-F238E27FC236}">
                  <a16:creationId xmlns:a16="http://schemas.microsoft.com/office/drawing/2014/main" id="{960CE577-3CF8-8433-E1E4-655FC911DA61}"/>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686;p23">
              <a:extLst>
                <a:ext uri="{FF2B5EF4-FFF2-40B4-BE49-F238E27FC236}">
                  <a16:creationId xmlns:a16="http://schemas.microsoft.com/office/drawing/2014/main" id="{3E5B52D4-8469-5B98-43AC-15605A034D5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687;p23">
              <a:extLst>
                <a:ext uri="{FF2B5EF4-FFF2-40B4-BE49-F238E27FC236}">
                  <a16:creationId xmlns:a16="http://schemas.microsoft.com/office/drawing/2014/main" id="{9D8DD3A5-3528-FCE9-6283-C328EEC67DC8}"/>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688;p23">
              <a:extLst>
                <a:ext uri="{FF2B5EF4-FFF2-40B4-BE49-F238E27FC236}">
                  <a16:creationId xmlns:a16="http://schemas.microsoft.com/office/drawing/2014/main" id="{5D16CD72-BE4D-F635-497B-D3A52761F9D0}"/>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689;p23">
              <a:extLst>
                <a:ext uri="{FF2B5EF4-FFF2-40B4-BE49-F238E27FC236}">
                  <a16:creationId xmlns:a16="http://schemas.microsoft.com/office/drawing/2014/main" id="{64328DC6-48C1-C480-9924-A6C95061FF3C}"/>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690;p23">
              <a:extLst>
                <a:ext uri="{FF2B5EF4-FFF2-40B4-BE49-F238E27FC236}">
                  <a16:creationId xmlns:a16="http://schemas.microsoft.com/office/drawing/2014/main" id="{1548F1BF-4CF1-97E9-019D-DEA6CC576D0E}"/>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691;p23">
              <a:extLst>
                <a:ext uri="{FF2B5EF4-FFF2-40B4-BE49-F238E27FC236}">
                  <a16:creationId xmlns:a16="http://schemas.microsoft.com/office/drawing/2014/main" id="{AA6396C9-E284-F567-B85C-4B6682883250}"/>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692;p23">
              <a:extLst>
                <a:ext uri="{FF2B5EF4-FFF2-40B4-BE49-F238E27FC236}">
                  <a16:creationId xmlns:a16="http://schemas.microsoft.com/office/drawing/2014/main" id="{3E778FDD-0F2F-8BFD-F1C6-5C18DB18B2F1}"/>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693;p23">
              <a:extLst>
                <a:ext uri="{FF2B5EF4-FFF2-40B4-BE49-F238E27FC236}">
                  <a16:creationId xmlns:a16="http://schemas.microsoft.com/office/drawing/2014/main" id="{143CCD16-71B3-8472-2F4A-DD8CBC46BB5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694;p23">
              <a:extLst>
                <a:ext uri="{FF2B5EF4-FFF2-40B4-BE49-F238E27FC236}">
                  <a16:creationId xmlns:a16="http://schemas.microsoft.com/office/drawing/2014/main" id="{14B4ACB7-22AE-A9B4-4D74-56FD79EE0D49}"/>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695;p23">
              <a:extLst>
                <a:ext uri="{FF2B5EF4-FFF2-40B4-BE49-F238E27FC236}">
                  <a16:creationId xmlns:a16="http://schemas.microsoft.com/office/drawing/2014/main" id="{3B04981B-3C77-FF0F-D8F5-DEEE05EF4409}"/>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696;p23">
              <a:extLst>
                <a:ext uri="{FF2B5EF4-FFF2-40B4-BE49-F238E27FC236}">
                  <a16:creationId xmlns:a16="http://schemas.microsoft.com/office/drawing/2014/main" id="{3B7B4073-7337-EE6A-EAF4-B65DB2D614CB}"/>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0" name="Google Shape;697;p23">
              <a:extLst>
                <a:ext uri="{FF2B5EF4-FFF2-40B4-BE49-F238E27FC236}">
                  <a16:creationId xmlns:a16="http://schemas.microsoft.com/office/drawing/2014/main" id="{A5589BD2-64CF-440B-EE74-EF65B56FAEB4}"/>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698;p23">
              <a:extLst>
                <a:ext uri="{FF2B5EF4-FFF2-40B4-BE49-F238E27FC236}">
                  <a16:creationId xmlns:a16="http://schemas.microsoft.com/office/drawing/2014/main" id="{ADF56E68-9ED6-5766-4B3B-C9E4F6315C5D}"/>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699;p23">
              <a:extLst>
                <a:ext uri="{FF2B5EF4-FFF2-40B4-BE49-F238E27FC236}">
                  <a16:creationId xmlns:a16="http://schemas.microsoft.com/office/drawing/2014/main" id="{8A94F9CA-4895-1DB6-B388-336C2D393355}"/>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sp>
        <p:nvSpPr>
          <p:cNvPr id="44" name="TextBox 43">
            <a:extLst>
              <a:ext uri="{FF2B5EF4-FFF2-40B4-BE49-F238E27FC236}">
                <a16:creationId xmlns:a16="http://schemas.microsoft.com/office/drawing/2014/main" id="{E0564416-E0BE-3CC0-34F9-8819E02EABF9}"/>
              </a:ext>
            </a:extLst>
          </p:cNvPr>
          <p:cNvSpPr txBox="1"/>
          <p:nvPr/>
        </p:nvSpPr>
        <p:spPr>
          <a:xfrm>
            <a:off x="486239" y="4941263"/>
            <a:ext cx="6654789" cy="707886"/>
          </a:xfrm>
          <a:prstGeom prst="rect">
            <a:avLst/>
          </a:prstGeom>
          <a:noFill/>
        </p:spPr>
        <p:txBody>
          <a:bodyPr wrap="square">
            <a:spAutoFit/>
          </a:bodyPr>
          <a:lstStyle/>
          <a:p>
            <a:pPr marR="0" algn="ctr" rtl="1">
              <a:lnSpc>
                <a:spcPct val="100000"/>
              </a:lnSpc>
              <a:spcBef>
                <a:spcPts val="0"/>
              </a:spcBef>
              <a:spcAft>
                <a:spcPts val="0"/>
              </a:spcAft>
              <a:buClr>
                <a:srgbClr val="000000"/>
              </a:buClr>
              <a:buFont typeface="Arial"/>
            </a:pPr>
            <a:r>
              <a:rPr lang="ar-SA" sz="4000" b="1" dirty="0">
                <a:solidFill>
                  <a:srgbClr val="00B050"/>
                </a:solidFill>
                <a:latin typeface="Dubai Medium" panose="020B0503030403030204" pitchFamily="34" charset="-78"/>
                <a:cs typeface="Dubai Medium" panose="020B0503030403030204" pitchFamily="34" charset="-78"/>
              </a:rPr>
              <a:t>تفاح</a:t>
            </a:r>
            <a:endParaRPr lang="en-AE" sz="4000" b="1" dirty="0">
              <a:solidFill>
                <a:srgbClr val="00B050"/>
              </a:solidFill>
            </a:endParaRPr>
          </a:p>
        </p:txBody>
      </p:sp>
      <p:pic>
        <p:nvPicPr>
          <p:cNvPr id="45" name="Picture 44" descr="A close-up of some fruit&#10;&#10;Description automatically generated with low confidence">
            <a:extLst>
              <a:ext uri="{FF2B5EF4-FFF2-40B4-BE49-F238E27FC236}">
                <a16:creationId xmlns:a16="http://schemas.microsoft.com/office/drawing/2014/main" id="{9A46D5F8-49CB-0DBC-3342-F7F56A9FE7AB}"/>
              </a:ext>
            </a:extLst>
          </p:cNvPr>
          <p:cNvPicPr>
            <a:picLocks noChangeAspect="1"/>
          </p:cNvPicPr>
          <p:nvPr/>
        </p:nvPicPr>
        <p:blipFill rotWithShape="1">
          <a:blip r:embed="rId3">
            <a:alphaModFix amt="20000"/>
            <a:extLst>
              <a:ext uri="{28A0092B-C50C-407E-A947-70E740481C1C}">
                <a14:useLocalDpi xmlns:a14="http://schemas.microsoft.com/office/drawing/2010/main" val="0"/>
              </a:ext>
            </a:extLst>
          </a:blip>
          <a:srcRect t="36018" b="35648"/>
          <a:stretch/>
        </p:blipFill>
        <p:spPr bwMode="auto">
          <a:xfrm>
            <a:off x="2623652" y="6199281"/>
            <a:ext cx="2700655" cy="2331720"/>
          </a:xfrm>
          <a:prstGeom prst="rect">
            <a:avLst/>
          </a:prstGeom>
          <a:ln>
            <a:noFill/>
          </a:ln>
          <a:extLst>
            <a:ext uri="{53640926-AAD7-44D8-BBD7-CCE9431645EC}">
              <a14:shadowObscured xmlns:a14="http://schemas.microsoft.com/office/drawing/2010/main"/>
            </a:ext>
          </a:extLst>
        </p:spPr>
      </p:pic>
      <p:pic>
        <p:nvPicPr>
          <p:cNvPr id="46" name="Picture 45" descr="A red apple with a green leaf&#10;&#10;Description automatically generated with medium confidence">
            <a:extLst>
              <a:ext uri="{FF2B5EF4-FFF2-40B4-BE49-F238E27FC236}">
                <a16:creationId xmlns:a16="http://schemas.microsoft.com/office/drawing/2014/main" id="{78209A66-4EEB-ECA4-A2B1-B570A5766E04}"/>
              </a:ext>
            </a:extLst>
          </p:cNvPr>
          <p:cNvPicPr>
            <a:picLocks noChangeAspect="1"/>
          </p:cNvPicPr>
          <p:nvPr/>
        </p:nvPicPr>
        <p:blipFill>
          <a:blip r:embed="rId4" cstate="print">
            <a:alphaModFix amt="20000"/>
            <a:extLst>
              <a:ext uri="{28A0092B-C50C-407E-A947-70E740481C1C}">
                <a14:useLocalDpi xmlns:a14="http://schemas.microsoft.com/office/drawing/2010/main" val="0"/>
              </a:ext>
            </a:extLst>
          </a:blip>
          <a:stretch>
            <a:fillRect/>
          </a:stretch>
        </p:blipFill>
        <p:spPr>
          <a:xfrm>
            <a:off x="2683025" y="1462657"/>
            <a:ext cx="2581910" cy="2455545"/>
          </a:xfrm>
          <a:prstGeom prst="rect">
            <a:avLst/>
          </a:prstGeom>
        </p:spPr>
      </p:pic>
      <p:sp>
        <p:nvSpPr>
          <p:cNvPr id="48" name="TextBox 47">
            <a:extLst>
              <a:ext uri="{FF2B5EF4-FFF2-40B4-BE49-F238E27FC236}">
                <a16:creationId xmlns:a16="http://schemas.microsoft.com/office/drawing/2014/main" id="{146A7244-CC90-DF9C-DB1A-B2BAFF5665C1}"/>
              </a:ext>
            </a:extLst>
          </p:cNvPr>
          <p:cNvSpPr txBox="1"/>
          <p:nvPr/>
        </p:nvSpPr>
        <p:spPr>
          <a:xfrm>
            <a:off x="486239" y="9474009"/>
            <a:ext cx="6654789" cy="707886"/>
          </a:xfrm>
          <a:prstGeom prst="rect">
            <a:avLst/>
          </a:prstGeom>
          <a:noFill/>
        </p:spPr>
        <p:txBody>
          <a:bodyPr wrap="square">
            <a:spAutoFit/>
          </a:bodyPr>
          <a:lstStyle/>
          <a:p>
            <a:pPr marR="0" algn="ctr" rtl="1">
              <a:lnSpc>
                <a:spcPct val="100000"/>
              </a:lnSpc>
              <a:spcBef>
                <a:spcPts val="0"/>
              </a:spcBef>
              <a:spcAft>
                <a:spcPts val="0"/>
              </a:spcAft>
              <a:buClr>
                <a:srgbClr val="000000"/>
              </a:buClr>
              <a:buFont typeface="Arial"/>
            </a:pPr>
            <a:r>
              <a:rPr lang="ar-SA" sz="4000" b="1" dirty="0">
                <a:solidFill>
                  <a:srgbClr val="00B050"/>
                </a:solidFill>
                <a:latin typeface="Dubai Medium" panose="020B0503030403030204" pitchFamily="34" charset="-78"/>
                <a:cs typeface="Dubai Medium" panose="020B0503030403030204" pitchFamily="34" charset="-78"/>
              </a:rPr>
              <a:t>موز</a:t>
            </a:r>
            <a:endParaRPr lang="en-AE" sz="4000" b="1" dirty="0">
              <a:solidFill>
                <a:srgbClr val="00B050"/>
              </a:solidFill>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558"/>
        <p:cNvGrpSpPr/>
        <p:nvPr/>
      </p:nvGrpSpPr>
      <p:grpSpPr>
        <a:xfrm>
          <a:off x="0" y="0"/>
          <a:ext cx="0" cy="0"/>
          <a:chOff x="0" y="0"/>
          <a:chExt cx="0" cy="0"/>
        </a:xfrm>
      </p:grpSpPr>
      <p:sp>
        <p:nvSpPr>
          <p:cNvPr id="559" name="Google Shape;559;p23"/>
          <p:cNvSpPr txBox="1">
            <a:spLocks noGrp="1"/>
          </p:cNvSpPr>
          <p:nvPr>
            <p:ph type="title"/>
          </p:nvPr>
        </p:nvSpPr>
        <p:spPr>
          <a:xfrm>
            <a:off x="1458638" y="526192"/>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latin typeface="Dubai Medium" panose="020B0503030403030204" pitchFamily="34" charset="-78"/>
                <a:cs typeface="Dubai Medium" panose="020B0503030403030204" pitchFamily="34" charset="-78"/>
              </a:rPr>
              <a:t> :أن يطابق الطفل </a:t>
            </a:r>
            <a:r>
              <a:rPr lang="ar-SA" sz="2400" b="0" dirty="0">
                <a:solidFill>
                  <a:srgbClr val="00B050"/>
                </a:solidFill>
                <a:latin typeface="Dubai Medium" panose="020B0503030403030204" pitchFamily="34" charset="-78"/>
                <a:cs typeface="Dubai Medium" panose="020B0503030403030204" pitchFamily="34" charset="-78"/>
              </a:rPr>
              <a:t>الفواكه</a:t>
            </a:r>
            <a:r>
              <a:rPr lang="ar-SA" sz="2400" b="0" dirty="0">
                <a:latin typeface="Dubai Medium" panose="020B0503030403030204" pitchFamily="34" charset="-78"/>
                <a:cs typeface="Dubai Medium" panose="020B0503030403030204" pitchFamily="34" charset="-78"/>
              </a:rPr>
              <a:t> بما يناسبها</a:t>
            </a:r>
            <a:endParaRPr sz="2400" b="0" dirty="0">
              <a:latin typeface="Dubai Medium" panose="020B0503030403030204" pitchFamily="34" charset="-78"/>
              <a:cs typeface="Dubai Medium" panose="020B0503030403030204" pitchFamily="34" charset="-78"/>
            </a:endParaRPr>
          </a:p>
        </p:txBody>
      </p:sp>
      <p:grpSp>
        <p:nvGrpSpPr>
          <p:cNvPr id="662" name="Google Shape;662;p23"/>
          <p:cNvGrpSpPr/>
          <p:nvPr/>
        </p:nvGrpSpPr>
        <p:grpSpPr>
          <a:xfrm>
            <a:off x="1945960" y="1181657"/>
            <a:ext cx="3828301" cy="3368398"/>
            <a:chOff x="1032050" y="3902075"/>
            <a:chExt cx="2608005" cy="2504850"/>
          </a:xfrm>
        </p:grpSpPr>
        <p:sp>
          <p:nvSpPr>
            <p:cNvPr id="663" name="Google Shape;663;p23"/>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664" name="Google Shape;664;p23"/>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665" name="Google Shape;665;p23"/>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66" name="Google Shape;666;p23"/>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67" name="Google Shape;667;p23"/>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68" name="Google Shape;668;p23"/>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669" name="Google Shape;669;p23"/>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0" name="Google Shape;670;p23"/>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1" name="Google Shape;671;p23"/>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2" name="Google Shape;672;p23"/>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3" name="Google Shape;673;p23"/>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4" name="Google Shape;674;p23"/>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5" name="Google Shape;675;p23"/>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6" name="Google Shape;676;p23"/>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7" name="Google Shape;677;p23"/>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8" name="Google Shape;678;p23"/>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79" name="Google Shape;679;p23"/>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0" name="Google Shape;680;p23"/>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1" name="Google Shape;681;p23"/>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2" name="Google Shape;682;p23"/>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3" name="Google Shape;683;p23"/>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4" name="Google Shape;684;p23"/>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5" name="Google Shape;685;p23"/>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6" name="Google Shape;686;p23"/>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87" name="Google Shape;687;p23"/>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88" name="Google Shape;688;p23"/>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89" name="Google Shape;689;p23"/>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0" name="Google Shape;690;p23"/>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1" name="Google Shape;691;p23"/>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92" name="Google Shape;692;p23"/>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3" name="Google Shape;693;p23"/>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4" name="Google Shape;694;p23"/>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5" name="Google Shape;695;p23"/>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6" name="Google Shape;696;p23"/>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97" name="Google Shape;697;p23"/>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8" name="Google Shape;698;p23"/>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99" name="Google Shape;699;p23"/>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sp>
        <p:nvSpPr>
          <p:cNvPr id="2" name="Rectangle 2">
            <a:extLst>
              <a:ext uri="{FF2B5EF4-FFF2-40B4-BE49-F238E27FC236}">
                <a16:creationId xmlns:a16="http://schemas.microsoft.com/office/drawing/2014/main" id="{8C6B83C5-2F1E-B983-8E5E-52A9DAC29B01}"/>
              </a:ext>
            </a:extLst>
          </p:cNvPr>
          <p:cNvSpPr>
            <a:spLocks noChangeArrowheads="1"/>
          </p:cNvSpPr>
          <p:nvPr/>
        </p:nvSpPr>
        <p:spPr bwMode="auto">
          <a:xfrm>
            <a:off x="356151" y="-1328021"/>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grpSp>
        <p:nvGrpSpPr>
          <p:cNvPr id="5" name="Google Shape;662;p23">
            <a:extLst>
              <a:ext uri="{FF2B5EF4-FFF2-40B4-BE49-F238E27FC236}">
                <a16:creationId xmlns:a16="http://schemas.microsoft.com/office/drawing/2014/main" id="{5CC4336A-33D3-D524-2EDE-24D8B661ADEB}"/>
              </a:ext>
            </a:extLst>
          </p:cNvPr>
          <p:cNvGrpSpPr/>
          <p:nvPr/>
        </p:nvGrpSpPr>
        <p:grpSpPr>
          <a:xfrm>
            <a:off x="1945960" y="5764384"/>
            <a:ext cx="3828301" cy="3368398"/>
            <a:chOff x="1032050" y="3902075"/>
            <a:chExt cx="2608005" cy="2504850"/>
          </a:xfrm>
        </p:grpSpPr>
        <p:sp>
          <p:nvSpPr>
            <p:cNvPr id="6" name="Google Shape;663;p23">
              <a:extLst>
                <a:ext uri="{FF2B5EF4-FFF2-40B4-BE49-F238E27FC236}">
                  <a16:creationId xmlns:a16="http://schemas.microsoft.com/office/drawing/2014/main" id="{B29B84CC-86F2-3763-391F-DC1B20F8D14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7" name="Google Shape;664;p23">
              <a:extLst>
                <a:ext uri="{FF2B5EF4-FFF2-40B4-BE49-F238E27FC236}">
                  <a16:creationId xmlns:a16="http://schemas.microsoft.com/office/drawing/2014/main" id="{71C608C3-435E-FED4-D153-DFE5C5EE6B75}"/>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8" name="Google Shape;665;p23">
              <a:extLst>
                <a:ext uri="{FF2B5EF4-FFF2-40B4-BE49-F238E27FC236}">
                  <a16:creationId xmlns:a16="http://schemas.microsoft.com/office/drawing/2014/main" id="{92E71479-FA80-0CD4-CA88-581AE53038FD}"/>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666;p23">
              <a:extLst>
                <a:ext uri="{FF2B5EF4-FFF2-40B4-BE49-F238E27FC236}">
                  <a16:creationId xmlns:a16="http://schemas.microsoft.com/office/drawing/2014/main" id="{FBE4D7FB-621D-22A2-8838-D6AED47894C7}"/>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667;p23">
              <a:extLst>
                <a:ext uri="{FF2B5EF4-FFF2-40B4-BE49-F238E27FC236}">
                  <a16:creationId xmlns:a16="http://schemas.microsoft.com/office/drawing/2014/main" id="{791334F5-7554-8DF6-28B4-4E5D4A138CDD}"/>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668;p23">
              <a:extLst>
                <a:ext uri="{FF2B5EF4-FFF2-40B4-BE49-F238E27FC236}">
                  <a16:creationId xmlns:a16="http://schemas.microsoft.com/office/drawing/2014/main" id="{A1497F2A-A7EB-2CDD-4A9C-68605DF3385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669;p23">
              <a:extLst>
                <a:ext uri="{FF2B5EF4-FFF2-40B4-BE49-F238E27FC236}">
                  <a16:creationId xmlns:a16="http://schemas.microsoft.com/office/drawing/2014/main" id="{0A531D0A-564D-5E93-2379-372A66B811E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670;p23">
              <a:extLst>
                <a:ext uri="{FF2B5EF4-FFF2-40B4-BE49-F238E27FC236}">
                  <a16:creationId xmlns:a16="http://schemas.microsoft.com/office/drawing/2014/main" id="{4D064311-DC0A-0C63-5006-21C8797C789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671;p23">
              <a:extLst>
                <a:ext uri="{FF2B5EF4-FFF2-40B4-BE49-F238E27FC236}">
                  <a16:creationId xmlns:a16="http://schemas.microsoft.com/office/drawing/2014/main" id="{18387FD0-E7C8-B6FD-95FB-78FF2D1B9CC5}"/>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672;p23">
              <a:extLst>
                <a:ext uri="{FF2B5EF4-FFF2-40B4-BE49-F238E27FC236}">
                  <a16:creationId xmlns:a16="http://schemas.microsoft.com/office/drawing/2014/main" id="{379A2C46-F0E3-7F6A-3360-AE627A671212}"/>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673;p23">
              <a:extLst>
                <a:ext uri="{FF2B5EF4-FFF2-40B4-BE49-F238E27FC236}">
                  <a16:creationId xmlns:a16="http://schemas.microsoft.com/office/drawing/2014/main" id="{E481E282-C2A1-5D7E-B527-CB9E6023BE3F}"/>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674;p23">
              <a:extLst>
                <a:ext uri="{FF2B5EF4-FFF2-40B4-BE49-F238E27FC236}">
                  <a16:creationId xmlns:a16="http://schemas.microsoft.com/office/drawing/2014/main" id="{6D78B84D-2164-BFBE-DAC5-5D639BE850F2}"/>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675;p23">
              <a:extLst>
                <a:ext uri="{FF2B5EF4-FFF2-40B4-BE49-F238E27FC236}">
                  <a16:creationId xmlns:a16="http://schemas.microsoft.com/office/drawing/2014/main" id="{135340EF-7837-9424-BE0B-099221265F9A}"/>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676;p23">
              <a:extLst>
                <a:ext uri="{FF2B5EF4-FFF2-40B4-BE49-F238E27FC236}">
                  <a16:creationId xmlns:a16="http://schemas.microsoft.com/office/drawing/2014/main" id="{BD7B5730-0259-3448-D372-F6023C3E8980}"/>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677;p23">
              <a:extLst>
                <a:ext uri="{FF2B5EF4-FFF2-40B4-BE49-F238E27FC236}">
                  <a16:creationId xmlns:a16="http://schemas.microsoft.com/office/drawing/2014/main" id="{8D144FC4-D33B-9572-C2E9-A273525663F8}"/>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678;p23">
              <a:extLst>
                <a:ext uri="{FF2B5EF4-FFF2-40B4-BE49-F238E27FC236}">
                  <a16:creationId xmlns:a16="http://schemas.microsoft.com/office/drawing/2014/main" id="{67514C66-54A3-AD70-44F6-328C1F7E3237}"/>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679;p23">
              <a:extLst>
                <a:ext uri="{FF2B5EF4-FFF2-40B4-BE49-F238E27FC236}">
                  <a16:creationId xmlns:a16="http://schemas.microsoft.com/office/drawing/2014/main" id="{542F7973-4D35-C7E0-4676-E3EE88FF0A4B}"/>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680;p23">
              <a:extLst>
                <a:ext uri="{FF2B5EF4-FFF2-40B4-BE49-F238E27FC236}">
                  <a16:creationId xmlns:a16="http://schemas.microsoft.com/office/drawing/2014/main" id="{CABECB13-6BA3-F651-1FEC-CF4B188F57EC}"/>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681;p23">
              <a:extLst>
                <a:ext uri="{FF2B5EF4-FFF2-40B4-BE49-F238E27FC236}">
                  <a16:creationId xmlns:a16="http://schemas.microsoft.com/office/drawing/2014/main" id="{46CB0887-03A7-E900-2D87-4A8EC2FCE66E}"/>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682;p23">
              <a:extLst>
                <a:ext uri="{FF2B5EF4-FFF2-40B4-BE49-F238E27FC236}">
                  <a16:creationId xmlns:a16="http://schemas.microsoft.com/office/drawing/2014/main" id="{EAB06CF7-44DD-8061-9553-61EA6E5244F0}"/>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683;p23">
              <a:extLst>
                <a:ext uri="{FF2B5EF4-FFF2-40B4-BE49-F238E27FC236}">
                  <a16:creationId xmlns:a16="http://schemas.microsoft.com/office/drawing/2014/main" id="{2D31ECD3-B01E-B91D-66FA-D2EE55B8EA88}"/>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684;p23">
              <a:extLst>
                <a:ext uri="{FF2B5EF4-FFF2-40B4-BE49-F238E27FC236}">
                  <a16:creationId xmlns:a16="http://schemas.microsoft.com/office/drawing/2014/main" id="{D6B8A615-935B-D919-5AFB-EC44EA02EB8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685;p23">
              <a:extLst>
                <a:ext uri="{FF2B5EF4-FFF2-40B4-BE49-F238E27FC236}">
                  <a16:creationId xmlns:a16="http://schemas.microsoft.com/office/drawing/2014/main" id="{960CE577-3CF8-8433-E1E4-655FC911DA61}"/>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686;p23">
              <a:extLst>
                <a:ext uri="{FF2B5EF4-FFF2-40B4-BE49-F238E27FC236}">
                  <a16:creationId xmlns:a16="http://schemas.microsoft.com/office/drawing/2014/main" id="{3E5B52D4-8469-5B98-43AC-15605A034D5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687;p23">
              <a:extLst>
                <a:ext uri="{FF2B5EF4-FFF2-40B4-BE49-F238E27FC236}">
                  <a16:creationId xmlns:a16="http://schemas.microsoft.com/office/drawing/2014/main" id="{9D8DD3A5-3528-FCE9-6283-C328EEC67DC8}"/>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688;p23">
              <a:extLst>
                <a:ext uri="{FF2B5EF4-FFF2-40B4-BE49-F238E27FC236}">
                  <a16:creationId xmlns:a16="http://schemas.microsoft.com/office/drawing/2014/main" id="{5D16CD72-BE4D-F635-497B-D3A52761F9D0}"/>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689;p23">
              <a:extLst>
                <a:ext uri="{FF2B5EF4-FFF2-40B4-BE49-F238E27FC236}">
                  <a16:creationId xmlns:a16="http://schemas.microsoft.com/office/drawing/2014/main" id="{64328DC6-48C1-C480-9924-A6C95061FF3C}"/>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690;p23">
              <a:extLst>
                <a:ext uri="{FF2B5EF4-FFF2-40B4-BE49-F238E27FC236}">
                  <a16:creationId xmlns:a16="http://schemas.microsoft.com/office/drawing/2014/main" id="{1548F1BF-4CF1-97E9-019D-DEA6CC576D0E}"/>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691;p23">
              <a:extLst>
                <a:ext uri="{FF2B5EF4-FFF2-40B4-BE49-F238E27FC236}">
                  <a16:creationId xmlns:a16="http://schemas.microsoft.com/office/drawing/2014/main" id="{AA6396C9-E284-F567-B85C-4B6682883250}"/>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692;p23">
              <a:extLst>
                <a:ext uri="{FF2B5EF4-FFF2-40B4-BE49-F238E27FC236}">
                  <a16:creationId xmlns:a16="http://schemas.microsoft.com/office/drawing/2014/main" id="{3E778FDD-0F2F-8BFD-F1C6-5C18DB18B2F1}"/>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693;p23">
              <a:extLst>
                <a:ext uri="{FF2B5EF4-FFF2-40B4-BE49-F238E27FC236}">
                  <a16:creationId xmlns:a16="http://schemas.microsoft.com/office/drawing/2014/main" id="{143CCD16-71B3-8472-2F4A-DD8CBC46BB5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694;p23">
              <a:extLst>
                <a:ext uri="{FF2B5EF4-FFF2-40B4-BE49-F238E27FC236}">
                  <a16:creationId xmlns:a16="http://schemas.microsoft.com/office/drawing/2014/main" id="{14B4ACB7-22AE-A9B4-4D74-56FD79EE0D49}"/>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695;p23">
              <a:extLst>
                <a:ext uri="{FF2B5EF4-FFF2-40B4-BE49-F238E27FC236}">
                  <a16:creationId xmlns:a16="http://schemas.microsoft.com/office/drawing/2014/main" id="{3B04981B-3C77-FF0F-D8F5-DEEE05EF4409}"/>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696;p23">
              <a:extLst>
                <a:ext uri="{FF2B5EF4-FFF2-40B4-BE49-F238E27FC236}">
                  <a16:creationId xmlns:a16="http://schemas.microsoft.com/office/drawing/2014/main" id="{3B7B4073-7337-EE6A-EAF4-B65DB2D614CB}"/>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0" name="Google Shape;697;p23">
              <a:extLst>
                <a:ext uri="{FF2B5EF4-FFF2-40B4-BE49-F238E27FC236}">
                  <a16:creationId xmlns:a16="http://schemas.microsoft.com/office/drawing/2014/main" id="{A5589BD2-64CF-440B-EE74-EF65B56FAEB4}"/>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698;p23">
              <a:extLst>
                <a:ext uri="{FF2B5EF4-FFF2-40B4-BE49-F238E27FC236}">
                  <a16:creationId xmlns:a16="http://schemas.microsoft.com/office/drawing/2014/main" id="{ADF56E68-9ED6-5766-4B3B-C9E4F6315C5D}"/>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699;p23">
              <a:extLst>
                <a:ext uri="{FF2B5EF4-FFF2-40B4-BE49-F238E27FC236}">
                  <a16:creationId xmlns:a16="http://schemas.microsoft.com/office/drawing/2014/main" id="{8A94F9CA-4895-1DB6-B388-336C2D393355}"/>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sp>
        <p:nvSpPr>
          <p:cNvPr id="44" name="TextBox 43">
            <a:extLst>
              <a:ext uri="{FF2B5EF4-FFF2-40B4-BE49-F238E27FC236}">
                <a16:creationId xmlns:a16="http://schemas.microsoft.com/office/drawing/2014/main" id="{E0564416-E0BE-3CC0-34F9-8819E02EABF9}"/>
              </a:ext>
            </a:extLst>
          </p:cNvPr>
          <p:cNvSpPr txBox="1"/>
          <p:nvPr/>
        </p:nvSpPr>
        <p:spPr>
          <a:xfrm>
            <a:off x="486239" y="4941263"/>
            <a:ext cx="6654789" cy="707886"/>
          </a:xfrm>
          <a:prstGeom prst="rect">
            <a:avLst/>
          </a:prstGeom>
          <a:noFill/>
        </p:spPr>
        <p:txBody>
          <a:bodyPr wrap="square">
            <a:spAutoFit/>
          </a:bodyPr>
          <a:lstStyle/>
          <a:p>
            <a:pPr marR="0" algn="ctr" rtl="0">
              <a:lnSpc>
                <a:spcPct val="100000"/>
              </a:lnSpc>
              <a:spcBef>
                <a:spcPts val="0"/>
              </a:spcBef>
              <a:spcAft>
                <a:spcPts val="0"/>
              </a:spcAft>
              <a:buClr>
                <a:srgbClr val="000000"/>
              </a:buClr>
              <a:buFont typeface="Arial"/>
            </a:pPr>
            <a:r>
              <a:rPr lang="ar-SA" sz="4000" b="1" dirty="0">
                <a:solidFill>
                  <a:srgbClr val="00B050"/>
                </a:solidFill>
                <a:latin typeface="Dubai Medium" panose="020B0503030403030204" pitchFamily="34" charset="-78"/>
                <a:cs typeface="Dubai Medium" panose="020B0503030403030204" pitchFamily="34" charset="-78"/>
              </a:rPr>
              <a:t>عنب</a:t>
            </a:r>
            <a:endParaRPr lang="en-AE" sz="4000" b="1" dirty="0">
              <a:solidFill>
                <a:srgbClr val="00B050"/>
              </a:solidFill>
            </a:endParaRPr>
          </a:p>
        </p:txBody>
      </p:sp>
      <p:sp>
        <p:nvSpPr>
          <p:cNvPr id="48" name="TextBox 47">
            <a:extLst>
              <a:ext uri="{FF2B5EF4-FFF2-40B4-BE49-F238E27FC236}">
                <a16:creationId xmlns:a16="http://schemas.microsoft.com/office/drawing/2014/main" id="{146A7244-CC90-DF9C-DB1A-B2BAFF5665C1}"/>
              </a:ext>
            </a:extLst>
          </p:cNvPr>
          <p:cNvSpPr txBox="1"/>
          <p:nvPr/>
        </p:nvSpPr>
        <p:spPr>
          <a:xfrm>
            <a:off x="486239" y="9474009"/>
            <a:ext cx="6654789" cy="707886"/>
          </a:xfrm>
          <a:prstGeom prst="rect">
            <a:avLst/>
          </a:prstGeom>
          <a:noFill/>
        </p:spPr>
        <p:txBody>
          <a:bodyPr wrap="square">
            <a:spAutoFit/>
          </a:bodyPr>
          <a:lstStyle/>
          <a:p>
            <a:pPr marR="0" algn="ctr" rtl="1">
              <a:lnSpc>
                <a:spcPct val="100000"/>
              </a:lnSpc>
              <a:spcBef>
                <a:spcPts val="0"/>
              </a:spcBef>
              <a:spcAft>
                <a:spcPts val="0"/>
              </a:spcAft>
              <a:buClr>
                <a:srgbClr val="000000"/>
              </a:buClr>
              <a:buFont typeface="Arial"/>
            </a:pPr>
            <a:r>
              <a:rPr lang="ar-SA" sz="4000" b="1" dirty="0">
                <a:solidFill>
                  <a:srgbClr val="00B050"/>
                </a:solidFill>
                <a:latin typeface="Dubai Medium" panose="020B0503030403030204" pitchFamily="34" charset="-78"/>
                <a:cs typeface="Dubai Medium" panose="020B0503030403030204" pitchFamily="34" charset="-78"/>
              </a:rPr>
              <a:t>برتقال</a:t>
            </a:r>
            <a:endParaRPr lang="en-AE" sz="4000" b="1" dirty="0">
              <a:solidFill>
                <a:srgbClr val="00B050"/>
              </a:solidFill>
            </a:endParaRPr>
          </a:p>
        </p:txBody>
      </p:sp>
      <p:pic>
        <p:nvPicPr>
          <p:cNvPr id="3" name="Picture 2" descr="A close-up of some fruit&#10;&#10;Description automatically generated with low confidence">
            <a:extLst>
              <a:ext uri="{FF2B5EF4-FFF2-40B4-BE49-F238E27FC236}">
                <a16:creationId xmlns:a16="http://schemas.microsoft.com/office/drawing/2014/main" id="{F82BD03A-021A-DB37-42E7-5C3A6BCFAA03}"/>
              </a:ext>
            </a:extLst>
          </p:cNvPr>
          <p:cNvPicPr>
            <a:picLocks noChangeAspect="1"/>
          </p:cNvPicPr>
          <p:nvPr/>
        </p:nvPicPr>
        <p:blipFill rotWithShape="1">
          <a:blip r:embed="rId3">
            <a:alphaModFix amt="20000"/>
            <a:extLst>
              <a:ext uri="{28A0092B-C50C-407E-A947-70E740481C1C}">
                <a14:useLocalDpi xmlns:a14="http://schemas.microsoft.com/office/drawing/2010/main" val="0"/>
              </a:ext>
            </a:extLst>
          </a:blip>
          <a:srcRect t="64814" r="2941"/>
          <a:stretch/>
        </p:blipFill>
        <p:spPr bwMode="auto">
          <a:xfrm>
            <a:off x="2667927" y="6031320"/>
            <a:ext cx="2461260" cy="2718435"/>
          </a:xfrm>
          <a:prstGeom prst="rect">
            <a:avLst/>
          </a:prstGeom>
          <a:ln>
            <a:noFill/>
          </a:ln>
          <a:extLst>
            <a:ext uri="{53640926-AAD7-44D8-BBD7-CCE9431645EC}">
              <a14:shadowObscured xmlns:a14="http://schemas.microsoft.com/office/drawing/2010/main"/>
            </a:ext>
          </a:extLst>
        </p:spPr>
      </p:pic>
      <p:pic>
        <p:nvPicPr>
          <p:cNvPr id="35842" name="Picture 2" descr="efficacy Compose alliance cartoon grapes Refund Achieve Degenerate">
            <a:extLst>
              <a:ext uri="{FF2B5EF4-FFF2-40B4-BE49-F238E27FC236}">
                <a16:creationId xmlns:a16="http://schemas.microsoft.com/office/drawing/2014/main" id="{D550D9F0-0E24-A0BE-F8E8-F54D85DB516D}"/>
              </a:ext>
            </a:extLst>
          </p:cNvPr>
          <p:cNvPicPr>
            <a:picLocks noChangeAspect="1" noChangeArrowheads="1"/>
          </p:cNvPicPr>
          <p:nvPr/>
        </p:nvPicPr>
        <p:blipFill rotWithShape="1">
          <a:blip r:embed="rId4">
            <a:clrChange>
              <a:clrFrom>
                <a:srgbClr val="FFFFFF"/>
              </a:clrFrom>
              <a:clrTo>
                <a:srgbClr val="FFFFFF">
                  <a:alpha val="0"/>
                </a:srgbClr>
              </a:clrTo>
            </a:clrChange>
            <a:alphaModFix amt="20000"/>
            <a:extLst>
              <a:ext uri="{28A0092B-C50C-407E-A947-70E740481C1C}">
                <a14:useLocalDpi xmlns:a14="http://schemas.microsoft.com/office/drawing/2010/main" val="0"/>
              </a:ext>
            </a:extLst>
          </a:blip>
          <a:srcRect l="21766" t="9888" r="20821" b="10154"/>
          <a:stretch/>
        </p:blipFill>
        <p:spPr bwMode="auto">
          <a:xfrm>
            <a:off x="2941778" y="1329420"/>
            <a:ext cx="2073499" cy="28877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0502917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558"/>
        <p:cNvGrpSpPr/>
        <p:nvPr/>
      </p:nvGrpSpPr>
      <p:grpSpPr>
        <a:xfrm>
          <a:off x="0" y="0"/>
          <a:ext cx="0" cy="0"/>
          <a:chOff x="0" y="0"/>
          <a:chExt cx="0" cy="0"/>
        </a:xfrm>
      </p:grpSpPr>
      <p:sp>
        <p:nvSpPr>
          <p:cNvPr id="559" name="Google Shape;559;p23"/>
          <p:cNvSpPr txBox="1">
            <a:spLocks noGrp="1"/>
          </p:cNvSpPr>
          <p:nvPr>
            <p:ph type="title"/>
          </p:nvPr>
        </p:nvSpPr>
        <p:spPr>
          <a:xfrm>
            <a:off x="1458638" y="526192"/>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800" b="0" dirty="0">
                <a:solidFill>
                  <a:schemeClr val="tx1">
                    <a:lumMod val="95000"/>
                    <a:lumOff val="5000"/>
                  </a:schemeClr>
                </a:solidFill>
                <a:latin typeface="Dubai Medium" panose="020B0503030403030204" pitchFamily="34" charset="-78"/>
                <a:cs typeface="Dubai Medium" panose="020B0503030403030204" pitchFamily="34" charset="-78"/>
              </a:rPr>
              <a:t>قص وتغليف</a:t>
            </a:r>
            <a:endParaRPr sz="4800" b="0" dirty="0">
              <a:solidFill>
                <a:schemeClr val="tx1">
                  <a:lumMod val="95000"/>
                  <a:lumOff val="5000"/>
                </a:schemeClr>
              </a:solidFill>
              <a:latin typeface="Dubai Medium" panose="020B0503030403030204" pitchFamily="34" charset="-78"/>
              <a:cs typeface="Dubai Medium" panose="020B0503030403030204" pitchFamily="34" charset="-78"/>
            </a:endParaRPr>
          </a:p>
        </p:txBody>
      </p:sp>
      <p:sp>
        <p:nvSpPr>
          <p:cNvPr id="2" name="Rectangle 2">
            <a:extLst>
              <a:ext uri="{FF2B5EF4-FFF2-40B4-BE49-F238E27FC236}">
                <a16:creationId xmlns:a16="http://schemas.microsoft.com/office/drawing/2014/main" id="{8C6B83C5-2F1E-B983-8E5E-52A9DAC29B01}"/>
              </a:ext>
            </a:extLst>
          </p:cNvPr>
          <p:cNvSpPr>
            <a:spLocks noChangeArrowheads="1"/>
          </p:cNvSpPr>
          <p:nvPr/>
        </p:nvSpPr>
        <p:spPr bwMode="auto">
          <a:xfrm>
            <a:off x="356151" y="-1328021"/>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50" name="Rectangle 49">
            <a:extLst>
              <a:ext uri="{FF2B5EF4-FFF2-40B4-BE49-F238E27FC236}">
                <a16:creationId xmlns:a16="http://schemas.microsoft.com/office/drawing/2014/main" id="{894BFF78-9DDF-DBDF-2259-7CC101194949}"/>
              </a:ext>
            </a:extLst>
          </p:cNvPr>
          <p:cNvSpPr/>
          <p:nvPr/>
        </p:nvSpPr>
        <p:spPr>
          <a:xfrm>
            <a:off x="746337" y="1769676"/>
            <a:ext cx="3009233" cy="2718435"/>
          </a:xfrm>
          <a:prstGeom prst="rect">
            <a:avLst/>
          </a:prstGeom>
          <a:solidFill>
            <a:schemeClr val="bg1"/>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dirty="0"/>
          </a:p>
        </p:txBody>
      </p:sp>
      <p:sp>
        <p:nvSpPr>
          <p:cNvPr id="54" name="Rectangle 53">
            <a:extLst>
              <a:ext uri="{FF2B5EF4-FFF2-40B4-BE49-F238E27FC236}">
                <a16:creationId xmlns:a16="http://schemas.microsoft.com/office/drawing/2014/main" id="{C54FA9DF-84F4-525A-81AE-324A7AD4D5FA}"/>
              </a:ext>
            </a:extLst>
          </p:cNvPr>
          <p:cNvSpPr/>
          <p:nvPr/>
        </p:nvSpPr>
        <p:spPr>
          <a:xfrm>
            <a:off x="3975481" y="1792898"/>
            <a:ext cx="3009233" cy="2718435"/>
          </a:xfrm>
          <a:prstGeom prst="rect">
            <a:avLst/>
          </a:prstGeom>
          <a:solidFill>
            <a:schemeClr val="bg1"/>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dirty="0"/>
          </a:p>
        </p:txBody>
      </p:sp>
      <p:sp>
        <p:nvSpPr>
          <p:cNvPr id="56" name="Rectangle 55">
            <a:extLst>
              <a:ext uri="{FF2B5EF4-FFF2-40B4-BE49-F238E27FC236}">
                <a16:creationId xmlns:a16="http://schemas.microsoft.com/office/drawing/2014/main" id="{CEDC9A98-3233-A503-71D6-AC26350D8A84}"/>
              </a:ext>
            </a:extLst>
          </p:cNvPr>
          <p:cNvSpPr/>
          <p:nvPr/>
        </p:nvSpPr>
        <p:spPr>
          <a:xfrm>
            <a:off x="746337" y="4767761"/>
            <a:ext cx="3009233" cy="2718435"/>
          </a:xfrm>
          <a:prstGeom prst="rect">
            <a:avLst/>
          </a:prstGeom>
          <a:solidFill>
            <a:schemeClr val="bg1"/>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dirty="0"/>
          </a:p>
        </p:txBody>
      </p:sp>
      <p:sp>
        <p:nvSpPr>
          <p:cNvPr id="58" name="Rectangle 57">
            <a:extLst>
              <a:ext uri="{FF2B5EF4-FFF2-40B4-BE49-F238E27FC236}">
                <a16:creationId xmlns:a16="http://schemas.microsoft.com/office/drawing/2014/main" id="{44F702C2-A220-37B3-0458-E007164E5CDD}"/>
              </a:ext>
            </a:extLst>
          </p:cNvPr>
          <p:cNvSpPr/>
          <p:nvPr/>
        </p:nvSpPr>
        <p:spPr>
          <a:xfrm>
            <a:off x="3975481" y="4790983"/>
            <a:ext cx="3009233" cy="2718435"/>
          </a:xfrm>
          <a:prstGeom prst="rect">
            <a:avLst/>
          </a:prstGeom>
          <a:solidFill>
            <a:schemeClr val="bg1"/>
          </a:solidFill>
          <a:ln w="7620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dirty="0"/>
          </a:p>
        </p:txBody>
      </p:sp>
      <p:pic>
        <p:nvPicPr>
          <p:cNvPr id="45" name="Picture 44" descr="A close-up of some fruit&#10;&#10;Description automatically generated with low confidence">
            <a:extLst>
              <a:ext uri="{FF2B5EF4-FFF2-40B4-BE49-F238E27FC236}">
                <a16:creationId xmlns:a16="http://schemas.microsoft.com/office/drawing/2014/main" id="{9A46D5F8-49CB-0DBC-3342-F7F56A9FE7AB}"/>
              </a:ext>
            </a:extLst>
          </p:cNvPr>
          <p:cNvPicPr>
            <a:picLocks noChangeAspect="1"/>
          </p:cNvPicPr>
          <p:nvPr/>
        </p:nvPicPr>
        <p:blipFill rotWithShape="1">
          <a:blip r:embed="rId3">
            <a:extLst>
              <a:ext uri="{28A0092B-C50C-407E-A947-70E740481C1C}">
                <a14:useLocalDpi xmlns:a14="http://schemas.microsoft.com/office/drawing/2010/main" val="0"/>
              </a:ext>
            </a:extLst>
          </a:blip>
          <a:srcRect t="36018" b="35648"/>
          <a:stretch/>
        </p:blipFill>
        <p:spPr bwMode="auto">
          <a:xfrm>
            <a:off x="900625" y="4961118"/>
            <a:ext cx="2700655" cy="2331720"/>
          </a:xfrm>
          <a:prstGeom prst="rect">
            <a:avLst/>
          </a:prstGeom>
          <a:ln>
            <a:noFill/>
          </a:ln>
          <a:extLst>
            <a:ext uri="{53640926-AAD7-44D8-BBD7-CCE9431645EC}">
              <a14:shadowObscured xmlns:a14="http://schemas.microsoft.com/office/drawing/2010/main"/>
            </a:ext>
          </a:extLst>
        </p:spPr>
      </p:pic>
      <p:pic>
        <p:nvPicPr>
          <p:cNvPr id="46" name="Picture 45" descr="A red apple with a green leaf&#10;&#10;Description automatically generated with medium confidence">
            <a:extLst>
              <a:ext uri="{FF2B5EF4-FFF2-40B4-BE49-F238E27FC236}">
                <a16:creationId xmlns:a16="http://schemas.microsoft.com/office/drawing/2014/main" id="{78209A66-4EEB-ECA4-A2B1-B570A5766E04}"/>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4135988" y="4930811"/>
            <a:ext cx="2581910" cy="2455545"/>
          </a:xfrm>
          <a:prstGeom prst="rect">
            <a:avLst/>
          </a:prstGeom>
        </p:spPr>
      </p:pic>
      <p:pic>
        <p:nvPicPr>
          <p:cNvPr id="4" name="Picture 2" descr="efficacy Compose alliance cartoon grapes Refund Achieve Degenerate">
            <a:extLst>
              <a:ext uri="{FF2B5EF4-FFF2-40B4-BE49-F238E27FC236}">
                <a16:creationId xmlns:a16="http://schemas.microsoft.com/office/drawing/2014/main" id="{AB260C83-62C6-379E-F156-A5709F0A9E9C}"/>
              </a:ext>
            </a:extLst>
          </p:cNvPr>
          <p:cNvPicPr>
            <a:picLocks noChangeAspect="1" noChangeArrowheads="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21766" t="9888" r="20821" b="10154"/>
          <a:stretch/>
        </p:blipFill>
        <p:spPr bwMode="auto">
          <a:xfrm>
            <a:off x="4505046" y="1685014"/>
            <a:ext cx="2073499" cy="2887757"/>
          </a:xfrm>
          <a:prstGeom prst="rect">
            <a:avLst/>
          </a:prstGeom>
          <a:noFill/>
          <a:extLst>
            <a:ext uri="{909E8E84-426E-40DD-AFC4-6F175D3DCCD1}">
              <a14:hiddenFill xmlns:a14="http://schemas.microsoft.com/office/drawing/2010/main">
                <a:solidFill>
                  <a:srgbClr val="FFFFFF"/>
                </a:solidFill>
              </a14:hiddenFill>
            </a:ext>
          </a:extLst>
        </p:spPr>
      </p:pic>
      <p:pic>
        <p:nvPicPr>
          <p:cNvPr id="47" name="Picture 46" descr="A close-up of some fruit&#10;&#10;Description automatically generated with low confidence">
            <a:extLst>
              <a:ext uri="{FF2B5EF4-FFF2-40B4-BE49-F238E27FC236}">
                <a16:creationId xmlns:a16="http://schemas.microsoft.com/office/drawing/2014/main" id="{5D69988E-CD41-77F2-6F97-ADB0F0B35635}"/>
              </a:ext>
            </a:extLst>
          </p:cNvPr>
          <p:cNvPicPr>
            <a:picLocks noChangeAspect="1"/>
          </p:cNvPicPr>
          <p:nvPr/>
        </p:nvPicPr>
        <p:blipFill rotWithShape="1">
          <a:blip r:embed="rId3">
            <a:extLst>
              <a:ext uri="{28A0092B-C50C-407E-A947-70E740481C1C}">
                <a14:useLocalDpi xmlns:a14="http://schemas.microsoft.com/office/drawing/2010/main" val="0"/>
              </a:ext>
            </a:extLst>
          </a:blip>
          <a:srcRect t="64814" r="2941"/>
          <a:stretch/>
        </p:blipFill>
        <p:spPr bwMode="auto">
          <a:xfrm>
            <a:off x="1170489" y="1958754"/>
            <a:ext cx="2160928" cy="2386722"/>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164169454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1100"/>
        <p:cNvGrpSpPr/>
        <p:nvPr/>
      </p:nvGrpSpPr>
      <p:grpSpPr>
        <a:xfrm>
          <a:off x="0" y="0"/>
          <a:ext cx="0" cy="0"/>
          <a:chOff x="0" y="0"/>
          <a:chExt cx="0" cy="0"/>
        </a:xfrm>
      </p:grpSpPr>
      <p:pic>
        <p:nvPicPr>
          <p:cNvPr id="37908" name="Picture 20">
            <a:extLst>
              <a:ext uri="{FF2B5EF4-FFF2-40B4-BE49-F238E27FC236}">
                <a16:creationId xmlns:a16="http://schemas.microsoft.com/office/drawing/2014/main" id="{D415B869-3BE2-4AD9-4C87-1DE702A726D3}"/>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3494" t="17798" r="2697" b="6286"/>
          <a:stretch/>
        </p:blipFill>
        <p:spPr bwMode="auto">
          <a:xfrm>
            <a:off x="583862" y="2923988"/>
            <a:ext cx="6362894" cy="6487881"/>
          </a:xfrm>
          <a:prstGeom prst="rect">
            <a:avLst/>
          </a:prstGeom>
          <a:noFill/>
          <a:extLst>
            <a:ext uri="{909E8E84-426E-40DD-AFC4-6F175D3DCCD1}">
              <a14:hiddenFill xmlns:a14="http://schemas.microsoft.com/office/drawing/2010/main">
                <a:solidFill>
                  <a:srgbClr val="FFFFFF"/>
                </a:solidFill>
              </a14:hiddenFill>
            </a:ext>
          </a:extLst>
        </p:spPr>
      </p:pic>
      <p:sp>
        <p:nvSpPr>
          <p:cNvPr id="1101" name="Google Shape;1101;p26"/>
          <p:cNvSpPr txBox="1">
            <a:spLocks noGrp="1"/>
          </p:cNvSpPr>
          <p:nvPr>
            <p:ph type="title"/>
          </p:nvPr>
        </p:nvSpPr>
        <p:spPr>
          <a:xfrm>
            <a:off x="1674002" y="904058"/>
            <a:ext cx="5354700" cy="1740900"/>
          </a:xfrm>
          <a:prstGeom prst="rect">
            <a:avLst/>
          </a:prstGeom>
        </p:spPr>
        <p:txBody>
          <a:bodyPr spcFirstLastPara="1" wrap="square" lIns="91425" tIns="91425" rIns="91425" bIns="91425" anchor="t" anchorCtr="0">
            <a:no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ar-SA" altLang="en-AE" sz="2400" b="0" u="none" strike="noStrike" cap="none" normalizeH="0" baseline="0" dirty="0">
                <a:ln>
                  <a:noFill/>
                </a:ln>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الهدف: </a:t>
            </a:r>
            <a:r>
              <a:rPr kumimoji="0" lang="ar-SA" altLang="en-AE" sz="2400" b="0" u="none" strike="noStrike" cap="none" normalizeH="0" baseline="0" dirty="0">
                <a:ln>
                  <a:noFill/>
                </a:ln>
                <a:solidFill>
                  <a:schemeClr val="tx1"/>
                </a:solidFill>
                <a:effectLst/>
                <a:latin typeface="Dubai Medium" panose="020B0503030403030204" pitchFamily="34" charset="-78"/>
                <a:ea typeface="Calibri" panose="020F0502020204030204" pitchFamily="34" charset="0"/>
                <a:cs typeface="Dubai Medium" panose="020B0503030403030204" pitchFamily="34" charset="-78"/>
              </a:rPr>
              <a:t>أن يصل الطفل الصورة بظلها</a:t>
            </a:r>
            <a:r>
              <a:rPr kumimoji="0" lang="en-US" altLang="en-AE" sz="2400" b="0" u="none" strike="noStrike" cap="none" normalizeH="0" baseline="0" dirty="0">
                <a:ln>
                  <a:noFill/>
                </a:ln>
                <a:solidFill>
                  <a:schemeClr val="tx1"/>
                </a:solidFill>
                <a:effectLst/>
                <a:latin typeface="Dubai Medium" panose="020B0503030403030204" pitchFamily="34" charset="-78"/>
                <a:ea typeface="Calibri" panose="020F0502020204030204" pitchFamily="34" charset="0"/>
                <a:cs typeface="Dubai Medium" panose="020B0503030403030204" pitchFamily="34" charset="-78"/>
              </a:rPr>
              <a:t> </a:t>
            </a:r>
            <a:endParaRPr kumimoji="0" lang="en-US" altLang="en-AE" sz="2400" b="0" u="none" strike="noStrike" cap="none" normalizeH="0" baseline="0" dirty="0">
              <a:ln>
                <a:noFill/>
              </a:ln>
              <a:solidFill>
                <a:schemeClr val="tx1"/>
              </a:solidFill>
              <a:effectLst/>
              <a:latin typeface="Dubai Medium" panose="020B0503030403030204" pitchFamily="34" charset="-78"/>
              <a:cs typeface="Dubai Medium" panose="020B0503030403030204" pitchFamily="34" charset="-78"/>
            </a:endParaRPr>
          </a:p>
        </p:txBody>
      </p:sp>
      <p:cxnSp>
        <p:nvCxnSpPr>
          <p:cNvPr id="1123" name="Google Shape;1123;p26"/>
          <p:cNvCxnSpPr/>
          <p:nvPr/>
        </p:nvCxnSpPr>
        <p:spPr>
          <a:xfrm>
            <a:off x="908300" y="1933795"/>
            <a:ext cx="5695800" cy="0"/>
          </a:xfrm>
          <a:prstGeom prst="straightConnector1">
            <a:avLst/>
          </a:prstGeom>
          <a:noFill/>
          <a:ln w="38100" cap="rnd" cmpd="sng">
            <a:solidFill>
              <a:schemeClr val="dk1"/>
            </a:solidFill>
            <a:prstDash val="dash"/>
            <a:round/>
            <a:headEnd type="none" w="med" len="med"/>
            <a:tailEnd type="none" w="med" len="med"/>
          </a:ln>
        </p:spPr>
      </p:cxnSp>
      <p:sp>
        <p:nvSpPr>
          <p:cNvPr id="1124" name="Google Shape;1124;p26"/>
          <p:cNvSpPr/>
          <p:nvPr/>
        </p:nvSpPr>
        <p:spPr>
          <a:xfrm>
            <a:off x="5984533" y="1183088"/>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125" name="Google Shape;1125;p26"/>
          <p:cNvSpPr/>
          <p:nvPr/>
        </p:nvSpPr>
        <p:spPr>
          <a:xfrm flipH="1">
            <a:off x="940232" y="856783"/>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130" name="Google Shape;1130;p26"/>
          <p:cNvGrpSpPr/>
          <p:nvPr/>
        </p:nvGrpSpPr>
        <p:grpSpPr>
          <a:xfrm>
            <a:off x="5950673" y="-79601"/>
            <a:ext cx="1715188" cy="1327593"/>
            <a:chOff x="5950673" y="-79601"/>
            <a:chExt cx="1715188" cy="1327593"/>
          </a:xfrm>
        </p:grpSpPr>
        <p:sp>
          <p:nvSpPr>
            <p:cNvPr id="1131" name="Google Shape;1131;p26"/>
            <p:cNvSpPr/>
            <p:nvPr/>
          </p:nvSpPr>
          <p:spPr>
            <a:xfrm>
              <a:off x="6033200" y="349625"/>
              <a:ext cx="1141800" cy="729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2" name="Google Shape;1132;p26"/>
            <p:cNvSpPr/>
            <p:nvPr/>
          </p:nvSpPr>
          <p:spPr>
            <a:xfrm>
              <a:off x="7101725" y="387475"/>
              <a:ext cx="72900" cy="702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3" name="Google Shape;1133;p26"/>
            <p:cNvSpPr/>
            <p:nvPr/>
          </p:nvSpPr>
          <p:spPr>
            <a:xfrm rot="1730156">
              <a:off x="6002126" y="270275"/>
              <a:ext cx="1612282" cy="627841"/>
            </a:xfrm>
            <a:custGeom>
              <a:avLst/>
              <a:gdLst/>
              <a:ahLst/>
              <a:cxnLst/>
              <a:rect l="l" t="t" r="r" b="b"/>
              <a:pathLst>
                <a:path w="11451" h="4459" extrusionOk="0">
                  <a:moveTo>
                    <a:pt x="5885" y="469"/>
                  </a:moveTo>
                  <a:cubicBezTo>
                    <a:pt x="5893" y="469"/>
                    <a:pt x="5907" y="482"/>
                    <a:pt x="5925" y="519"/>
                  </a:cubicBezTo>
                  <a:lnTo>
                    <a:pt x="5941" y="519"/>
                  </a:lnTo>
                  <a:cubicBezTo>
                    <a:pt x="5936" y="520"/>
                    <a:pt x="5931" y="520"/>
                    <a:pt x="5927" y="520"/>
                  </a:cubicBezTo>
                  <a:cubicBezTo>
                    <a:pt x="5878" y="520"/>
                    <a:pt x="5869" y="469"/>
                    <a:pt x="5885" y="469"/>
                  </a:cubicBezTo>
                  <a:close/>
                  <a:moveTo>
                    <a:pt x="3378" y="714"/>
                  </a:moveTo>
                  <a:cubicBezTo>
                    <a:pt x="3397" y="714"/>
                    <a:pt x="3391" y="747"/>
                    <a:pt x="3359" y="747"/>
                  </a:cubicBezTo>
                  <a:cubicBezTo>
                    <a:pt x="3352" y="747"/>
                    <a:pt x="3343" y="745"/>
                    <a:pt x="3334" y="742"/>
                  </a:cubicBezTo>
                  <a:cubicBezTo>
                    <a:pt x="3354" y="721"/>
                    <a:pt x="3368" y="714"/>
                    <a:pt x="3378" y="714"/>
                  </a:cubicBezTo>
                  <a:close/>
                  <a:moveTo>
                    <a:pt x="5881" y="268"/>
                  </a:moveTo>
                  <a:cubicBezTo>
                    <a:pt x="5451" y="578"/>
                    <a:pt x="5022" y="904"/>
                    <a:pt x="4592" y="1200"/>
                  </a:cubicBezTo>
                  <a:cubicBezTo>
                    <a:pt x="4489" y="1267"/>
                    <a:pt x="4415" y="1297"/>
                    <a:pt x="4351" y="1297"/>
                  </a:cubicBezTo>
                  <a:cubicBezTo>
                    <a:pt x="4230" y="1297"/>
                    <a:pt x="4144" y="1192"/>
                    <a:pt x="3970" y="1038"/>
                  </a:cubicBezTo>
                  <a:cubicBezTo>
                    <a:pt x="3792" y="860"/>
                    <a:pt x="3600" y="682"/>
                    <a:pt x="3437" y="505"/>
                  </a:cubicBezTo>
                  <a:cubicBezTo>
                    <a:pt x="3411" y="478"/>
                    <a:pt x="3375" y="463"/>
                    <a:pt x="3341" y="463"/>
                  </a:cubicBezTo>
                  <a:cubicBezTo>
                    <a:pt x="3317" y="463"/>
                    <a:pt x="3293" y="471"/>
                    <a:pt x="3274" y="489"/>
                  </a:cubicBezTo>
                  <a:cubicBezTo>
                    <a:pt x="2919" y="697"/>
                    <a:pt x="2563" y="919"/>
                    <a:pt x="2222" y="1141"/>
                  </a:cubicBezTo>
                  <a:cubicBezTo>
                    <a:pt x="2104" y="1200"/>
                    <a:pt x="1852" y="1453"/>
                    <a:pt x="1704" y="1453"/>
                  </a:cubicBezTo>
                  <a:cubicBezTo>
                    <a:pt x="1645" y="1453"/>
                    <a:pt x="1600" y="1348"/>
                    <a:pt x="1511" y="1200"/>
                  </a:cubicBezTo>
                  <a:cubicBezTo>
                    <a:pt x="1363" y="979"/>
                    <a:pt x="1126" y="771"/>
                    <a:pt x="934" y="578"/>
                  </a:cubicBezTo>
                  <a:cubicBezTo>
                    <a:pt x="913" y="551"/>
                    <a:pt x="883" y="539"/>
                    <a:pt x="852" y="539"/>
                  </a:cubicBezTo>
                  <a:cubicBezTo>
                    <a:pt x="816" y="539"/>
                    <a:pt x="780" y="554"/>
                    <a:pt x="756" y="578"/>
                  </a:cubicBezTo>
                  <a:cubicBezTo>
                    <a:pt x="593" y="697"/>
                    <a:pt x="430" y="830"/>
                    <a:pt x="267" y="949"/>
                  </a:cubicBezTo>
                  <a:lnTo>
                    <a:pt x="267" y="268"/>
                  </a:lnTo>
                  <a:close/>
                  <a:moveTo>
                    <a:pt x="11169" y="268"/>
                  </a:moveTo>
                  <a:lnTo>
                    <a:pt x="11169" y="815"/>
                  </a:lnTo>
                  <a:cubicBezTo>
                    <a:pt x="11007" y="697"/>
                    <a:pt x="10829" y="564"/>
                    <a:pt x="10665" y="430"/>
                  </a:cubicBezTo>
                  <a:cubicBezTo>
                    <a:pt x="10633" y="406"/>
                    <a:pt x="10602" y="391"/>
                    <a:pt x="10568" y="391"/>
                  </a:cubicBezTo>
                  <a:cubicBezTo>
                    <a:pt x="10538" y="391"/>
                    <a:pt x="10507" y="402"/>
                    <a:pt x="10473" y="430"/>
                  </a:cubicBezTo>
                  <a:cubicBezTo>
                    <a:pt x="10059" y="785"/>
                    <a:pt x="9628" y="1141"/>
                    <a:pt x="9199" y="1496"/>
                  </a:cubicBezTo>
                  <a:cubicBezTo>
                    <a:pt x="8858" y="1097"/>
                    <a:pt x="8503" y="697"/>
                    <a:pt x="8163" y="311"/>
                  </a:cubicBezTo>
                  <a:cubicBezTo>
                    <a:pt x="8142" y="284"/>
                    <a:pt x="8111" y="273"/>
                    <a:pt x="8081" y="273"/>
                  </a:cubicBezTo>
                  <a:cubicBezTo>
                    <a:pt x="8045" y="273"/>
                    <a:pt x="8008" y="288"/>
                    <a:pt x="7985" y="311"/>
                  </a:cubicBezTo>
                  <a:lnTo>
                    <a:pt x="7096" y="1156"/>
                  </a:lnTo>
                  <a:cubicBezTo>
                    <a:pt x="6755" y="860"/>
                    <a:pt x="6399" y="564"/>
                    <a:pt x="6044" y="268"/>
                  </a:cubicBezTo>
                  <a:close/>
                  <a:moveTo>
                    <a:pt x="3380" y="2178"/>
                  </a:moveTo>
                  <a:cubicBezTo>
                    <a:pt x="3398" y="2178"/>
                    <a:pt x="3388" y="2209"/>
                    <a:pt x="3350" y="2209"/>
                  </a:cubicBezTo>
                  <a:cubicBezTo>
                    <a:pt x="3345" y="2209"/>
                    <a:pt x="3340" y="2209"/>
                    <a:pt x="3334" y="2207"/>
                  </a:cubicBezTo>
                  <a:cubicBezTo>
                    <a:pt x="3356" y="2185"/>
                    <a:pt x="3371" y="2178"/>
                    <a:pt x="3380" y="2178"/>
                  </a:cubicBezTo>
                  <a:close/>
                  <a:moveTo>
                    <a:pt x="5941" y="534"/>
                  </a:moveTo>
                  <a:cubicBezTo>
                    <a:pt x="6030" y="637"/>
                    <a:pt x="6207" y="742"/>
                    <a:pt x="6310" y="830"/>
                  </a:cubicBezTo>
                  <a:cubicBezTo>
                    <a:pt x="6547" y="1022"/>
                    <a:pt x="6784" y="1216"/>
                    <a:pt x="7021" y="1423"/>
                  </a:cubicBezTo>
                  <a:cubicBezTo>
                    <a:pt x="7044" y="1445"/>
                    <a:pt x="7074" y="1456"/>
                    <a:pt x="7105" y="1456"/>
                  </a:cubicBezTo>
                  <a:cubicBezTo>
                    <a:pt x="7136" y="1456"/>
                    <a:pt x="7170" y="1445"/>
                    <a:pt x="7199" y="1423"/>
                  </a:cubicBezTo>
                  <a:cubicBezTo>
                    <a:pt x="7481" y="1141"/>
                    <a:pt x="7777" y="860"/>
                    <a:pt x="8058" y="593"/>
                  </a:cubicBezTo>
                  <a:cubicBezTo>
                    <a:pt x="8414" y="979"/>
                    <a:pt x="8755" y="1378"/>
                    <a:pt x="9095" y="1763"/>
                  </a:cubicBezTo>
                  <a:cubicBezTo>
                    <a:pt x="9116" y="1791"/>
                    <a:pt x="9147" y="1802"/>
                    <a:pt x="9178" y="1802"/>
                  </a:cubicBezTo>
                  <a:cubicBezTo>
                    <a:pt x="9213" y="1802"/>
                    <a:pt x="9250" y="1787"/>
                    <a:pt x="9273" y="1763"/>
                  </a:cubicBezTo>
                  <a:cubicBezTo>
                    <a:pt x="9717" y="1408"/>
                    <a:pt x="10147" y="1038"/>
                    <a:pt x="10576" y="682"/>
                  </a:cubicBezTo>
                  <a:cubicBezTo>
                    <a:pt x="10770" y="845"/>
                    <a:pt x="10977" y="993"/>
                    <a:pt x="11169" y="1141"/>
                  </a:cubicBezTo>
                  <a:lnTo>
                    <a:pt x="11169" y="2282"/>
                  </a:lnTo>
                  <a:cubicBezTo>
                    <a:pt x="11007" y="2148"/>
                    <a:pt x="10829" y="2015"/>
                    <a:pt x="10665" y="1882"/>
                  </a:cubicBezTo>
                  <a:cubicBezTo>
                    <a:pt x="10636" y="1860"/>
                    <a:pt x="10606" y="1849"/>
                    <a:pt x="10575" y="1849"/>
                  </a:cubicBezTo>
                  <a:cubicBezTo>
                    <a:pt x="10543" y="1849"/>
                    <a:pt x="10510" y="1860"/>
                    <a:pt x="10473" y="1882"/>
                  </a:cubicBezTo>
                  <a:cubicBezTo>
                    <a:pt x="10059" y="2237"/>
                    <a:pt x="9628" y="2593"/>
                    <a:pt x="9199" y="2948"/>
                  </a:cubicBezTo>
                  <a:cubicBezTo>
                    <a:pt x="8858" y="2563"/>
                    <a:pt x="8503" y="2164"/>
                    <a:pt x="8163" y="1778"/>
                  </a:cubicBezTo>
                  <a:cubicBezTo>
                    <a:pt x="8142" y="1751"/>
                    <a:pt x="8111" y="1739"/>
                    <a:pt x="8080" y="1739"/>
                  </a:cubicBezTo>
                  <a:cubicBezTo>
                    <a:pt x="8044" y="1739"/>
                    <a:pt x="8008" y="1754"/>
                    <a:pt x="7985" y="1778"/>
                  </a:cubicBezTo>
                  <a:cubicBezTo>
                    <a:pt x="7689" y="2059"/>
                    <a:pt x="7392" y="2326"/>
                    <a:pt x="7096" y="2608"/>
                  </a:cubicBezTo>
                  <a:cubicBezTo>
                    <a:pt x="6755" y="2326"/>
                    <a:pt x="6399" y="2030"/>
                    <a:pt x="6044" y="1733"/>
                  </a:cubicBezTo>
                  <a:cubicBezTo>
                    <a:pt x="6016" y="1715"/>
                    <a:pt x="5982" y="1696"/>
                    <a:pt x="5946" y="1696"/>
                  </a:cubicBezTo>
                  <a:cubicBezTo>
                    <a:pt x="5925" y="1696"/>
                    <a:pt x="5903" y="1702"/>
                    <a:pt x="5881" y="1719"/>
                  </a:cubicBezTo>
                  <a:cubicBezTo>
                    <a:pt x="5467" y="2045"/>
                    <a:pt x="5037" y="2371"/>
                    <a:pt x="4592" y="2667"/>
                  </a:cubicBezTo>
                  <a:cubicBezTo>
                    <a:pt x="4490" y="2734"/>
                    <a:pt x="4415" y="2763"/>
                    <a:pt x="4351" y="2763"/>
                  </a:cubicBezTo>
                  <a:cubicBezTo>
                    <a:pt x="4230" y="2763"/>
                    <a:pt x="4144" y="2659"/>
                    <a:pt x="3970" y="2504"/>
                  </a:cubicBezTo>
                  <a:cubicBezTo>
                    <a:pt x="3792" y="2326"/>
                    <a:pt x="3600" y="2148"/>
                    <a:pt x="3437" y="1970"/>
                  </a:cubicBezTo>
                  <a:cubicBezTo>
                    <a:pt x="3408" y="1942"/>
                    <a:pt x="3367" y="1925"/>
                    <a:pt x="3329" y="1925"/>
                  </a:cubicBezTo>
                  <a:cubicBezTo>
                    <a:pt x="3309" y="1925"/>
                    <a:pt x="3290" y="1930"/>
                    <a:pt x="3274" y="1941"/>
                  </a:cubicBezTo>
                  <a:cubicBezTo>
                    <a:pt x="2919" y="2164"/>
                    <a:pt x="2563" y="2385"/>
                    <a:pt x="2222" y="2608"/>
                  </a:cubicBezTo>
                  <a:cubicBezTo>
                    <a:pt x="2104" y="2667"/>
                    <a:pt x="1852" y="2904"/>
                    <a:pt x="1704" y="2918"/>
                  </a:cubicBezTo>
                  <a:cubicBezTo>
                    <a:pt x="1645" y="2918"/>
                    <a:pt x="1600" y="2800"/>
                    <a:pt x="1511" y="2667"/>
                  </a:cubicBezTo>
                  <a:cubicBezTo>
                    <a:pt x="1363" y="2444"/>
                    <a:pt x="1126" y="2237"/>
                    <a:pt x="934" y="2045"/>
                  </a:cubicBezTo>
                  <a:cubicBezTo>
                    <a:pt x="913" y="2017"/>
                    <a:pt x="883" y="2006"/>
                    <a:pt x="851" y="2006"/>
                  </a:cubicBezTo>
                  <a:cubicBezTo>
                    <a:pt x="816" y="2006"/>
                    <a:pt x="780" y="2021"/>
                    <a:pt x="756" y="2045"/>
                  </a:cubicBezTo>
                  <a:cubicBezTo>
                    <a:pt x="593" y="2164"/>
                    <a:pt x="430" y="2282"/>
                    <a:pt x="267" y="2415"/>
                  </a:cubicBezTo>
                  <a:lnTo>
                    <a:pt x="267" y="1275"/>
                  </a:lnTo>
                  <a:cubicBezTo>
                    <a:pt x="460" y="1127"/>
                    <a:pt x="638" y="993"/>
                    <a:pt x="830" y="845"/>
                  </a:cubicBezTo>
                  <a:cubicBezTo>
                    <a:pt x="1096" y="1127"/>
                    <a:pt x="1349" y="1408"/>
                    <a:pt x="1615" y="1704"/>
                  </a:cubicBezTo>
                  <a:cubicBezTo>
                    <a:pt x="1643" y="1722"/>
                    <a:pt x="1682" y="1735"/>
                    <a:pt x="1718" y="1735"/>
                  </a:cubicBezTo>
                  <a:cubicBezTo>
                    <a:pt x="1740" y="1735"/>
                    <a:pt x="1761" y="1730"/>
                    <a:pt x="1778" y="1719"/>
                  </a:cubicBezTo>
                  <a:cubicBezTo>
                    <a:pt x="2001" y="1585"/>
                    <a:pt x="2222" y="1437"/>
                    <a:pt x="2445" y="1304"/>
                  </a:cubicBezTo>
                  <a:cubicBezTo>
                    <a:pt x="2696" y="1141"/>
                    <a:pt x="3111" y="979"/>
                    <a:pt x="3318" y="756"/>
                  </a:cubicBezTo>
                  <a:lnTo>
                    <a:pt x="3378" y="815"/>
                  </a:lnTo>
                  <a:cubicBezTo>
                    <a:pt x="3466" y="949"/>
                    <a:pt x="3630" y="1067"/>
                    <a:pt x="3748" y="1186"/>
                  </a:cubicBezTo>
                  <a:cubicBezTo>
                    <a:pt x="3890" y="1313"/>
                    <a:pt x="4139" y="1603"/>
                    <a:pt x="4368" y="1603"/>
                  </a:cubicBezTo>
                  <a:cubicBezTo>
                    <a:pt x="4379" y="1603"/>
                    <a:pt x="4390" y="1602"/>
                    <a:pt x="4400" y="1601"/>
                  </a:cubicBezTo>
                  <a:cubicBezTo>
                    <a:pt x="4608" y="1585"/>
                    <a:pt x="4888" y="1304"/>
                    <a:pt x="5052" y="1186"/>
                  </a:cubicBezTo>
                  <a:cubicBezTo>
                    <a:pt x="5274" y="1038"/>
                    <a:pt x="5822" y="771"/>
                    <a:pt x="5941" y="534"/>
                  </a:cubicBezTo>
                  <a:close/>
                  <a:moveTo>
                    <a:pt x="5922" y="3127"/>
                  </a:moveTo>
                  <a:cubicBezTo>
                    <a:pt x="5931" y="3127"/>
                    <a:pt x="5947" y="3138"/>
                    <a:pt x="5970" y="3171"/>
                  </a:cubicBezTo>
                  <a:cubicBezTo>
                    <a:pt x="5966" y="3172"/>
                    <a:pt x="5962" y="3172"/>
                    <a:pt x="5958" y="3172"/>
                  </a:cubicBezTo>
                  <a:cubicBezTo>
                    <a:pt x="5916" y="3172"/>
                    <a:pt x="5905" y="3127"/>
                    <a:pt x="5922" y="3127"/>
                  </a:cubicBezTo>
                  <a:close/>
                  <a:moveTo>
                    <a:pt x="3425" y="3371"/>
                  </a:moveTo>
                  <a:cubicBezTo>
                    <a:pt x="3443" y="3371"/>
                    <a:pt x="3432" y="3409"/>
                    <a:pt x="3391" y="3409"/>
                  </a:cubicBezTo>
                  <a:cubicBezTo>
                    <a:pt x="3387" y="3409"/>
                    <a:pt x="3382" y="3409"/>
                    <a:pt x="3378" y="3408"/>
                  </a:cubicBezTo>
                  <a:cubicBezTo>
                    <a:pt x="3401" y="3380"/>
                    <a:pt x="3416" y="3371"/>
                    <a:pt x="3425" y="3371"/>
                  </a:cubicBezTo>
                  <a:close/>
                  <a:moveTo>
                    <a:pt x="5885" y="1928"/>
                  </a:moveTo>
                  <a:cubicBezTo>
                    <a:pt x="5893" y="1928"/>
                    <a:pt x="5907" y="1939"/>
                    <a:pt x="5925" y="1970"/>
                  </a:cubicBezTo>
                  <a:cubicBezTo>
                    <a:pt x="5941" y="1970"/>
                    <a:pt x="5941" y="1986"/>
                    <a:pt x="5941" y="1986"/>
                  </a:cubicBezTo>
                  <a:cubicBezTo>
                    <a:pt x="6030" y="2104"/>
                    <a:pt x="6207" y="2207"/>
                    <a:pt x="6310" y="2296"/>
                  </a:cubicBezTo>
                  <a:lnTo>
                    <a:pt x="7021" y="2875"/>
                  </a:lnTo>
                  <a:cubicBezTo>
                    <a:pt x="7046" y="2898"/>
                    <a:pt x="7078" y="2913"/>
                    <a:pt x="7112" y="2913"/>
                  </a:cubicBezTo>
                  <a:cubicBezTo>
                    <a:pt x="7141" y="2913"/>
                    <a:pt x="7172" y="2902"/>
                    <a:pt x="7199" y="2875"/>
                  </a:cubicBezTo>
                  <a:cubicBezTo>
                    <a:pt x="7481" y="2608"/>
                    <a:pt x="7777" y="2326"/>
                    <a:pt x="8058" y="2045"/>
                  </a:cubicBezTo>
                  <a:cubicBezTo>
                    <a:pt x="8414" y="2444"/>
                    <a:pt x="8755" y="2830"/>
                    <a:pt x="9095" y="3230"/>
                  </a:cubicBezTo>
                  <a:cubicBezTo>
                    <a:pt x="9116" y="3257"/>
                    <a:pt x="9146" y="3269"/>
                    <a:pt x="9177" y="3269"/>
                  </a:cubicBezTo>
                  <a:cubicBezTo>
                    <a:pt x="9213" y="3269"/>
                    <a:pt x="9249" y="3254"/>
                    <a:pt x="9273" y="3230"/>
                  </a:cubicBezTo>
                  <a:cubicBezTo>
                    <a:pt x="9717" y="2859"/>
                    <a:pt x="10147" y="2504"/>
                    <a:pt x="10576" y="2148"/>
                  </a:cubicBezTo>
                  <a:cubicBezTo>
                    <a:pt x="10770" y="2296"/>
                    <a:pt x="10977" y="2460"/>
                    <a:pt x="11169" y="2608"/>
                  </a:cubicBezTo>
                  <a:lnTo>
                    <a:pt x="11169" y="3452"/>
                  </a:lnTo>
                  <a:cubicBezTo>
                    <a:pt x="11021" y="3319"/>
                    <a:pt x="10858" y="3200"/>
                    <a:pt x="10710" y="3082"/>
                  </a:cubicBezTo>
                  <a:cubicBezTo>
                    <a:pt x="10681" y="3059"/>
                    <a:pt x="10647" y="3048"/>
                    <a:pt x="10614" y="3048"/>
                  </a:cubicBezTo>
                  <a:cubicBezTo>
                    <a:pt x="10580" y="3048"/>
                    <a:pt x="10547" y="3059"/>
                    <a:pt x="10517" y="3082"/>
                  </a:cubicBezTo>
                  <a:cubicBezTo>
                    <a:pt x="10088" y="3437"/>
                    <a:pt x="9658" y="3793"/>
                    <a:pt x="9243" y="4148"/>
                  </a:cubicBezTo>
                  <a:cubicBezTo>
                    <a:pt x="8903" y="3748"/>
                    <a:pt x="8548" y="3363"/>
                    <a:pt x="8206" y="2963"/>
                  </a:cubicBezTo>
                  <a:cubicBezTo>
                    <a:pt x="8177" y="2941"/>
                    <a:pt x="8140" y="2930"/>
                    <a:pt x="8105" y="2930"/>
                  </a:cubicBezTo>
                  <a:cubicBezTo>
                    <a:pt x="8070" y="2930"/>
                    <a:pt x="8036" y="2941"/>
                    <a:pt x="8014" y="2963"/>
                  </a:cubicBezTo>
                  <a:cubicBezTo>
                    <a:pt x="7732" y="3244"/>
                    <a:pt x="7436" y="3526"/>
                    <a:pt x="7140" y="3807"/>
                  </a:cubicBezTo>
                  <a:cubicBezTo>
                    <a:pt x="6784" y="3511"/>
                    <a:pt x="6444" y="3215"/>
                    <a:pt x="6089" y="2934"/>
                  </a:cubicBezTo>
                  <a:cubicBezTo>
                    <a:pt x="6060" y="2905"/>
                    <a:pt x="6019" y="2889"/>
                    <a:pt x="5982" y="2889"/>
                  </a:cubicBezTo>
                  <a:cubicBezTo>
                    <a:pt x="5961" y="2889"/>
                    <a:pt x="5941" y="2894"/>
                    <a:pt x="5925" y="2904"/>
                  </a:cubicBezTo>
                  <a:cubicBezTo>
                    <a:pt x="5496" y="3230"/>
                    <a:pt x="5066" y="3556"/>
                    <a:pt x="4622" y="3852"/>
                  </a:cubicBezTo>
                  <a:cubicBezTo>
                    <a:pt x="4525" y="3919"/>
                    <a:pt x="4452" y="3948"/>
                    <a:pt x="4388" y="3948"/>
                  </a:cubicBezTo>
                  <a:cubicBezTo>
                    <a:pt x="4268" y="3948"/>
                    <a:pt x="4179" y="3844"/>
                    <a:pt x="4015" y="3689"/>
                  </a:cubicBezTo>
                  <a:cubicBezTo>
                    <a:pt x="3822" y="3526"/>
                    <a:pt x="3644" y="3349"/>
                    <a:pt x="3466" y="3155"/>
                  </a:cubicBezTo>
                  <a:cubicBezTo>
                    <a:pt x="3442" y="3131"/>
                    <a:pt x="3414" y="3120"/>
                    <a:pt x="3383" y="3120"/>
                  </a:cubicBezTo>
                  <a:cubicBezTo>
                    <a:pt x="3358" y="3120"/>
                    <a:pt x="3331" y="3128"/>
                    <a:pt x="3304" y="3141"/>
                  </a:cubicBezTo>
                  <a:cubicBezTo>
                    <a:pt x="2963" y="3363"/>
                    <a:pt x="2607" y="3570"/>
                    <a:pt x="2252" y="3793"/>
                  </a:cubicBezTo>
                  <a:cubicBezTo>
                    <a:pt x="2149" y="3866"/>
                    <a:pt x="1882" y="4103"/>
                    <a:pt x="1748" y="4103"/>
                  </a:cubicBezTo>
                  <a:cubicBezTo>
                    <a:pt x="1744" y="4104"/>
                    <a:pt x="1740" y="4105"/>
                    <a:pt x="1736" y="4105"/>
                  </a:cubicBezTo>
                  <a:cubicBezTo>
                    <a:pt x="1671" y="4105"/>
                    <a:pt x="1640" y="3992"/>
                    <a:pt x="1556" y="3852"/>
                  </a:cubicBezTo>
                  <a:cubicBezTo>
                    <a:pt x="1408" y="3629"/>
                    <a:pt x="1156" y="3437"/>
                    <a:pt x="978" y="3230"/>
                  </a:cubicBezTo>
                  <a:cubicBezTo>
                    <a:pt x="950" y="3202"/>
                    <a:pt x="920" y="3191"/>
                    <a:pt x="889" y="3191"/>
                  </a:cubicBezTo>
                  <a:cubicBezTo>
                    <a:pt x="853" y="3191"/>
                    <a:pt x="818" y="3206"/>
                    <a:pt x="786" y="3230"/>
                  </a:cubicBezTo>
                  <a:cubicBezTo>
                    <a:pt x="622" y="3363"/>
                    <a:pt x="445" y="3497"/>
                    <a:pt x="267" y="3629"/>
                  </a:cubicBezTo>
                  <a:lnTo>
                    <a:pt x="267" y="2741"/>
                  </a:lnTo>
                  <a:cubicBezTo>
                    <a:pt x="460" y="2593"/>
                    <a:pt x="638" y="2444"/>
                    <a:pt x="830" y="2312"/>
                  </a:cubicBezTo>
                  <a:cubicBezTo>
                    <a:pt x="1096" y="2593"/>
                    <a:pt x="1349" y="2875"/>
                    <a:pt x="1615" y="3155"/>
                  </a:cubicBezTo>
                  <a:cubicBezTo>
                    <a:pt x="1644" y="3184"/>
                    <a:pt x="1685" y="3201"/>
                    <a:pt x="1722" y="3201"/>
                  </a:cubicBezTo>
                  <a:cubicBezTo>
                    <a:pt x="1743" y="3201"/>
                    <a:pt x="1762" y="3196"/>
                    <a:pt x="1778" y="3185"/>
                  </a:cubicBezTo>
                  <a:cubicBezTo>
                    <a:pt x="2001" y="3037"/>
                    <a:pt x="2222" y="2904"/>
                    <a:pt x="2445" y="2770"/>
                  </a:cubicBezTo>
                  <a:cubicBezTo>
                    <a:pt x="2696" y="2608"/>
                    <a:pt x="3111" y="2444"/>
                    <a:pt x="3318" y="2223"/>
                  </a:cubicBezTo>
                  <a:cubicBezTo>
                    <a:pt x="3348" y="2237"/>
                    <a:pt x="3363" y="2267"/>
                    <a:pt x="3378" y="2282"/>
                  </a:cubicBezTo>
                  <a:cubicBezTo>
                    <a:pt x="3466" y="2415"/>
                    <a:pt x="3630" y="2533"/>
                    <a:pt x="3748" y="2652"/>
                  </a:cubicBezTo>
                  <a:cubicBezTo>
                    <a:pt x="3893" y="2782"/>
                    <a:pt x="4150" y="3067"/>
                    <a:pt x="4382" y="3067"/>
                  </a:cubicBezTo>
                  <a:cubicBezTo>
                    <a:pt x="4388" y="3067"/>
                    <a:pt x="4394" y="3067"/>
                    <a:pt x="4400" y="3067"/>
                  </a:cubicBezTo>
                  <a:cubicBezTo>
                    <a:pt x="4608" y="3052"/>
                    <a:pt x="4888" y="2770"/>
                    <a:pt x="5052" y="2652"/>
                  </a:cubicBezTo>
                  <a:cubicBezTo>
                    <a:pt x="5274" y="2504"/>
                    <a:pt x="5822" y="2237"/>
                    <a:pt x="5941" y="2000"/>
                  </a:cubicBezTo>
                  <a:lnTo>
                    <a:pt x="5941" y="1986"/>
                  </a:lnTo>
                  <a:cubicBezTo>
                    <a:pt x="5879" y="1986"/>
                    <a:pt x="5867" y="1928"/>
                    <a:pt x="5885" y="1928"/>
                  </a:cubicBezTo>
                  <a:close/>
                  <a:moveTo>
                    <a:pt x="875" y="3497"/>
                  </a:moveTo>
                  <a:cubicBezTo>
                    <a:pt x="1067" y="3718"/>
                    <a:pt x="1274" y="3941"/>
                    <a:pt x="1482" y="4163"/>
                  </a:cubicBezTo>
                  <a:lnTo>
                    <a:pt x="267" y="4163"/>
                  </a:lnTo>
                  <a:lnTo>
                    <a:pt x="267" y="3955"/>
                  </a:lnTo>
                  <a:cubicBezTo>
                    <a:pt x="474" y="3807"/>
                    <a:pt x="667" y="3659"/>
                    <a:pt x="875" y="3497"/>
                  </a:cubicBezTo>
                  <a:close/>
                  <a:moveTo>
                    <a:pt x="3363" y="3422"/>
                  </a:moveTo>
                  <a:lnTo>
                    <a:pt x="3407" y="3467"/>
                  </a:lnTo>
                  <a:cubicBezTo>
                    <a:pt x="3511" y="3600"/>
                    <a:pt x="3674" y="3734"/>
                    <a:pt x="3792" y="3837"/>
                  </a:cubicBezTo>
                  <a:cubicBezTo>
                    <a:pt x="3881" y="3926"/>
                    <a:pt x="4015" y="4074"/>
                    <a:pt x="4163" y="4178"/>
                  </a:cubicBezTo>
                  <a:cubicBezTo>
                    <a:pt x="3496" y="4178"/>
                    <a:pt x="2815" y="4163"/>
                    <a:pt x="2149" y="4163"/>
                  </a:cubicBezTo>
                  <a:cubicBezTo>
                    <a:pt x="2267" y="4103"/>
                    <a:pt x="2370" y="4030"/>
                    <a:pt x="2489" y="3955"/>
                  </a:cubicBezTo>
                  <a:cubicBezTo>
                    <a:pt x="2741" y="3807"/>
                    <a:pt x="3156" y="3645"/>
                    <a:pt x="3363" y="3422"/>
                  </a:cubicBezTo>
                  <a:close/>
                  <a:moveTo>
                    <a:pt x="5985" y="3185"/>
                  </a:moveTo>
                  <a:cubicBezTo>
                    <a:pt x="6059" y="3289"/>
                    <a:pt x="6251" y="3392"/>
                    <a:pt x="6355" y="3481"/>
                  </a:cubicBezTo>
                  <a:cubicBezTo>
                    <a:pt x="6592" y="3674"/>
                    <a:pt x="6814" y="3882"/>
                    <a:pt x="7051" y="4074"/>
                  </a:cubicBezTo>
                  <a:cubicBezTo>
                    <a:pt x="7081" y="4096"/>
                    <a:pt x="7114" y="4108"/>
                    <a:pt x="7148" y="4108"/>
                  </a:cubicBezTo>
                  <a:cubicBezTo>
                    <a:pt x="7181" y="4108"/>
                    <a:pt x="7215" y="4096"/>
                    <a:pt x="7244" y="4074"/>
                  </a:cubicBezTo>
                  <a:cubicBezTo>
                    <a:pt x="7525" y="3793"/>
                    <a:pt x="7821" y="3526"/>
                    <a:pt x="8103" y="3244"/>
                  </a:cubicBezTo>
                  <a:cubicBezTo>
                    <a:pt x="8384" y="3556"/>
                    <a:pt x="8666" y="3866"/>
                    <a:pt x="8933" y="4192"/>
                  </a:cubicBezTo>
                  <a:cubicBezTo>
                    <a:pt x="7511" y="4178"/>
                    <a:pt x="6089" y="4178"/>
                    <a:pt x="4651" y="4178"/>
                  </a:cubicBezTo>
                  <a:cubicBezTo>
                    <a:pt x="4815" y="4074"/>
                    <a:pt x="4993" y="3926"/>
                    <a:pt x="5096" y="3837"/>
                  </a:cubicBezTo>
                  <a:cubicBezTo>
                    <a:pt x="5303" y="3689"/>
                    <a:pt x="5852" y="3422"/>
                    <a:pt x="5970" y="3200"/>
                  </a:cubicBezTo>
                  <a:cubicBezTo>
                    <a:pt x="5970" y="3185"/>
                    <a:pt x="5985" y="3185"/>
                    <a:pt x="5985" y="3185"/>
                  </a:cubicBezTo>
                  <a:close/>
                  <a:moveTo>
                    <a:pt x="10621" y="3333"/>
                  </a:moveTo>
                  <a:cubicBezTo>
                    <a:pt x="10799" y="3481"/>
                    <a:pt x="10991" y="3629"/>
                    <a:pt x="11169" y="3778"/>
                  </a:cubicBezTo>
                  <a:lnTo>
                    <a:pt x="11169" y="4192"/>
                  </a:lnTo>
                  <a:lnTo>
                    <a:pt x="9585" y="4192"/>
                  </a:lnTo>
                  <a:cubicBezTo>
                    <a:pt x="9925" y="3911"/>
                    <a:pt x="10266" y="3615"/>
                    <a:pt x="10621" y="3333"/>
                  </a:cubicBezTo>
                  <a:close/>
                  <a:moveTo>
                    <a:pt x="148" y="1"/>
                  </a:moveTo>
                  <a:cubicBezTo>
                    <a:pt x="75" y="1"/>
                    <a:pt x="16" y="60"/>
                    <a:pt x="16" y="134"/>
                  </a:cubicBezTo>
                  <a:lnTo>
                    <a:pt x="16" y="1171"/>
                  </a:lnTo>
                  <a:cubicBezTo>
                    <a:pt x="0" y="1186"/>
                    <a:pt x="0" y="1216"/>
                    <a:pt x="16" y="1245"/>
                  </a:cubicBezTo>
                  <a:lnTo>
                    <a:pt x="16" y="2638"/>
                  </a:lnTo>
                  <a:cubicBezTo>
                    <a:pt x="0" y="2652"/>
                    <a:pt x="0" y="2681"/>
                    <a:pt x="16" y="2697"/>
                  </a:cubicBezTo>
                  <a:lnTo>
                    <a:pt x="16" y="3852"/>
                  </a:lnTo>
                  <a:cubicBezTo>
                    <a:pt x="0" y="3882"/>
                    <a:pt x="0" y="3896"/>
                    <a:pt x="16" y="3926"/>
                  </a:cubicBezTo>
                  <a:lnTo>
                    <a:pt x="16" y="4281"/>
                  </a:lnTo>
                  <a:cubicBezTo>
                    <a:pt x="16" y="4326"/>
                    <a:pt x="30" y="4356"/>
                    <a:pt x="45" y="4370"/>
                  </a:cubicBezTo>
                  <a:lnTo>
                    <a:pt x="45" y="4385"/>
                  </a:lnTo>
                  <a:lnTo>
                    <a:pt x="60" y="4385"/>
                  </a:lnTo>
                  <a:cubicBezTo>
                    <a:pt x="89" y="4400"/>
                    <a:pt x="105" y="4415"/>
                    <a:pt x="148" y="4415"/>
                  </a:cubicBezTo>
                  <a:cubicBezTo>
                    <a:pt x="3156" y="4429"/>
                    <a:pt x="6162" y="4445"/>
                    <a:pt x="9184" y="4445"/>
                  </a:cubicBezTo>
                  <a:cubicBezTo>
                    <a:pt x="9192" y="4452"/>
                    <a:pt x="9203" y="4455"/>
                    <a:pt x="9216" y="4455"/>
                  </a:cubicBezTo>
                  <a:cubicBezTo>
                    <a:pt x="9229" y="4455"/>
                    <a:pt x="9244" y="4452"/>
                    <a:pt x="9259" y="4445"/>
                  </a:cubicBezTo>
                  <a:cubicBezTo>
                    <a:pt x="9466" y="4445"/>
                    <a:pt x="9673" y="4445"/>
                    <a:pt x="9895" y="4459"/>
                  </a:cubicBezTo>
                  <a:lnTo>
                    <a:pt x="11303" y="4459"/>
                  </a:lnTo>
                  <a:cubicBezTo>
                    <a:pt x="11376" y="4459"/>
                    <a:pt x="11436" y="4400"/>
                    <a:pt x="11436" y="4326"/>
                  </a:cubicBezTo>
                  <a:lnTo>
                    <a:pt x="11436" y="3734"/>
                  </a:lnTo>
                  <a:cubicBezTo>
                    <a:pt x="11436" y="3718"/>
                    <a:pt x="11451" y="3689"/>
                    <a:pt x="11436" y="3674"/>
                  </a:cubicBezTo>
                  <a:lnTo>
                    <a:pt x="11436" y="2578"/>
                  </a:lnTo>
                  <a:cubicBezTo>
                    <a:pt x="11436" y="2549"/>
                    <a:pt x="11451" y="2533"/>
                    <a:pt x="11436" y="2504"/>
                  </a:cubicBezTo>
                  <a:lnTo>
                    <a:pt x="11436" y="1111"/>
                  </a:lnTo>
                  <a:cubicBezTo>
                    <a:pt x="11436" y="1097"/>
                    <a:pt x="11451" y="1067"/>
                    <a:pt x="11436" y="1038"/>
                  </a:cubicBezTo>
                  <a:lnTo>
                    <a:pt x="11436" y="134"/>
                  </a:lnTo>
                  <a:cubicBezTo>
                    <a:pt x="11436" y="60"/>
                    <a:pt x="11376" y="1"/>
                    <a:pt x="1130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 name="Rectangle 17">
            <a:extLst>
              <a:ext uri="{FF2B5EF4-FFF2-40B4-BE49-F238E27FC236}">
                <a16:creationId xmlns:a16="http://schemas.microsoft.com/office/drawing/2014/main" id="{5A44F4EC-63CE-AE9C-8723-B1F862EE9672}"/>
              </a:ext>
            </a:extLst>
          </p:cNvPr>
          <p:cNvSpPr>
            <a:spLocks noChangeArrowheads="1"/>
          </p:cNvSpPr>
          <p:nvPr/>
        </p:nvSpPr>
        <p:spPr bwMode="auto">
          <a:xfrm>
            <a:off x="5430" y="4136046"/>
            <a:ext cx="7559675"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sp>
        <p:nvSpPr>
          <p:cNvPr id="8" name="Google Shape;2300;p33">
            <a:extLst>
              <a:ext uri="{FF2B5EF4-FFF2-40B4-BE49-F238E27FC236}">
                <a16:creationId xmlns:a16="http://schemas.microsoft.com/office/drawing/2014/main" id="{D82AA3C8-88D7-BFE9-97A0-BBE98D1669BC}"/>
              </a:ext>
            </a:extLst>
          </p:cNvPr>
          <p:cNvSpPr/>
          <p:nvPr/>
        </p:nvSpPr>
        <p:spPr>
          <a:xfrm rot="-5400000">
            <a:off x="5213504" y="8563605"/>
            <a:ext cx="3327217" cy="197400"/>
          </a:xfrm>
          <a:custGeom>
            <a:avLst/>
            <a:gdLst/>
            <a:ahLst/>
            <a:cxnLst/>
            <a:rect l="l" t="t" r="r" b="b"/>
            <a:pathLst>
              <a:path w="21068" h="1250" extrusionOk="0">
                <a:moveTo>
                  <a:pt x="14445" y="1"/>
                </a:moveTo>
                <a:cubicBezTo>
                  <a:pt x="14434" y="1"/>
                  <a:pt x="14423" y="1"/>
                  <a:pt x="14411" y="2"/>
                </a:cubicBezTo>
                <a:cubicBezTo>
                  <a:pt x="13996" y="32"/>
                  <a:pt x="13878" y="506"/>
                  <a:pt x="13595" y="728"/>
                </a:cubicBezTo>
                <a:cubicBezTo>
                  <a:pt x="13552" y="757"/>
                  <a:pt x="13513" y="769"/>
                  <a:pt x="13476" y="769"/>
                </a:cubicBezTo>
                <a:cubicBezTo>
                  <a:pt x="13361" y="769"/>
                  <a:pt x="13274" y="651"/>
                  <a:pt x="13196" y="551"/>
                </a:cubicBezTo>
                <a:cubicBezTo>
                  <a:pt x="13078" y="373"/>
                  <a:pt x="12944" y="166"/>
                  <a:pt x="12707" y="166"/>
                </a:cubicBezTo>
                <a:cubicBezTo>
                  <a:pt x="12381" y="166"/>
                  <a:pt x="12233" y="491"/>
                  <a:pt x="12100" y="743"/>
                </a:cubicBezTo>
                <a:cubicBezTo>
                  <a:pt x="12070" y="817"/>
                  <a:pt x="12041" y="906"/>
                  <a:pt x="11982" y="950"/>
                </a:cubicBezTo>
                <a:cubicBezTo>
                  <a:pt x="11962" y="966"/>
                  <a:pt x="11944" y="972"/>
                  <a:pt x="11926" y="972"/>
                </a:cubicBezTo>
                <a:cubicBezTo>
                  <a:pt x="11877" y="972"/>
                  <a:pt x="11836" y="920"/>
                  <a:pt x="11804" y="877"/>
                </a:cubicBezTo>
                <a:cubicBezTo>
                  <a:pt x="11729" y="743"/>
                  <a:pt x="11699" y="595"/>
                  <a:pt x="11596" y="491"/>
                </a:cubicBezTo>
                <a:cubicBezTo>
                  <a:pt x="11508" y="407"/>
                  <a:pt x="11415" y="374"/>
                  <a:pt x="11320" y="374"/>
                </a:cubicBezTo>
                <a:cubicBezTo>
                  <a:pt x="11063" y="374"/>
                  <a:pt x="10794" y="617"/>
                  <a:pt x="10589" y="758"/>
                </a:cubicBezTo>
                <a:cubicBezTo>
                  <a:pt x="10514" y="815"/>
                  <a:pt x="10408" y="883"/>
                  <a:pt x="10310" y="883"/>
                </a:cubicBezTo>
                <a:cubicBezTo>
                  <a:pt x="10255" y="883"/>
                  <a:pt x="10202" y="861"/>
                  <a:pt x="10159" y="802"/>
                </a:cubicBezTo>
                <a:cubicBezTo>
                  <a:pt x="10011" y="610"/>
                  <a:pt x="10026" y="328"/>
                  <a:pt x="9760" y="225"/>
                </a:cubicBezTo>
                <a:cubicBezTo>
                  <a:pt x="9713" y="206"/>
                  <a:pt x="9665" y="198"/>
                  <a:pt x="9618" y="198"/>
                </a:cubicBezTo>
                <a:cubicBezTo>
                  <a:pt x="9397" y="198"/>
                  <a:pt x="9182" y="377"/>
                  <a:pt x="9049" y="535"/>
                </a:cubicBezTo>
                <a:cubicBezTo>
                  <a:pt x="8944" y="654"/>
                  <a:pt x="8855" y="772"/>
                  <a:pt x="8723" y="847"/>
                </a:cubicBezTo>
                <a:cubicBezTo>
                  <a:pt x="8672" y="874"/>
                  <a:pt x="8627" y="888"/>
                  <a:pt x="8588" y="888"/>
                </a:cubicBezTo>
                <a:cubicBezTo>
                  <a:pt x="8500" y="888"/>
                  <a:pt x="8438" y="822"/>
                  <a:pt x="8397" y="699"/>
                </a:cubicBezTo>
                <a:cubicBezTo>
                  <a:pt x="8313" y="476"/>
                  <a:pt x="8190" y="266"/>
                  <a:pt x="7943" y="266"/>
                </a:cubicBezTo>
                <a:cubicBezTo>
                  <a:pt x="7927" y="266"/>
                  <a:pt x="7910" y="267"/>
                  <a:pt x="7893" y="269"/>
                </a:cubicBezTo>
                <a:cubicBezTo>
                  <a:pt x="7641" y="284"/>
                  <a:pt x="7404" y="462"/>
                  <a:pt x="7271" y="654"/>
                </a:cubicBezTo>
                <a:cubicBezTo>
                  <a:pt x="7215" y="724"/>
                  <a:pt x="7120" y="938"/>
                  <a:pt x="7010" y="938"/>
                </a:cubicBezTo>
                <a:cubicBezTo>
                  <a:pt x="7003" y="938"/>
                  <a:pt x="6996" y="938"/>
                  <a:pt x="6989" y="936"/>
                </a:cubicBezTo>
                <a:cubicBezTo>
                  <a:pt x="6900" y="920"/>
                  <a:pt x="6900" y="728"/>
                  <a:pt x="6886" y="669"/>
                </a:cubicBezTo>
                <a:cubicBezTo>
                  <a:pt x="6834" y="448"/>
                  <a:pt x="6691" y="273"/>
                  <a:pt x="6477" y="273"/>
                </a:cubicBezTo>
                <a:cubicBezTo>
                  <a:pt x="6447" y="273"/>
                  <a:pt x="6415" y="277"/>
                  <a:pt x="6382" y="284"/>
                </a:cubicBezTo>
                <a:cubicBezTo>
                  <a:pt x="6248" y="314"/>
                  <a:pt x="6130" y="387"/>
                  <a:pt x="6027" y="476"/>
                </a:cubicBezTo>
                <a:cubicBezTo>
                  <a:pt x="5923" y="565"/>
                  <a:pt x="5834" y="713"/>
                  <a:pt x="5701" y="788"/>
                </a:cubicBezTo>
                <a:cubicBezTo>
                  <a:pt x="5661" y="805"/>
                  <a:pt x="5624" y="813"/>
                  <a:pt x="5589" y="813"/>
                </a:cubicBezTo>
                <a:cubicBezTo>
                  <a:pt x="5386" y="813"/>
                  <a:pt x="5249" y="556"/>
                  <a:pt x="5123" y="417"/>
                </a:cubicBezTo>
                <a:cubicBezTo>
                  <a:pt x="4970" y="252"/>
                  <a:pt x="4773" y="141"/>
                  <a:pt x="4543" y="141"/>
                </a:cubicBezTo>
                <a:cubicBezTo>
                  <a:pt x="4505" y="141"/>
                  <a:pt x="4467" y="144"/>
                  <a:pt x="4427" y="150"/>
                </a:cubicBezTo>
                <a:cubicBezTo>
                  <a:pt x="4309" y="180"/>
                  <a:pt x="4190" y="225"/>
                  <a:pt x="4086" y="314"/>
                </a:cubicBezTo>
                <a:cubicBezTo>
                  <a:pt x="3967" y="417"/>
                  <a:pt x="3908" y="565"/>
                  <a:pt x="3819" y="683"/>
                </a:cubicBezTo>
                <a:cubicBezTo>
                  <a:pt x="3775" y="743"/>
                  <a:pt x="3716" y="817"/>
                  <a:pt x="3641" y="817"/>
                </a:cubicBezTo>
                <a:cubicBezTo>
                  <a:pt x="3632" y="819"/>
                  <a:pt x="3624" y="819"/>
                  <a:pt x="3616" y="819"/>
                </a:cubicBezTo>
                <a:cubicBezTo>
                  <a:pt x="3547" y="819"/>
                  <a:pt x="3520" y="766"/>
                  <a:pt x="3493" y="713"/>
                </a:cubicBezTo>
                <a:cubicBezTo>
                  <a:pt x="3434" y="595"/>
                  <a:pt x="3404" y="491"/>
                  <a:pt x="3301" y="403"/>
                </a:cubicBezTo>
                <a:cubicBezTo>
                  <a:pt x="3181" y="310"/>
                  <a:pt x="3031" y="264"/>
                  <a:pt x="2882" y="264"/>
                </a:cubicBezTo>
                <a:cubicBezTo>
                  <a:pt x="2793" y="264"/>
                  <a:pt x="2703" y="280"/>
                  <a:pt x="2620" y="314"/>
                </a:cubicBezTo>
                <a:cubicBezTo>
                  <a:pt x="2516" y="358"/>
                  <a:pt x="2442" y="432"/>
                  <a:pt x="2368" y="521"/>
                </a:cubicBezTo>
                <a:cubicBezTo>
                  <a:pt x="2308" y="624"/>
                  <a:pt x="2264" y="758"/>
                  <a:pt x="2160" y="847"/>
                </a:cubicBezTo>
                <a:cubicBezTo>
                  <a:pt x="2141" y="861"/>
                  <a:pt x="2123" y="867"/>
                  <a:pt x="2107" y="867"/>
                </a:cubicBezTo>
                <a:cubicBezTo>
                  <a:pt x="1987" y="867"/>
                  <a:pt x="1948" y="525"/>
                  <a:pt x="1909" y="446"/>
                </a:cubicBezTo>
                <a:cubicBezTo>
                  <a:pt x="1843" y="282"/>
                  <a:pt x="1703" y="165"/>
                  <a:pt x="1538" y="165"/>
                </a:cubicBezTo>
                <a:cubicBezTo>
                  <a:pt x="1481" y="165"/>
                  <a:pt x="1421" y="179"/>
                  <a:pt x="1360" y="209"/>
                </a:cubicBezTo>
                <a:cubicBezTo>
                  <a:pt x="1228" y="284"/>
                  <a:pt x="1139" y="387"/>
                  <a:pt x="1064" y="506"/>
                </a:cubicBezTo>
                <a:cubicBezTo>
                  <a:pt x="991" y="610"/>
                  <a:pt x="902" y="802"/>
                  <a:pt x="754" y="802"/>
                </a:cubicBezTo>
                <a:cubicBezTo>
                  <a:pt x="649" y="788"/>
                  <a:pt x="560" y="669"/>
                  <a:pt x="501" y="595"/>
                </a:cubicBezTo>
                <a:cubicBezTo>
                  <a:pt x="412" y="491"/>
                  <a:pt x="323" y="432"/>
                  <a:pt x="205" y="373"/>
                </a:cubicBezTo>
                <a:cubicBezTo>
                  <a:pt x="190" y="367"/>
                  <a:pt x="175" y="364"/>
                  <a:pt x="161" y="364"/>
                </a:cubicBezTo>
                <a:cubicBezTo>
                  <a:pt x="44" y="364"/>
                  <a:pt x="0" y="571"/>
                  <a:pt x="146" y="624"/>
                </a:cubicBezTo>
                <a:cubicBezTo>
                  <a:pt x="250" y="669"/>
                  <a:pt x="323" y="788"/>
                  <a:pt x="398" y="861"/>
                </a:cubicBezTo>
                <a:cubicBezTo>
                  <a:pt x="472" y="950"/>
                  <a:pt x="576" y="1039"/>
                  <a:pt x="694" y="1054"/>
                </a:cubicBezTo>
                <a:cubicBezTo>
                  <a:pt x="716" y="1057"/>
                  <a:pt x="737" y="1059"/>
                  <a:pt x="758" y="1059"/>
                </a:cubicBezTo>
                <a:cubicBezTo>
                  <a:pt x="1026" y="1059"/>
                  <a:pt x="1165" y="803"/>
                  <a:pt x="1316" y="610"/>
                </a:cubicBezTo>
                <a:cubicBezTo>
                  <a:pt x="1360" y="534"/>
                  <a:pt x="1459" y="426"/>
                  <a:pt x="1549" y="426"/>
                </a:cubicBezTo>
                <a:cubicBezTo>
                  <a:pt x="1582" y="426"/>
                  <a:pt x="1614" y="440"/>
                  <a:pt x="1642" y="476"/>
                </a:cubicBezTo>
                <a:cubicBezTo>
                  <a:pt x="1702" y="551"/>
                  <a:pt x="1716" y="683"/>
                  <a:pt x="1745" y="788"/>
                </a:cubicBezTo>
                <a:cubicBezTo>
                  <a:pt x="1787" y="953"/>
                  <a:pt x="1905" y="1131"/>
                  <a:pt x="2101" y="1131"/>
                </a:cubicBezTo>
                <a:cubicBezTo>
                  <a:pt x="2115" y="1131"/>
                  <a:pt x="2131" y="1130"/>
                  <a:pt x="2146" y="1128"/>
                </a:cubicBezTo>
                <a:cubicBezTo>
                  <a:pt x="2397" y="1098"/>
                  <a:pt x="2472" y="817"/>
                  <a:pt x="2590" y="654"/>
                </a:cubicBezTo>
                <a:cubicBezTo>
                  <a:pt x="2660" y="563"/>
                  <a:pt x="2773" y="518"/>
                  <a:pt x="2885" y="518"/>
                </a:cubicBezTo>
                <a:cubicBezTo>
                  <a:pt x="3010" y="518"/>
                  <a:pt x="3135" y="574"/>
                  <a:pt x="3197" y="683"/>
                </a:cubicBezTo>
                <a:cubicBezTo>
                  <a:pt x="3272" y="788"/>
                  <a:pt x="3286" y="906"/>
                  <a:pt x="3390" y="995"/>
                </a:cubicBezTo>
                <a:cubicBezTo>
                  <a:pt x="3453" y="1057"/>
                  <a:pt x="3532" y="1082"/>
                  <a:pt x="3610" y="1082"/>
                </a:cubicBezTo>
                <a:cubicBezTo>
                  <a:pt x="3662" y="1082"/>
                  <a:pt x="3713" y="1072"/>
                  <a:pt x="3760" y="1054"/>
                </a:cubicBezTo>
                <a:cubicBezTo>
                  <a:pt x="4056" y="950"/>
                  <a:pt x="4086" y="565"/>
                  <a:pt x="4368" y="432"/>
                </a:cubicBezTo>
                <a:cubicBezTo>
                  <a:pt x="4434" y="405"/>
                  <a:pt x="4494" y="393"/>
                  <a:pt x="4550" y="393"/>
                </a:cubicBezTo>
                <a:cubicBezTo>
                  <a:pt x="4969" y="393"/>
                  <a:pt x="5131" y="1070"/>
                  <a:pt x="5574" y="1070"/>
                </a:cubicBezTo>
                <a:cubicBezTo>
                  <a:pt x="5587" y="1070"/>
                  <a:pt x="5599" y="1070"/>
                  <a:pt x="5612" y="1069"/>
                </a:cubicBezTo>
                <a:cubicBezTo>
                  <a:pt x="5923" y="1039"/>
                  <a:pt x="6056" y="743"/>
                  <a:pt x="6293" y="595"/>
                </a:cubicBezTo>
                <a:cubicBezTo>
                  <a:pt x="6343" y="559"/>
                  <a:pt x="6407" y="534"/>
                  <a:pt x="6465" y="534"/>
                </a:cubicBezTo>
                <a:cubicBezTo>
                  <a:pt x="6527" y="534"/>
                  <a:pt x="6581" y="563"/>
                  <a:pt x="6604" y="640"/>
                </a:cubicBezTo>
                <a:cubicBezTo>
                  <a:pt x="6649" y="743"/>
                  <a:pt x="6649" y="861"/>
                  <a:pt x="6693" y="980"/>
                </a:cubicBezTo>
                <a:cubicBezTo>
                  <a:pt x="6756" y="1122"/>
                  <a:pt x="6877" y="1195"/>
                  <a:pt x="7003" y="1195"/>
                </a:cubicBezTo>
                <a:cubicBezTo>
                  <a:pt x="7086" y="1195"/>
                  <a:pt x="7171" y="1163"/>
                  <a:pt x="7241" y="1098"/>
                </a:cubicBezTo>
                <a:cubicBezTo>
                  <a:pt x="7463" y="920"/>
                  <a:pt x="7522" y="624"/>
                  <a:pt x="7819" y="535"/>
                </a:cubicBezTo>
                <a:cubicBezTo>
                  <a:pt x="7853" y="524"/>
                  <a:pt x="7883" y="519"/>
                  <a:pt x="7910" y="519"/>
                </a:cubicBezTo>
                <a:cubicBezTo>
                  <a:pt x="8140" y="519"/>
                  <a:pt x="8132" y="878"/>
                  <a:pt x="8278" y="1025"/>
                </a:cubicBezTo>
                <a:cubicBezTo>
                  <a:pt x="8363" y="1115"/>
                  <a:pt x="8463" y="1152"/>
                  <a:pt x="8566" y="1152"/>
                </a:cubicBezTo>
                <a:cubicBezTo>
                  <a:pt x="8713" y="1152"/>
                  <a:pt x="8867" y="1076"/>
                  <a:pt x="8989" y="980"/>
                </a:cubicBezTo>
                <a:cubicBezTo>
                  <a:pt x="9130" y="865"/>
                  <a:pt x="9371" y="460"/>
                  <a:pt x="9597" y="460"/>
                </a:cubicBezTo>
                <a:cubicBezTo>
                  <a:pt x="9632" y="460"/>
                  <a:pt x="9667" y="470"/>
                  <a:pt x="9700" y="491"/>
                </a:cubicBezTo>
                <a:cubicBezTo>
                  <a:pt x="9789" y="535"/>
                  <a:pt x="9819" y="669"/>
                  <a:pt x="9848" y="772"/>
                </a:cubicBezTo>
                <a:cubicBezTo>
                  <a:pt x="9908" y="877"/>
                  <a:pt x="9952" y="980"/>
                  <a:pt x="10056" y="1054"/>
                </a:cubicBezTo>
                <a:cubicBezTo>
                  <a:pt x="10141" y="1122"/>
                  <a:pt x="10227" y="1149"/>
                  <a:pt x="10313" y="1149"/>
                </a:cubicBezTo>
                <a:cubicBezTo>
                  <a:pt x="10584" y="1149"/>
                  <a:pt x="10849" y="874"/>
                  <a:pt x="11063" y="728"/>
                </a:cubicBezTo>
                <a:cubicBezTo>
                  <a:pt x="11149" y="676"/>
                  <a:pt x="11222" y="643"/>
                  <a:pt x="11287" y="643"/>
                </a:cubicBezTo>
                <a:cubicBezTo>
                  <a:pt x="11368" y="643"/>
                  <a:pt x="11435" y="694"/>
                  <a:pt x="11492" y="817"/>
                </a:cubicBezTo>
                <a:cubicBezTo>
                  <a:pt x="11578" y="999"/>
                  <a:pt x="11712" y="1241"/>
                  <a:pt x="11913" y="1241"/>
                </a:cubicBezTo>
                <a:cubicBezTo>
                  <a:pt x="11957" y="1241"/>
                  <a:pt x="12004" y="1229"/>
                  <a:pt x="12055" y="1202"/>
                </a:cubicBezTo>
                <a:cubicBezTo>
                  <a:pt x="12351" y="1069"/>
                  <a:pt x="12322" y="654"/>
                  <a:pt x="12574" y="476"/>
                </a:cubicBezTo>
                <a:cubicBezTo>
                  <a:pt x="12621" y="443"/>
                  <a:pt x="12664" y="429"/>
                  <a:pt x="12703" y="429"/>
                </a:cubicBezTo>
                <a:cubicBezTo>
                  <a:pt x="12875" y="429"/>
                  <a:pt x="12981" y="697"/>
                  <a:pt x="13078" y="817"/>
                </a:cubicBezTo>
                <a:cubicBezTo>
                  <a:pt x="13171" y="945"/>
                  <a:pt x="13310" y="1028"/>
                  <a:pt x="13467" y="1028"/>
                </a:cubicBezTo>
                <a:cubicBezTo>
                  <a:pt x="13509" y="1028"/>
                  <a:pt x="13552" y="1022"/>
                  <a:pt x="13595" y="1009"/>
                </a:cubicBezTo>
                <a:cubicBezTo>
                  <a:pt x="13773" y="950"/>
                  <a:pt x="13892" y="788"/>
                  <a:pt x="14010" y="654"/>
                </a:cubicBezTo>
                <a:cubicBezTo>
                  <a:pt x="14099" y="521"/>
                  <a:pt x="14203" y="343"/>
                  <a:pt x="14352" y="284"/>
                </a:cubicBezTo>
                <a:cubicBezTo>
                  <a:pt x="14383" y="269"/>
                  <a:pt x="14413" y="263"/>
                  <a:pt x="14442" y="263"/>
                </a:cubicBezTo>
                <a:cubicBezTo>
                  <a:pt x="14582" y="263"/>
                  <a:pt x="14674" y="427"/>
                  <a:pt x="14737" y="551"/>
                </a:cubicBezTo>
                <a:cubicBezTo>
                  <a:pt x="14826" y="728"/>
                  <a:pt x="14899" y="936"/>
                  <a:pt x="15063" y="1054"/>
                </a:cubicBezTo>
                <a:cubicBezTo>
                  <a:pt x="15152" y="1114"/>
                  <a:pt x="15246" y="1140"/>
                  <a:pt x="15339" y="1140"/>
                </a:cubicBezTo>
                <a:cubicBezTo>
                  <a:pt x="15476" y="1140"/>
                  <a:pt x="15608" y="1083"/>
                  <a:pt x="15714" y="995"/>
                </a:cubicBezTo>
                <a:cubicBezTo>
                  <a:pt x="15922" y="802"/>
                  <a:pt x="16054" y="432"/>
                  <a:pt x="16351" y="373"/>
                </a:cubicBezTo>
                <a:cubicBezTo>
                  <a:pt x="16368" y="368"/>
                  <a:pt x="16385" y="366"/>
                  <a:pt x="16400" y="366"/>
                </a:cubicBezTo>
                <a:cubicBezTo>
                  <a:pt x="16527" y="366"/>
                  <a:pt x="16577" y="519"/>
                  <a:pt x="16603" y="624"/>
                </a:cubicBezTo>
                <a:cubicBezTo>
                  <a:pt x="16633" y="758"/>
                  <a:pt x="16647" y="891"/>
                  <a:pt x="16722" y="1009"/>
                </a:cubicBezTo>
                <a:cubicBezTo>
                  <a:pt x="16797" y="1132"/>
                  <a:pt x="16927" y="1213"/>
                  <a:pt x="17061" y="1213"/>
                </a:cubicBezTo>
                <a:cubicBezTo>
                  <a:pt x="17137" y="1213"/>
                  <a:pt x="17214" y="1187"/>
                  <a:pt x="17284" y="1128"/>
                </a:cubicBezTo>
                <a:cubicBezTo>
                  <a:pt x="17433" y="995"/>
                  <a:pt x="17447" y="802"/>
                  <a:pt x="17521" y="624"/>
                </a:cubicBezTo>
                <a:cubicBezTo>
                  <a:pt x="17551" y="565"/>
                  <a:pt x="17581" y="476"/>
                  <a:pt x="17640" y="462"/>
                </a:cubicBezTo>
                <a:cubicBezTo>
                  <a:pt x="17656" y="455"/>
                  <a:pt x="17672" y="451"/>
                  <a:pt x="17686" y="451"/>
                </a:cubicBezTo>
                <a:cubicBezTo>
                  <a:pt x="17794" y="451"/>
                  <a:pt x="17867" y="621"/>
                  <a:pt x="17907" y="699"/>
                </a:cubicBezTo>
                <a:cubicBezTo>
                  <a:pt x="17995" y="920"/>
                  <a:pt x="18114" y="1202"/>
                  <a:pt x="18395" y="1246"/>
                </a:cubicBezTo>
                <a:cubicBezTo>
                  <a:pt x="18410" y="1248"/>
                  <a:pt x="18425" y="1249"/>
                  <a:pt x="18440" y="1249"/>
                </a:cubicBezTo>
                <a:cubicBezTo>
                  <a:pt x="18540" y="1249"/>
                  <a:pt x="18627" y="1205"/>
                  <a:pt x="18691" y="1128"/>
                </a:cubicBezTo>
                <a:cubicBezTo>
                  <a:pt x="18780" y="1009"/>
                  <a:pt x="18766" y="861"/>
                  <a:pt x="18780" y="728"/>
                </a:cubicBezTo>
                <a:cubicBezTo>
                  <a:pt x="18795" y="506"/>
                  <a:pt x="19003" y="373"/>
                  <a:pt x="19210" y="373"/>
                </a:cubicBezTo>
                <a:cubicBezTo>
                  <a:pt x="19219" y="372"/>
                  <a:pt x="19227" y="372"/>
                  <a:pt x="19236" y="372"/>
                </a:cubicBezTo>
                <a:cubicBezTo>
                  <a:pt x="19496" y="372"/>
                  <a:pt x="19569" y="601"/>
                  <a:pt x="19669" y="802"/>
                </a:cubicBezTo>
                <a:cubicBezTo>
                  <a:pt x="19773" y="971"/>
                  <a:pt x="19922" y="1106"/>
                  <a:pt x="20128" y="1106"/>
                </a:cubicBezTo>
                <a:cubicBezTo>
                  <a:pt x="20157" y="1106"/>
                  <a:pt x="20186" y="1104"/>
                  <a:pt x="20217" y="1098"/>
                </a:cubicBezTo>
                <a:cubicBezTo>
                  <a:pt x="20320" y="1069"/>
                  <a:pt x="20425" y="1009"/>
                  <a:pt x="20528" y="950"/>
                </a:cubicBezTo>
                <a:cubicBezTo>
                  <a:pt x="20588" y="914"/>
                  <a:pt x="20678" y="849"/>
                  <a:pt x="20757" y="849"/>
                </a:cubicBezTo>
                <a:cubicBezTo>
                  <a:pt x="20775" y="849"/>
                  <a:pt x="20793" y="853"/>
                  <a:pt x="20810" y="861"/>
                </a:cubicBezTo>
                <a:cubicBezTo>
                  <a:pt x="20833" y="875"/>
                  <a:pt x="20855" y="881"/>
                  <a:pt x="20876" y="881"/>
                </a:cubicBezTo>
                <a:cubicBezTo>
                  <a:pt x="20992" y="881"/>
                  <a:pt x="21068" y="702"/>
                  <a:pt x="20942" y="640"/>
                </a:cubicBezTo>
                <a:cubicBezTo>
                  <a:pt x="20880" y="602"/>
                  <a:pt x="20819" y="587"/>
                  <a:pt x="20759" y="587"/>
                </a:cubicBezTo>
                <a:cubicBezTo>
                  <a:pt x="20605" y="587"/>
                  <a:pt x="20459" y="687"/>
                  <a:pt x="20320" y="772"/>
                </a:cubicBezTo>
                <a:cubicBezTo>
                  <a:pt x="20258" y="804"/>
                  <a:pt x="20182" y="842"/>
                  <a:pt x="20111" y="842"/>
                </a:cubicBezTo>
                <a:cubicBezTo>
                  <a:pt x="20080" y="842"/>
                  <a:pt x="20051" y="835"/>
                  <a:pt x="20024" y="817"/>
                </a:cubicBezTo>
                <a:cubicBezTo>
                  <a:pt x="19921" y="758"/>
                  <a:pt x="19876" y="610"/>
                  <a:pt x="19817" y="506"/>
                </a:cubicBezTo>
                <a:cubicBezTo>
                  <a:pt x="19698" y="298"/>
                  <a:pt x="19550" y="150"/>
                  <a:pt x="19313" y="106"/>
                </a:cubicBezTo>
                <a:cubicBezTo>
                  <a:pt x="19294" y="105"/>
                  <a:pt x="19275" y="104"/>
                  <a:pt x="19255" y="104"/>
                </a:cubicBezTo>
                <a:cubicBezTo>
                  <a:pt x="19053" y="104"/>
                  <a:pt x="18855" y="177"/>
                  <a:pt x="18706" y="298"/>
                </a:cubicBezTo>
                <a:cubicBezTo>
                  <a:pt x="18632" y="373"/>
                  <a:pt x="18572" y="462"/>
                  <a:pt x="18543" y="565"/>
                </a:cubicBezTo>
                <a:cubicBezTo>
                  <a:pt x="18513" y="669"/>
                  <a:pt x="18558" y="877"/>
                  <a:pt x="18484" y="965"/>
                </a:cubicBezTo>
                <a:cubicBezTo>
                  <a:pt x="18466" y="986"/>
                  <a:pt x="18448" y="995"/>
                  <a:pt x="18428" y="995"/>
                </a:cubicBezTo>
                <a:cubicBezTo>
                  <a:pt x="18279" y="995"/>
                  <a:pt x="18077" y="467"/>
                  <a:pt x="18025" y="403"/>
                </a:cubicBezTo>
                <a:cubicBezTo>
                  <a:pt x="17937" y="276"/>
                  <a:pt x="17806" y="195"/>
                  <a:pt x="17671" y="195"/>
                </a:cubicBezTo>
                <a:cubicBezTo>
                  <a:pt x="17600" y="195"/>
                  <a:pt x="17529" y="217"/>
                  <a:pt x="17462" y="269"/>
                </a:cubicBezTo>
                <a:cubicBezTo>
                  <a:pt x="17299" y="387"/>
                  <a:pt x="17269" y="595"/>
                  <a:pt x="17196" y="772"/>
                </a:cubicBezTo>
                <a:cubicBezTo>
                  <a:pt x="17180" y="832"/>
                  <a:pt x="17150" y="920"/>
                  <a:pt x="17091" y="950"/>
                </a:cubicBezTo>
                <a:cubicBezTo>
                  <a:pt x="17078" y="954"/>
                  <a:pt x="17066" y="956"/>
                  <a:pt x="17055" y="956"/>
                </a:cubicBezTo>
                <a:cubicBezTo>
                  <a:pt x="16948" y="956"/>
                  <a:pt x="16898" y="779"/>
                  <a:pt x="16884" y="699"/>
                </a:cubicBezTo>
                <a:cubicBezTo>
                  <a:pt x="16825" y="446"/>
                  <a:pt x="16751" y="136"/>
                  <a:pt x="16439" y="106"/>
                </a:cubicBezTo>
                <a:cubicBezTo>
                  <a:pt x="16423" y="105"/>
                  <a:pt x="16407" y="104"/>
                  <a:pt x="16392" y="104"/>
                </a:cubicBezTo>
                <a:cubicBezTo>
                  <a:pt x="16132" y="104"/>
                  <a:pt x="15913" y="326"/>
                  <a:pt x="15774" y="521"/>
                </a:cubicBezTo>
                <a:cubicBezTo>
                  <a:pt x="15682" y="658"/>
                  <a:pt x="15520" y="884"/>
                  <a:pt x="15341" y="884"/>
                </a:cubicBezTo>
                <a:cubicBezTo>
                  <a:pt x="15289" y="884"/>
                  <a:pt x="15235" y="865"/>
                  <a:pt x="15181" y="817"/>
                </a:cubicBezTo>
                <a:cubicBezTo>
                  <a:pt x="14921" y="571"/>
                  <a:pt x="14900" y="1"/>
                  <a:pt x="14445"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0" name="Google Shape;2300;p33">
            <a:extLst>
              <a:ext uri="{FF2B5EF4-FFF2-40B4-BE49-F238E27FC236}">
                <a16:creationId xmlns:a16="http://schemas.microsoft.com/office/drawing/2014/main" id="{43AC30BE-65F5-E7FB-98FB-7B51D13BC0D9}"/>
              </a:ext>
            </a:extLst>
          </p:cNvPr>
          <p:cNvSpPr/>
          <p:nvPr/>
        </p:nvSpPr>
        <p:spPr>
          <a:xfrm rot="-5400000">
            <a:off x="-1076026" y="1949511"/>
            <a:ext cx="3327217" cy="197400"/>
          </a:xfrm>
          <a:custGeom>
            <a:avLst/>
            <a:gdLst/>
            <a:ahLst/>
            <a:cxnLst/>
            <a:rect l="l" t="t" r="r" b="b"/>
            <a:pathLst>
              <a:path w="21068" h="1250" extrusionOk="0">
                <a:moveTo>
                  <a:pt x="14445" y="1"/>
                </a:moveTo>
                <a:cubicBezTo>
                  <a:pt x="14434" y="1"/>
                  <a:pt x="14423" y="1"/>
                  <a:pt x="14411" y="2"/>
                </a:cubicBezTo>
                <a:cubicBezTo>
                  <a:pt x="13996" y="32"/>
                  <a:pt x="13878" y="506"/>
                  <a:pt x="13595" y="728"/>
                </a:cubicBezTo>
                <a:cubicBezTo>
                  <a:pt x="13552" y="757"/>
                  <a:pt x="13513" y="769"/>
                  <a:pt x="13476" y="769"/>
                </a:cubicBezTo>
                <a:cubicBezTo>
                  <a:pt x="13361" y="769"/>
                  <a:pt x="13274" y="651"/>
                  <a:pt x="13196" y="551"/>
                </a:cubicBezTo>
                <a:cubicBezTo>
                  <a:pt x="13078" y="373"/>
                  <a:pt x="12944" y="166"/>
                  <a:pt x="12707" y="166"/>
                </a:cubicBezTo>
                <a:cubicBezTo>
                  <a:pt x="12381" y="166"/>
                  <a:pt x="12233" y="491"/>
                  <a:pt x="12100" y="743"/>
                </a:cubicBezTo>
                <a:cubicBezTo>
                  <a:pt x="12070" y="817"/>
                  <a:pt x="12041" y="906"/>
                  <a:pt x="11982" y="950"/>
                </a:cubicBezTo>
                <a:cubicBezTo>
                  <a:pt x="11962" y="966"/>
                  <a:pt x="11944" y="972"/>
                  <a:pt x="11926" y="972"/>
                </a:cubicBezTo>
                <a:cubicBezTo>
                  <a:pt x="11877" y="972"/>
                  <a:pt x="11836" y="920"/>
                  <a:pt x="11804" y="877"/>
                </a:cubicBezTo>
                <a:cubicBezTo>
                  <a:pt x="11729" y="743"/>
                  <a:pt x="11699" y="595"/>
                  <a:pt x="11596" y="491"/>
                </a:cubicBezTo>
                <a:cubicBezTo>
                  <a:pt x="11508" y="407"/>
                  <a:pt x="11415" y="374"/>
                  <a:pt x="11320" y="374"/>
                </a:cubicBezTo>
                <a:cubicBezTo>
                  <a:pt x="11063" y="374"/>
                  <a:pt x="10794" y="617"/>
                  <a:pt x="10589" y="758"/>
                </a:cubicBezTo>
                <a:cubicBezTo>
                  <a:pt x="10514" y="815"/>
                  <a:pt x="10408" y="883"/>
                  <a:pt x="10310" y="883"/>
                </a:cubicBezTo>
                <a:cubicBezTo>
                  <a:pt x="10255" y="883"/>
                  <a:pt x="10202" y="861"/>
                  <a:pt x="10159" y="802"/>
                </a:cubicBezTo>
                <a:cubicBezTo>
                  <a:pt x="10011" y="610"/>
                  <a:pt x="10026" y="328"/>
                  <a:pt x="9760" y="225"/>
                </a:cubicBezTo>
                <a:cubicBezTo>
                  <a:pt x="9713" y="206"/>
                  <a:pt x="9665" y="198"/>
                  <a:pt x="9618" y="198"/>
                </a:cubicBezTo>
                <a:cubicBezTo>
                  <a:pt x="9397" y="198"/>
                  <a:pt x="9182" y="377"/>
                  <a:pt x="9049" y="535"/>
                </a:cubicBezTo>
                <a:cubicBezTo>
                  <a:pt x="8944" y="654"/>
                  <a:pt x="8855" y="772"/>
                  <a:pt x="8723" y="847"/>
                </a:cubicBezTo>
                <a:cubicBezTo>
                  <a:pt x="8672" y="874"/>
                  <a:pt x="8627" y="888"/>
                  <a:pt x="8588" y="888"/>
                </a:cubicBezTo>
                <a:cubicBezTo>
                  <a:pt x="8500" y="888"/>
                  <a:pt x="8438" y="822"/>
                  <a:pt x="8397" y="699"/>
                </a:cubicBezTo>
                <a:cubicBezTo>
                  <a:pt x="8313" y="476"/>
                  <a:pt x="8190" y="266"/>
                  <a:pt x="7943" y="266"/>
                </a:cubicBezTo>
                <a:cubicBezTo>
                  <a:pt x="7927" y="266"/>
                  <a:pt x="7910" y="267"/>
                  <a:pt x="7893" y="269"/>
                </a:cubicBezTo>
                <a:cubicBezTo>
                  <a:pt x="7641" y="284"/>
                  <a:pt x="7404" y="462"/>
                  <a:pt x="7271" y="654"/>
                </a:cubicBezTo>
                <a:cubicBezTo>
                  <a:pt x="7215" y="724"/>
                  <a:pt x="7120" y="938"/>
                  <a:pt x="7010" y="938"/>
                </a:cubicBezTo>
                <a:cubicBezTo>
                  <a:pt x="7003" y="938"/>
                  <a:pt x="6996" y="938"/>
                  <a:pt x="6989" y="936"/>
                </a:cubicBezTo>
                <a:cubicBezTo>
                  <a:pt x="6900" y="920"/>
                  <a:pt x="6900" y="728"/>
                  <a:pt x="6886" y="669"/>
                </a:cubicBezTo>
                <a:cubicBezTo>
                  <a:pt x="6834" y="448"/>
                  <a:pt x="6691" y="273"/>
                  <a:pt x="6477" y="273"/>
                </a:cubicBezTo>
                <a:cubicBezTo>
                  <a:pt x="6447" y="273"/>
                  <a:pt x="6415" y="277"/>
                  <a:pt x="6382" y="284"/>
                </a:cubicBezTo>
                <a:cubicBezTo>
                  <a:pt x="6248" y="314"/>
                  <a:pt x="6130" y="387"/>
                  <a:pt x="6027" y="476"/>
                </a:cubicBezTo>
                <a:cubicBezTo>
                  <a:pt x="5923" y="565"/>
                  <a:pt x="5834" y="713"/>
                  <a:pt x="5701" y="788"/>
                </a:cubicBezTo>
                <a:cubicBezTo>
                  <a:pt x="5661" y="805"/>
                  <a:pt x="5624" y="813"/>
                  <a:pt x="5589" y="813"/>
                </a:cubicBezTo>
                <a:cubicBezTo>
                  <a:pt x="5386" y="813"/>
                  <a:pt x="5249" y="556"/>
                  <a:pt x="5123" y="417"/>
                </a:cubicBezTo>
                <a:cubicBezTo>
                  <a:pt x="4970" y="252"/>
                  <a:pt x="4773" y="141"/>
                  <a:pt x="4543" y="141"/>
                </a:cubicBezTo>
                <a:cubicBezTo>
                  <a:pt x="4505" y="141"/>
                  <a:pt x="4467" y="144"/>
                  <a:pt x="4427" y="150"/>
                </a:cubicBezTo>
                <a:cubicBezTo>
                  <a:pt x="4309" y="180"/>
                  <a:pt x="4190" y="225"/>
                  <a:pt x="4086" y="314"/>
                </a:cubicBezTo>
                <a:cubicBezTo>
                  <a:pt x="3967" y="417"/>
                  <a:pt x="3908" y="565"/>
                  <a:pt x="3819" y="683"/>
                </a:cubicBezTo>
                <a:cubicBezTo>
                  <a:pt x="3775" y="743"/>
                  <a:pt x="3716" y="817"/>
                  <a:pt x="3641" y="817"/>
                </a:cubicBezTo>
                <a:cubicBezTo>
                  <a:pt x="3632" y="819"/>
                  <a:pt x="3624" y="819"/>
                  <a:pt x="3616" y="819"/>
                </a:cubicBezTo>
                <a:cubicBezTo>
                  <a:pt x="3547" y="819"/>
                  <a:pt x="3520" y="766"/>
                  <a:pt x="3493" y="713"/>
                </a:cubicBezTo>
                <a:cubicBezTo>
                  <a:pt x="3434" y="595"/>
                  <a:pt x="3404" y="491"/>
                  <a:pt x="3301" y="403"/>
                </a:cubicBezTo>
                <a:cubicBezTo>
                  <a:pt x="3181" y="310"/>
                  <a:pt x="3031" y="264"/>
                  <a:pt x="2882" y="264"/>
                </a:cubicBezTo>
                <a:cubicBezTo>
                  <a:pt x="2793" y="264"/>
                  <a:pt x="2703" y="280"/>
                  <a:pt x="2620" y="314"/>
                </a:cubicBezTo>
                <a:cubicBezTo>
                  <a:pt x="2516" y="358"/>
                  <a:pt x="2442" y="432"/>
                  <a:pt x="2368" y="521"/>
                </a:cubicBezTo>
                <a:cubicBezTo>
                  <a:pt x="2308" y="624"/>
                  <a:pt x="2264" y="758"/>
                  <a:pt x="2160" y="847"/>
                </a:cubicBezTo>
                <a:cubicBezTo>
                  <a:pt x="2141" y="861"/>
                  <a:pt x="2123" y="867"/>
                  <a:pt x="2107" y="867"/>
                </a:cubicBezTo>
                <a:cubicBezTo>
                  <a:pt x="1987" y="867"/>
                  <a:pt x="1948" y="525"/>
                  <a:pt x="1909" y="446"/>
                </a:cubicBezTo>
                <a:cubicBezTo>
                  <a:pt x="1843" y="282"/>
                  <a:pt x="1703" y="165"/>
                  <a:pt x="1538" y="165"/>
                </a:cubicBezTo>
                <a:cubicBezTo>
                  <a:pt x="1481" y="165"/>
                  <a:pt x="1421" y="179"/>
                  <a:pt x="1360" y="209"/>
                </a:cubicBezTo>
                <a:cubicBezTo>
                  <a:pt x="1228" y="284"/>
                  <a:pt x="1139" y="387"/>
                  <a:pt x="1064" y="506"/>
                </a:cubicBezTo>
                <a:cubicBezTo>
                  <a:pt x="991" y="610"/>
                  <a:pt x="902" y="802"/>
                  <a:pt x="754" y="802"/>
                </a:cubicBezTo>
                <a:cubicBezTo>
                  <a:pt x="649" y="788"/>
                  <a:pt x="560" y="669"/>
                  <a:pt x="501" y="595"/>
                </a:cubicBezTo>
                <a:cubicBezTo>
                  <a:pt x="412" y="491"/>
                  <a:pt x="323" y="432"/>
                  <a:pt x="205" y="373"/>
                </a:cubicBezTo>
                <a:cubicBezTo>
                  <a:pt x="190" y="367"/>
                  <a:pt x="175" y="364"/>
                  <a:pt x="161" y="364"/>
                </a:cubicBezTo>
                <a:cubicBezTo>
                  <a:pt x="44" y="364"/>
                  <a:pt x="0" y="571"/>
                  <a:pt x="146" y="624"/>
                </a:cubicBezTo>
                <a:cubicBezTo>
                  <a:pt x="250" y="669"/>
                  <a:pt x="323" y="788"/>
                  <a:pt x="398" y="861"/>
                </a:cubicBezTo>
                <a:cubicBezTo>
                  <a:pt x="472" y="950"/>
                  <a:pt x="576" y="1039"/>
                  <a:pt x="694" y="1054"/>
                </a:cubicBezTo>
                <a:cubicBezTo>
                  <a:pt x="716" y="1057"/>
                  <a:pt x="737" y="1059"/>
                  <a:pt x="758" y="1059"/>
                </a:cubicBezTo>
                <a:cubicBezTo>
                  <a:pt x="1026" y="1059"/>
                  <a:pt x="1165" y="803"/>
                  <a:pt x="1316" y="610"/>
                </a:cubicBezTo>
                <a:cubicBezTo>
                  <a:pt x="1360" y="534"/>
                  <a:pt x="1459" y="426"/>
                  <a:pt x="1549" y="426"/>
                </a:cubicBezTo>
                <a:cubicBezTo>
                  <a:pt x="1582" y="426"/>
                  <a:pt x="1614" y="440"/>
                  <a:pt x="1642" y="476"/>
                </a:cubicBezTo>
                <a:cubicBezTo>
                  <a:pt x="1702" y="551"/>
                  <a:pt x="1716" y="683"/>
                  <a:pt x="1745" y="788"/>
                </a:cubicBezTo>
                <a:cubicBezTo>
                  <a:pt x="1787" y="953"/>
                  <a:pt x="1905" y="1131"/>
                  <a:pt x="2101" y="1131"/>
                </a:cubicBezTo>
                <a:cubicBezTo>
                  <a:pt x="2115" y="1131"/>
                  <a:pt x="2131" y="1130"/>
                  <a:pt x="2146" y="1128"/>
                </a:cubicBezTo>
                <a:cubicBezTo>
                  <a:pt x="2397" y="1098"/>
                  <a:pt x="2472" y="817"/>
                  <a:pt x="2590" y="654"/>
                </a:cubicBezTo>
                <a:cubicBezTo>
                  <a:pt x="2660" y="563"/>
                  <a:pt x="2773" y="518"/>
                  <a:pt x="2885" y="518"/>
                </a:cubicBezTo>
                <a:cubicBezTo>
                  <a:pt x="3010" y="518"/>
                  <a:pt x="3135" y="574"/>
                  <a:pt x="3197" y="683"/>
                </a:cubicBezTo>
                <a:cubicBezTo>
                  <a:pt x="3272" y="788"/>
                  <a:pt x="3286" y="906"/>
                  <a:pt x="3390" y="995"/>
                </a:cubicBezTo>
                <a:cubicBezTo>
                  <a:pt x="3453" y="1057"/>
                  <a:pt x="3532" y="1082"/>
                  <a:pt x="3610" y="1082"/>
                </a:cubicBezTo>
                <a:cubicBezTo>
                  <a:pt x="3662" y="1082"/>
                  <a:pt x="3713" y="1072"/>
                  <a:pt x="3760" y="1054"/>
                </a:cubicBezTo>
                <a:cubicBezTo>
                  <a:pt x="4056" y="950"/>
                  <a:pt x="4086" y="565"/>
                  <a:pt x="4368" y="432"/>
                </a:cubicBezTo>
                <a:cubicBezTo>
                  <a:pt x="4434" y="405"/>
                  <a:pt x="4494" y="393"/>
                  <a:pt x="4550" y="393"/>
                </a:cubicBezTo>
                <a:cubicBezTo>
                  <a:pt x="4969" y="393"/>
                  <a:pt x="5131" y="1070"/>
                  <a:pt x="5574" y="1070"/>
                </a:cubicBezTo>
                <a:cubicBezTo>
                  <a:pt x="5587" y="1070"/>
                  <a:pt x="5599" y="1070"/>
                  <a:pt x="5612" y="1069"/>
                </a:cubicBezTo>
                <a:cubicBezTo>
                  <a:pt x="5923" y="1039"/>
                  <a:pt x="6056" y="743"/>
                  <a:pt x="6293" y="595"/>
                </a:cubicBezTo>
                <a:cubicBezTo>
                  <a:pt x="6343" y="559"/>
                  <a:pt x="6407" y="534"/>
                  <a:pt x="6465" y="534"/>
                </a:cubicBezTo>
                <a:cubicBezTo>
                  <a:pt x="6527" y="534"/>
                  <a:pt x="6581" y="563"/>
                  <a:pt x="6604" y="640"/>
                </a:cubicBezTo>
                <a:cubicBezTo>
                  <a:pt x="6649" y="743"/>
                  <a:pt x="6649" y="861"/>
                  <a:pt x="6693" y="980"/>
                </a:cubicBezTo>
                <a:cubicBezTo>
                  <a:pt x="6756" y="1122"/>
                  <a:pt x="6877" y="1195"/>
                  <a:pt x="7003" y="1195"/>
                </a:cubicBezTo>
                <a:cubicBezTo>
                  <a:pt x="7086" y="1195"/>
                  <a:pt x="7171" y="1163"/>
                  <a:pt x="7241" y="1098"/>
                </a:cubicBezTo>
                <a:cubicBezTo>
                  <a:pt x="7463" y="920"/>
                  <a:pt x="7522" y="624"/>
                  <a:pt x="7819" y="535"/>
                </a:cubicBezTo>
                <a:cubicBezTo>
                  <a:pt x="7853" y="524"/>
                  <a:pt x="7883" y="519"/>
                  <a:pt x="7910" y="519"/>
                </a:cubicBezTo>
                <a:cubicBezTo>
                  <a:pt x="8140" y="519"/>
                  <a:pt x="8132" y="878"/>
                  <a:pt x="8278" y="1025"/>
                </a:cubicBezTo>
                <a:cubicBezTo>
                  <a:pt x="8363" y="1115"/>
                  <a:pt x="8463" y="1152"/>
                  <a:pt x="8566" y="1152"/>
                </a:cubicBezTo>
                <a:cubicBezTo>
                  <a:pt x="8713" y="1152"/>
                  <a:pt x="8867" y="1076"/>
                  <a:pt x="8989" y="980"/>
                </a:cubicBezTo>
                <a:cubicBezTo>
                  <a:pt x="9130" y="865"/>
                  <a:pt x="9371" y="460"/>
                  <a:pt x="9597" y="460"/>
                </a:cubicBezTo>
                <a:cubicBezTo>
                  <a:pt x="9632" y="460"/>
                  <a:pt x="9667" y="470"/>
                  <a:pt x="9700" y="491"/>
                </a:cubicBezTo>
                <a:cubicBezTo>
                  <a:pt x="9789" y="535"/>
                  <a:pt x="9819" y="669"/>
                  <a:pt x="9848" y="772"/>
                </a:cubicBezTo>
                <a:cubicBezTo>
                  <a:pt x="9908" y="877"/>
                  <a:pt x="9952" y="980"/>
                  <a:pt x="10056" y="1054"/>
                </a:cubicBezTo>
                <a:cubicBezTo>
                  <a:pt x="10141" y="1122"/>
                  <a:pt x="10227" y="1149"/>
                  <a:pt x="10313" y="1149"/>
                </a:cubicBezTo>
                <a:cubicBezTo>
                  <a:pt x="10584" y="1149"/>
                  <a:pt x="10849" y="874"/>
                  <a:pt x="11063" y="728"/>
                </a:cubicBezTo>
                <a:cubicBezTo>
                  <a:pt x="11149" y="676"/>
                  <a:pt x="11222" y="643"/>
                  <a:pt x="11287" y="643"/>
                </a:cubicBezTo>
                <a:cubicBezTo>
                  <a:pt x="11368" y="643"/>
                  <a:pt x="11435" y="694"/>
                  <a:pt x="11492" y="817"/>
                </a:cubicBezTo>
                <a:cubicBezTo>
                  <a:pt x="11578" y="999"/>
                  <a:pt x="11712" y="1241"/>
                  <a:pt x="11913" y="1241"/>
                </a:cubicBezTo>
                <a:cubicBezTo>
                  <a:pt x="11957" y="1241"/>
                  <a:pt x="12004" y="1229"/>
                  <a:pt x="12055" y="1202"/>
                </a:cubicBezTo>
                <a:cubicBezTo>
                  <a:pt x="12351" y="1069"/>
                  <a:pt x="12322" y="654"/>
                  <a:pt x="12574" y="476"/>
                </a:cubicBezTo>
                <a:cubicBezTo>
                  <a:pt x="12621" y="443"/>
                  <a:pt x="12664" y="429"/>
                  <a:pt x="12703" y="429"/>
                </a:cubicBezTo>
                <a:cubicBezTo>
                  <a:pt x="12875" y="429"/>
                  <a:pt x="12981" y="697"/>
                  <a:pt x="13078" y="817"/>
                </a:cubicBezTo>
                <a:cubicBezTo>
                  <a:pt x="13171" y="945"/>
                  <a:pt x="13310" y="1028"/>
                  <a:pt x="13467" y="1028"/>
                </a:cubicBezTo>
                <a:cubicBezTo>
                  <a:pt x="13509" y="1028"/>
                  <a:pt x="13552" y="1022"/>
                  <a:pt x="13595" y="1009"/>
                </a:cubicBezTo>
                <a:cubicBezTo>
                  <a:pt x="13773" y="950"/>
                  <a:pt x="13892" y="788"/>
                  <a:pt x="14010" y="654"/>
                </a:cubicBezTo>
                <a:cubicBezTo>
                  <a:pt x="14099" y="521"/>
                  <a:pt x="14203" y="343"/>
                  <a:pt x="14352" y="284"/>
                </a:cubicBezTo>
                <a:cubicBezTo>
                  <a:pt x="14383" y="269"/>
                  <a:pt x="14413" y="263"/>
                  <a:pt x="14442" y="263"/>
                </a:cubicBezTo>
                <a:cubicBezTo>
                  <a:pt x="14582" y="263"/>
                  <a:pt x="14674" y="427"/>
                  <a:pt x="14737" y="551"/>
                </a:cubicBezTo>
                <a:cubicBezTo>
                  <a:pt x="14826" y="728"/>
                  <a:pt x="14899" y="936"/>
                  <a:pt x="15063" y="1054"/>
                </a:cubicBezTo>
                <a:cubicBezTo>
                  <a:pt x="15152" y="1114"/>
                  <a:pt x="15246" y="1140"/>
                  <a:pt x="15339" y="1140"/>
                </a:cubicBezTo>
                <a:cubicBezTo>
                  <a:pt x="15476" y="1140"/>
                  <a:pt x="15608" y="1083"/>
                  <a:pt x="15714" y="995"/>
                </a:cubicBezTo>
                <a:cubicBezTo>
                  <a:pt x="15922" y="802"/>
                  <a:pt x="16054" y="432"/>
                  <a:pt x="16351" y="373"/>
                </a:cubicBezTo>
                <a:cubicBezTo>
                  <a:pt x="16368" y="368"/>
                  <a:pt x="16385" y="366"/>
                  <a:pt x="16400" y="366"/>
                </a:cubicBezTo>
                <a:cubicBezTo>
                  <a:pt x="16527" y="366"/>
                  <a:pt x="16577" y="519"/>
                  <a:pt x="16603" y="624"/>
                </a:cubicBezTo>
                <a:cubicBezTo>
                  <a:pt x="16633" y="758"/>
                  <a:pt x="16647" y="891"/>
                  <a:pt x="16722" y="1009"/>
                </a:cubicBezTo>
                <a:cubicBezTo>
                  <a:pt x="16797" y="1132"/>
                  <a:pt x="16927" y="1213"/>
                  <a:pt x="17061" y="1213"/>
                </a:cubicBezTo>
                <a:cubicBezTo>
                  <a:pt x="17137" y="1213"/>
                  <a:pt x="17214" y="1187"/>
                  <a:pt x="17284" y="1128"/>
                </a:cubicBezTo>
                <a:cubicBezTo>
                  <a:pt x="17433" y="995"/>
                  <a:pt x="17447" y="802"/>
                  <a:pt x="17521" y="624"/>
                </a:cubicBezTo>
                <a:cubicBezTo>
                  <a:pt x="17551" y="565"/>
                  <a:pt x="17581" y="476"/>
                  <a:pt x="17640" y="462"/>
                </a:cubicBezTo>
                <a:cubicBezTo>
                  <a:pt x="17656" y="455"/>
                  <a:pt x="17672" y="451"/>
                  <a:pt x="17686" y="451"/>
                </a:cubicBezTo>
                <a:cubicBezTo>
                  <a:pt x="17794" y="451"/>
                  <a:pt x="17867" y="621"/>
                  <a:pt x="17907" y="699"/>
                </a:cubicBezTo>
                <a:cubicBezTo>
                  <a:pt x="17995" y="920"/>
                  <a:pt x="18114" y="1202"/>
                  <a:pt x="18395" y="1246"/>
                </a:cubicBezTo>
                <a:cubicBezTo>
                  <a:pt x="18410" y="1248"/>
                  <a:pt x="18425" y="1249"/>
                  <a:pt x="18440" y="1249"/>
                </a:cubicBezTo>
                <a:cubicBezTo>
                  <a:pt x="18540" y="1249"/>
                  <a:pt x="18627" y="1205"/>
                  <a:pt x="18691" y="1128"/>
                </a:cubicBezTo>
                <a:cubicBezTo>
                  <a:pt x="18780" y="1009"/>
                  <a:pt x="18766" y="861"/>
                  <a:pt x="18780" y="728"/>
                </a:cubicBezTo>
                <a:cubicBezTo>
                  <a:pt x="18795" y="506"/>
                  <a:pt x="19003" y="373"/>
                  <a:pt x="19210" y="373"/>
                </a:cubicBezTo>
                <a:cubicBezTo>
                  <a:pt x="19219" y="372"/>
                  <a:pt x="19227" y="372"/>
                  <a:pt x="19236" y="372"/>
                </a:cubicBezTo>
                <a:cubicBezTo>
                  <a:pt x="19496" y="372"/>
                  <a:pt x="19569" y="601"/>
                  <a:pt x="19669" y="802"/>
                </a:cubicBezTo>
                <a:cubicBezTo>
                  <a:pt x="19773" y="971"/>
                  <a:pt x="19922" y="1106"/>
                  <a:pt x="20128" y="1106"/>
                </a:cubicBezTo>
                <a:cubicBezTo>
                  <a:pt x="20157" y="1106"/>
                  <a:pt x="20186" y="1104"/>
                  <a:pt x="20217" y="1098"/>
                </a:cubicBezTo>
                <a:cubicBezTo>
                  <a:pt x="20320" y="1069"/>
                  <a:pt x="20425" y="1009"/>
                  <a:pt x="20528" y="950"/>
                </a:cubicBezTo>
                <a:cubicBezTo>
                  <a:pt x="20588" y="914"/>
                  <a:pt x="20678" y="849"/>
                  <a:pt x="20757" y="849"/>
                </a:cubicBezTo>
                <a:cubicBezTo>
                  <a:pt x="20775" y="849"/>
                  <a:pt x="20793" y="853"/>
                  <a:pt x="20810" y="861"/>
                </a:cubicBezTo>
                <a:cubicBezTo>
                  <a:pt x="20833" y="875"/>
                  <a:pt x="20855" y="881"/>
                  <a:pt x="20876" y="881"/>
                </a:cubicBezTo>
                <a:cubicBezTo>
                  <a:pt x="20992" y="881"/>
                  <a:pt x="21068" y="702"/>
                  <a:pt x="20942" y="640"/>
                </a:cubicBezTo>
                <a:cubicBezTo>
                  <a:pt x="20880" y="602"/>
                  <a:pt x="20819" y="587"/>
                  <a:pt x="20759" y="587"/>
                </a:cubicBezTo>
                <a:cubicBezTo>
                  <a:pt x="20605" y="587"/>
                  <a:pt x="20459" y="687"/>
                  <a:pt x="20320" y="772"/>
                </a:cubicBezTo>
                <a:cubicBezTo>
                  <a:pt x="20258" y="804"/>
                  <a:pt x="20182" y="842"/>
                  <a:pt x="20111" y="842"/>
                </a:cubicBezTo>
                <a:cubicBezTo>
                  <a:pt x="20080" y="842"/>
                  <a:pt x="20051" y="835"/>
                  <a:pt x="20024" y="817"/>
                </a:cubicBezTo>
                <a:cubicBezTo>
                  <a:pt x="19921" y="758"/>
                  <a:pt x="19876" y="610"/>
                  <a:pt x="19817" y="506"/>
                </a:cubicBezTo>
                <a:cubicBezTo>
                  <a:pt x="19698" y="298"/>
                  <a:pt x="19550" y="150"/>
                  <a:pt x="19313" y="106"/>
                </a:cubicBezTo>
                <a:cubicBezTo>
                  <a:pt x="19294" y="105"/>
                  <a:pt x="19275" y="104"/>
                  <a:pt x="19255" y="104"/>
                </a:cubicBezTo>
                <a:cubicBezTo>
                  <a:pt x="19053" y="104"/>
                  <a:pt x="18855" y="177"/>
                  <a:pt x="18706" y="298"/>
                </a:cubicBezTo>
                <a:cubicBezTo>
                  <a:pt x="18632" y="373"/>
                  <a:pt x="18572" y="462"/>
                  <a:pt x="18543" y="565"/>
                </a:cubicBezTo>
                <a:cubicBezTo>
                  <a:pt x="18513" y="669"/>
                  <a:pt x="18558" y="877"/>
                  <a:pt x="18484" y="965"/>
                </a:cubicBezTo>
                <a:cubicBezTo>
                  <a:pt x="18466" y="986"/>
                  <a:pt x="18448" y="995"/>
                  <a:pt x="18428" y="995"/>
                </a:cubicBezTo>
                <a:cubicBezTo>
                  <a:pt x="18279" y="995"/>
                  <a:pt x="18077" y="467"/>
                  <a:pt x="18025" y="403"/>
                </a:cubicBezTo>
                <a:cubicBezTo>
                  <a:pt x="17937" y="276"/>
                  <a:pt x="17806" y="195"/>
                  <a:pt x="17671" y="195"/>
                </a:cubicBezTo>
                <a:cubicBezTo>
                  <a:pt x="17600" y="195"/>
                  <a:pt x="17529" y="217"/>
                  <a:pt x="17462" y="269"/>
                </a:cubicBezTo>
                <a:cubicBezTo>
                  <a:pt x="17299" y="387"/>
                  <a:pt x="17269" y="595"/>
                  <a:pt x="17196" y="772"/>
                </a:cubicBezTo>
                <a:cubicBezTo>
                  <a:pt x="17180" y="832"/>
                  <a:pt x="17150" y="920"/>
                  <a:pt x="17091" y="950"/>
                </a:cubicBezTo>
                <a:cubicBezTo>
                  <a:pt x="17078" y="954"/>
                  <a:pt x="17066" y="956"/>
                  <a:pt x="17055" y="956"/>
                </a:cubicBezTo>
                <a:cubicBezTo>
                  <a:pt x="16948" y="956"/>
                  <a:pt x="16898" y="779"/>
                  <a:pt x="16884" y="699"/>
                </a:cubicBezTo>
                <a:cubicBezTo>
                  <a:pt x="16825" y="446"/>
                  <a:pt x="16751" y="136"/>
                  <a:pt x="16439" y="106"/>
                </a:cubicBezTo>
                <a:cubicBezTo>
                  <a:pt x="16423" y="105"/>
                  <a:pt x="16407" y="104"/>
                  <a:pt x="16392" y="104"/>
                </a:cubicBezTo>
                <a:cubicBezTo>
                  <a:pt x="16132" y="104"/>
                  <a:pt x="15913" y="326"/>
                  <a:pt x="15774" y="521"/>
                </a:cubicBezTo>
                <a:cubicBezTo>
                  <a:pt x="15682" y="658"/>
                  <a:pt x="15520" y="884"/>
                  <a:pt x="15341" y="884"/>
                </a:cubicBezTo>
                <a:cubicBezTo>
                  <a:pt x="15289" y="884"/>
                  <a:pt x="15235" y="865"/>
                  <a:pt x="15181" y="817"/>
                </a:cubicBezTo>
                <a:cubicBezTo>
                  <a:pt x="14921" y="571"/>
                  <a:pt x="14900" y="1"/>
                  <a:pt x="14445" y="1"/>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grpSp>
        <p:nvGrpSpPr>
          <p:cNvPr id="547" name="Google Shape;547;p22"/>
          <p:cNvGrpSpPr/>
          <p:nvPr/>
        </p:nvGrpSpPr>
        <p:grpSpPr>
          <a:xfrm>
            <a:off x="6184398" y="1130296"/>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 name="Google Shape;1761;p29">
            <a:extLst>
              <a:ext uri="{FF2B5EF4-FFF2-40B4-BE49-F238E27FC236}">
                <a16:creationId xmlns:a16="http://schemas.microsoft.com/office/drawing/2014/main" id="{A0795362-3065-62BB-DE1E-B37ECF0CF075}"/>
              </a:ext>
            </a:extLst>
          </p:cNvPr>
          <p:cNvGrpSpPr/>
          <p:nvPr/>
        </p:nvGrpSpPr>
        <p:grpSpPr>
          <a:xfrm>
            <a:off x="3363425" y="1950112"/>
            <a:ext cx="3405133" cy="4053124"/>
            <a:chOff x="1054575" y="2278225"/>
            <a:chExt cx="1435425" cy="1581775"/>
          </a:xfrm>
          <a:solidFill>
            <a:srgbClr val="7030A0"/>
          </a:solidFill>
        </p:grpSpPr>
        <p:sp>
          <p:nvSpPr>
            <p:cNvPr id="5" name="Google Shape;1762;p29">
              <a:extLst>
                <a:ext uri="{FF2B5EF4-FFF2-40B4-BE49-F238E27FC236}">
                  <a16:creationId xmlns:a16="http://schemas.microsoft.com/office/drawing/2014/main" id="{6F13CE97-F5EC-4F10-B58C-CEB0DDE7BCD2}"/>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63;p29">
              <a:extLst>
                <a:ext uri="{FF2B5EF4-FFF2-40B4-BE49-F238E27FC236}">
                  <a16:creationId xmlns:a16="http://schemas.microsoft.com/office/drawing/2014/main" id="{98A90225-61B3-1D48-7ACC-CBE44412BE7A}"/>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grp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1764;p29">
              <a:extLst>
                <a:ext uri="{FF2B5EF4-FFF2-40B4-BE49-F238E27FC236}">
                  <a16:creationId xmlns:a16="http://schemas.microsoft.com/office/drawing/2014/main" id="{39AB50A3-9FB4-CDE8-DBEE-7898638AF9D9}"/>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1765;p29">
              <a:extLst>
                <a:ext uri="{FF2B5EF4-FFF2-40B4-BE49-F238E27FC236}">
                  <a16:creationId xmlns:a16="http://schemas.microsoft.com/office/drawing/2014/main" id="{C815B94D-4B6D-C405-BA07-0CF22CC5A8B5}"/>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 name="Google Shape;1761;p29">
            <a:extLst>
              <a:ext uri="{FF2B5EF4-FFF2-40B4-BE49-F238E27FC236}">
                <a16:creationId xmlns:a16="http://schemas.microsoft.com/office/drawing/2014/main" id="{772E694E-7612-B513-6749-E25EBEE3CDCA}"/>
              </a:ext>
            </a:extLst>
          </p:cNvPr>
          <p:cNvGrpSpPr/>
          <p:nvPr/>
        </p:nvGrpSpPr>
        <p:grpSpPr>
          <a:xfrm>
            <a:off x="791117" y="6003236"/>
            <a:ext cx="3405133" cy="4053124"/>
            <a:chOff x="1054575" y="2278225"/>
            <a:chExt cx="1435425" cy="1581775"/>
          </a:xfrm>
          <a:solidFill>
            <a:srgbClr val="7030A0"/>
          </a:solidFill>
        </p:grpSpPr>
        <p:sp>
          <p:nvSpPr>
            <p:cNvPr id="10" name="Google Shape;1762;p29">
              <a:extLst>
                <a:ext uri="{FF2B5EF4-FFF2-40B4-BE49-F238E27FC236}">
                  <a16:creationId xmlns:a16="http://schemas.microsoft.com/office/drawing/2014/main" id="{CBEEE596-D117-3D97-842F-092965B52CBD}"/>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63;p29">
              <a:extLst>
                <a:ext uri="{FF2B5EF4-FFF2-40B4-BE49-F238E27FC236}">
                  <a16:creationId xmlns:a16="http://schemas.microsoft.com/office/drawing/2014/main" id="{D8963DA4-C516-07A6-030D-958715A4FABC}"/>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grp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764;p29">
              <a:extLst>
                <a:ext uri="{FF2B5EF4-FFF2-40B4-BE49-F238E27FC236}">
                  <a16:creationId xmlns:a16="http://schemas.microsoft.com/office/drawing/2014/main" id="{B0DB8672-6254-A2B5-4495-3C91D5102FBA}"/>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13" name="Google Shape;1765;p29">
              <a:extLst>
                <a:ext uri="{FF2B5EF4-FFF2-40B4-BE49-F238E27FC236}">
                  <a16:creationId xmlns:a16="http://schemas.microsoft.com/office/drawing/2014/main" id="{D7841610-38DC-F800-8D88-2F06D1DD9D1D}"/>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sp>
        <p:nvSpPr>
          <p:cNvPr id="16" name="Rectangle 5">
            <a:extLst>
              <a:ext uri="{FF2B5EF4-FFF2-40B4-BE49-F238E27FC236}">
                <a16:creationId xmlns:a16="http://schemas.microsoft.com/office/drawing/2014/main" id="{345B2FB5-1CB4-66F7-5766-BF190A9279E1}"/>
              </a:ext>
            </a:extLst>
          </p:cNvPr>
          <p:cNvSpPr>
            <a:spLocks noChangeArrowheads="1"/>
          </p:cNvSpPr>
          <p:nvPr/>
        </p:nvSpPr>
        <p:spPr bwMode="auto">
          <a:xfrm>
            <a:off x="0" y="74711"/>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7" name="Rectangle 6">
            <a:extLst>
              <a:ext uri="{FF2B5EF4-FFF2-40B4-BE49-F238E27FC236}">
                <a16:creationId xmlns:a16="http://schemas.microsoft.com/office/drawing/2014/main" id="{8F67228D-09C4-B965-3490-C9B48DD35618}"/>
              </a:ext>
            </a:extLst>
          </p:cNvPr>
          <p:cNvSpPr>
            <a:spLocks noChangeArrowheads="1"/>
          </p:cNvSpPr>
          <p:nvPr/>
        </p:nvSpPr>
        <p:spPr bwMode="auto">
          <a:xfrm>
            <a:off x="0" y="303312"/>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8" name="Rectangle 7">
            <a:extLst>
              <a:ext uri="{FF2B5EF4-FFF2-40B4-BE49-F238E27FC236}">
                <a16:creationId xmlns:a16="http://schemas.microsoft.com/office/drawing/2014/main" id="{999BD546-5A0D-7D16-782F-E3AF900F10A6}"/>
              </a:ext>
            </a:extLst>
          </p:cNvPr>
          <p:cNvSpPr>
            <a:spLocks noChangeArrowheads="1"/>
          </p:cNvSpPr>
          <p:nvPr/>
        </p:nvSpPr>
        <p:spPr bwMode="auto">
          <a:xfrm>
            <a:off x="0" y="-4465"/>
            <a:ext cx="1847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br>
              <a:rPr kumimoji="0" lang="en-AE" altLang="en-AE" sz="1800" b="0" i="0" u="none" strike="noStrike" cap="none" normalizeH="0" baseline="0">
                <a:ln>
                  <a:noFill/>
                </a:ln>
                <a:solidFill>
                  <a:srgbClr val="FF0000"/>
                </a:solidFill>
                <a:effectLst/>
                <a:latin typeface="Arial" panose="020B0604020202020204" pitchFamily="34" charset="0"/>
              </a:rPr>
            </a:br>
            <a:endParaRPr kumimoji="0" lang="en-AE" altLang="en-AE" sz="1800" b="0" i="0" u="none" strike="noStrike" cap="none" normalizeH="0" baseline="0">
              <a:ln>
                <a:noFill/>
              </a:ln>
              <a:solidFill>
                <a:srgbClr val="FF0000"/>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AE" altLang="en-AE" sz="1800" b="0" i="0" u="none" strike="noStrike" cap="none" normalizeH="0" baseline="0">
              <a:ln>
                <a:noFill/>
              </a:ln>
              <a:solidFill>
                <a:srgbClr val="FF0000"/>
              </a:solidFill>
              <a:effectLst/>
              <a:latin typeface="Arial" panose="020B0604020202020204" pitchFamily="34" charset="0"/>
            </a:endParaRPr>
          </a:p>
        </p:txBody>
      </p:sp>
      <p:pic>
        <p:nvPicPr>
          <p:cNvPr id="38922" name="Picture 10" descr="11,739 Ear Clipart Illustrations &amp; Clip Art - iStock">
            <a:extLst>
              <a:ext uri="{FF2B5EF4-FFF2-40B4-BE49-F238E27FC236}">
                <a16:creationId xmlns:a16="http://schemas.microsoft.com/office/drawing/2014/main" id="{EE914A09-E29A-E9BE-ADCB-A3583D3091D5}"/>
              </a:ext>
            </a:extLst>
          </p:cNvPr>
          <p:cNvPicPr>
            <a:picLocks noChangeAspect="1" noChangeArrowheads="1"/>
          </p:cNvPicPr>
          <p:nvPr/>
        </p:nvPicPr>
        <p:blipFill>
          <a:blip r:embed="rId3">
            <a:clrChange>
              <a:clrFrom>
                <a:srgbClr val="FFFFFF"/>
              </a:clrFrom>
              <a:clrTo>
                <a:srgbClr val="FFFFFF">
                  <a:alpha val="0"/>
                </a:srgbClr>
              </a:clrTo>
            </a:clrChange>
            <a:alphaModFix amt="35000"/>
            <a:extLst>
              <a:ext uri="{28A0092B-C50C-407E-A947-70E740481C1C}">
                <a14:useLocalDpi xmlns:a14="http://schemas.microsoft.com/office/drawing/2010/main" val="0"/>
              </a:ext>
            </a:extLst>
          </a:blip>
          <a:srcRect/>
          <a:stretch>
            <a:fillRect/>
          </a:stretch>
        </p:blipFill>
        <p:spPr bwMode="auto">
          <a:xfrm>
            <a:off x="989628" y="6985785"/>
            <a:ext cx="3152061" cy="3152061"/>
          </a:xfrm>
          <a:prstGeom prst="rect">
            <a:avLst/>
          </a:prstGeom>
          <a:noFill/>
          <a:extLst>
            <a:ext uri="{909E8E84-426E-40DD-AFC4-6F175D3DCCD1}">
              <a14:hiddenFill xmlns:a14="http://schemas.microsoft.com/office/drawing/2010/main">
                <a:solidFill>
                  <a:srgbClr val="FFFFFF"/>
                </a:solidFill>
              </a14:hiddenFill>
            </a:ext>
          </a:extLst>
        </p:spPr>
      </p:pic>
      <p:pic>
        <p:nvPicPr>
          <p:cNvPr id="38924" name="Picture 12" descr="Eye Clipart | i2Clipart - Royalty Free Public Domain Clipart">
            <a:extLst>
              <a:ext uri="{FF2B5EF4-FFF2-40B4-BE49-F238E27FC236}">
                <a16:creationId xmlns:a16="http://schemas.microsoft.com/office/drawing/2014/main" id="{551D497F-12D9-4B1E-46D8-F8266DE9BAAE}"/>
              </a:ext>
            </a:extLst>
          </p:cNvPr>
          <p:cNvPicPr>
            <a:picLocks noChangeAspect="1" noChangeArrowheads="1"/>
          </p:cNvPicPr>
          <p:nvPr/>
        </p:nvPicPr>
        <p:blipFill>
          <a:blip r:embed="rId4">
            <a:alphaModFix amt="35000"/>
            <a:extLst>
              <a:ext uri="{28A0092B-C50C-407E-A947-70E740481C1C}">
                <a14:useLocalDpi xmlns:a14="http://schemas.microsoft.com/office/drawing/2010/main" val="0"/>
              </a:ext>
            </a:extLst>
          </a:blip>
          <a:srcRect/>
          <a:stretch>
            <a:fillRect/>
          </a:stretch>
        </p:blipFill>
        <p:spPr bwMode="auto">
          <a:xfrm>
            <a:off x="3665763" y="3756477"/>
            <a:ext cx="2719648" cy="1721027"/>
          </a:xfrm>
          <a:prstGeom prst="rect">
            <a:avLst/>
          </a:prstGeom>
          <a:noFill/>
          <a:extLst>
            <a:ext uri="{909E8E84-426E-40DD-AFC4-6F175D3DCCD1}">
              <a14:hiddenFill xmlns:a14="http://schemas.microsoft.com/office/drawing/2010/main">
                <a:solidFill>
                  <a:srgbClr val="FFFFFF"/>
                </a:solidFill>
              </a14:hiddenFill>
            </a:ext>
          </a:extLst>
        </p:spPr>
      </p:pic>
      <p:sp>
        <p:nvSpPr>
          <p:cNvPr id="20" name="Rectangle 14">
            <a:extLst>
              <a:ext uri="{FF2B5EF4-FFF2-40B4-BE49-F238E27FC236}">
                <a16:creationId xmlns:a16="http://schemas.microsoft.com/office/drawing/2014/main" id="{5412F0AB-3F82-9480-19E2-8F477558161D}"/>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21" name="Rectangle: Rounded Corners 1">
            <a:extLst>
              <a:ext uri="{FF2B5EF4-FFF2-40B4-BE49-F238E27FC236}">
                <a16:creationId xmlns:a16="http://schemas.microsoft.com/office/drawing/2014/main" id="{31955AF1-3963-1930-9277-5CE829377C4A}"/>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1800" dirty="0">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هدف </a:t>
            </a:r>
            <a:r>
              <a:rPr lang="ar-SA" sz="1800" dirty="0">
                <a:effectLst/>
                <a:latin typeface="Dubai Medium" panose="020B0503030403030204" pitchFamily="34" charset="-78"/>
                <a:ea typeface="Calibri" panose="020F0502020204030204" pitchFamily="34" charset="0"/>
                <a:cs typeface="Dubai Medium" panose="020B0503030403030204" pitchFamily="34" charset="-78"/>
              </a:rPr>
              <a:t>: أن يطابق الطفل أجزاء الحسم بما يناسبها  </a:t>
            </a:r>
            <a:endParaRPr lang="en-AE" sz="1800" dirty="0">
              <a:effectLst/>
              <a:latin typeface="Dubai Medium" panose="020B0503030403030204" pitchFamily="34" charset="-78"/>
              <a:ea typeface="Calibri" panose="020F0502020204030204" pitchFamily="34" charset="0"/>
              <a:cs typeface="Dubai Medium" panose="020B0503030403030204" pitchFamily="34" charset="-78"/>
            </a:endParaRPr>
          </a:p>
        </p:txBody>
      </p:sp>
      <p:sp>
        <p:nvSpPr>
          <p:cNvPr id="26" name="TextBox 25">
            <a:extLst>
              <a:ext uri="{FF2B5EF4-FFF2-40B4-BE49-F238E27FC236}">
                <a16:creationId xmlns:a16="http://schemas.microsoft.com/office/drawing/2014/main" id="{6D5973FB-6878-C0E8-FE8C-0E4A321E2CBF}"/>
              </a:ext>
            </a:extLst>
          </p:cNvPr>
          <p:cNvSpPr txBox="1"/>
          <p:nvPr/>
        </p:nvSpPr>
        <p:spPr>
          <a:xfrm>
            <a:off x="5826432" y="6060624"/>
            <a:ext cx="888385"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عين</a:t>
            </a:r>
            <a:endParaRPr lang="en-AE" b="1" dirty="0">
              <a:latin typeface="Dubai Medium" panose="020B0503030403030204" pitchFamily="34" charset="-78"/>
              <a:cs typeface="Dubai Medium" panose="020B0503030403030204" pitchFamily="34" charset="-78"/>
            </a:endParaRPr>
          </a:p>
        </p:txBody>
      </p:sp>
      <p:sp>
        <p:nvSpPr>
          <p:cNvPr id="28" name="TextBox 27">
            <a:extLst>
              <a:ext uri="{FF2B5EF4-FFF2-40B4-BE49-F238E27FC236}">
                <a16:creationId xmlns:a16="http://schemas.microsoft.com/office/drawing/2014/main" id="{7E8DE233-7F6C-CC59-1020-FD1B1731037D}"/>
              </a:ext>
            </a:extLst>
          </p:cNvPr>
          <p:cNvSpPr txBox="1"/>
          <p:nvPr/>
        </p:nvSpPr>
        <p:spPr>
          <a:xfrm>
            <a:off x="4327143" y="9491515"/>
            <a:ext cx="788999"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أذن</a:t>
            </a:r>
            <a:endParaRPr lang="en-AE" b="1" dirty="0">
              <a:latin typeface="Dubai Medium" panose="020B0503030403030204" pitchFamily="34" charset="-78"/>
              <a:cs typeface="Dubai Medium" panose="020B0503030403030204" pitchFamily="34" charset="-78"/>
            </a:endParaRPr>
          </a:p>
        </p:txBody>
      </p:sp>
      <p:grpSp>
        <p:nvGrpSpPr>
          <p:cNvPr id="29" name="Google Shape;547;p22">
            <a:extLst>
              <a:ext uri="{FF2B5EF4-FFF2-40B4-BE49-F238E27FC236}">
                <a16:creationId xmlns:a16="http://schemas.microsoft.com/office/drawing/2014/main" id="{DC51A1E7-7A2A-67CB-85A4-73D37DFB22F7}"/>
              </a:ext>
            </a:extLst>
          </p:cNvPr>
          <p:cNvGrpSpPr/>
          <p:nvPr/>
        </p:nvGrpSpPr>
        <p:grpSpPr>
          <a:xfrm>
            <a:off x="5811820" y="677526"/>
            <a:ext cx="382829" cy="416093"/>
            <a:chOff x="1249896" y="6880237"/>
            <a:chExt cx="151639" cy="164796"/>
          </a:xfrm>
        </p:grpSpPr>
        <p:sp>
          <p:nvSpPr>
            <p:cNvPr id="30" name="Google Shape;548;p22">
              <a:extLst>
                <a:ext uri="{FF2B5EF4-FFF2-40B4-BE49-F238E27FC236}">
                  <a16:creationId xmlns:a16="http://schemas.microsoft.com/office/drawing/2014/main" id="{074242FA-4C52-B261-0111-76C07F5D661F}"/>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549;p22">
              <a:extLst>
                <a:ext uri="{FF2B5EF4-FFF2-40B4-BE49-F238E27FC236}">
                  <a16:creationId xmlns:a16="http://schemas.microsoft.com/office/drawing/2014/main" id="{A3D0715C-AB3E-D75F-9D5B-F9CF8CA1030B}"/>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 name="Google Shape;550;p22">
              <a:extLst>
                <a:ext uri="{FF2B5EF4-FFF2-40B4-BE49-F238E27FC236}">
                  <a16:creationId xmlns:a16="http://schemas.microsoft.com/office/drawing/2014/main" id="{4FCC492F-5EEC-4E20-DF07-891B9C0808C0}"/>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551;p22">
              <a:extLst>
                <a:ext uri="{FF2B5EF4-FFF2-40B4-BE49-F238E27FC236}">
                  <a16:creationId xmlns:a16="http://schemas.microsoft.com/office/drawing/2014/main" id="{BBFDA6A5-027D-BCF9-01C7-AA516076E52E}"/>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extLst>
      <p:ext uri="{BB962C8B-B14F-4D97-AF65-F5344CB8AC3E}">
        <p14:creationId xmlns:p14="http://schemas.microsoft.com/office/powerpoint/2010/main" val="422287787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321133" y="471103"/>
            <a:ext cx="5084948" cy="142863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dirty="0">
                <a:solidFill>
                  <a:srgbClr val="C00000"/>
                </a:solidFill>
              </a:rPr>
              <a:t>الهدف:  </a:t>
            </a:r>
            <a:r>
              <a:rPr lang="ar-SA" sz="2800" dirty="0"/>
              <a:t>تصنيف الاحجام كبير و صغير</a:t>
            </a:r>
            <a:endParaRPr sz="2800" dirty="0"/>
          </a:p>
        </p:txBody>
      </p:sp>
      <p:sp>
        <p:nvSpPr>
          <p:cNvPr id="1095" name="Google Shape;1095;p25"/>
          <p:cNvSpPr/>
          <p:nvPr/>
        </p:nvSpPr>
        <p:spPr>
          <a:xfrm rot="-1207194">
            <a:off x="6225664" y="581030"/>
            <a:ext cx="376843" cy="371764"/>
          </a:xfrm>
          <a:custGeom>
            <a:avLst/>
            <a:gdLst/>
            <a:ahLst/>
            <a:cxnLst/>
            <a:rect l="l" t="t" r="r" b="b"/>
            <a:pathLst>
              <a:path w="2223" h="2193" extrusionOk="0">
                <a:moveTo>
                  <a:pt x="1156" y="1"/>
                </a:moveTo>
                <a:cubicBezTo>
                  <a:pt x="1096" y="1"/>
                  <a:pt x="1037" y="60"/>
                  <a:pt x="1037" y="119"/>
                </a:cubicBezTo>
                <a:cubicBezTo>
                  <a:pt x="1037" y="208"/>
                  <a:pt x="1023" y="548"/>
                  <a:pt x="1008" y="682"/>
                </a:cubicBezTo>
                <a:cubicBezTo>
                  <a:pt x="993" y="741"/>
                  <a:pt x="1037" y="801"/>
                  <a:pt x="1112" y="801"/>
                </a:cubicBezTo>
                <a:cubicBezTo>
                  <a:pt x="1171" y="801"/>
                  <a:pt x="1215" y="756"/>
                  <a:pt x="1230" y="712"/>
                </a:cubicBezTo>
                <a:cubicBezTo>
                  <a:pt x="1245" y="578"/>
                  <a:pt x="1260" y="222"/>
                  <a:pt x="1260" y="119"/>
                </a:cubicBezTo>
                <a:cubicBezTo>
                  <a:pt x="1260" y="60"/>
                  <a:pt x="1215" y="1"/>
                  <a:pt x="1156" y="1"/>
                </a:cubicBezTo>
                <a:close/>
                <a:moveTo>
                  <a:pt x="519" y="397"/>
                </a:moveTo>
                <a:cubicBezTo>
                  <a:pt x="493" y="397"/>
                  <a:pt x="467" y="408"/>
                  <a:pt x="445" y="430"/>
                </a:cubicBezTo>
                <a:cubicBezTo>
                  <a:pt x="401" y="475"/>
                  <a:pt x="401" y="548"/>
                  <a:pt x="445" y="593"/>
                </a:cubicBezTo>
                <a:cubicBezTo>
                  <a:pt x="519" y="667"/>
                  <a:pt x="667" y="801"/>
                  <a:pt x="727" y="860"/>
                </a:cubicBezTo>
                <a:cubicBezTo>
                  <a:pt x="756" y="874"/>
                  <a:pt x="786" y="889"/>
                  <a:pt x="800" y="889"/>
                </a:cubicBezTo>
                <a:cubicBezTo>
                  <a:pt x="830" y="889"/>
                  <a:pt x="875" y="874"/>
                  <a:pt x="889" y="844"/>
                </a:cubicBezTo>
                <a:cubicBezTo>
                  <a:pt x="934" y="801"/>
                  <a:pt x="919" y="726"/>
                  <a:pt x="875" y="682"/>
                </a:cubicBezTo>
                <a:cubicBezTo>
                  <a:pt x="816" y="637"/>
                  <a:pt x="667" y="504"/>
                  <a:pt x="593" y="430"/>
                </a:cubicBezTo>
                <a:cubicBezTo>
                  <a:pt x="571" y="408"/>
                  <a:pt x="545" y="397"/>
                  <a:pt x="519" y="397"/>
                </a:cubicBezTo>
                <a:close/>
                <a:moveTo>
                  <a:pt x="1711" y="426"/>
                </a:moveTo>
                <a:cubicBezTo>
                  <a:pt x="1682" y="426"/>
                  <a:pt x="1652" y="437"/>
                  <a:pt x="1630" y="459"/>
                </a:cubicBezTo>
                <a:cubicBezTo>
                  <a:pt x="1600" y="504"/>
                  <a:pt x="1527" y="564"/>
                  <a:pt x="1452" y="607"/>
                </a:cubicBezTo>
                <a:cubicBezTo>
                  <a:pt x="1422" y="637"/>
                  <a:pt x="1393" y="667"/>
                  <a:pt x="1363" y="682"/>
                </a:cubicBezTo>
                <a:cubicBezTo>
                  <a:pt x="1319" y="726"/>
                  <a:pt x="1319" y="801"/>
                  <a:pt x="1349" y="844"/>
                </a:cubicBezTo>
                <a:cubicBezTo>
                  <a:pt x="1378" y="874"/>
                  <a:pt x="1408" y="889"/>
                  <a:pt x="1438" y="889"/>
                </a:cubicBezTo>
                <a:cubicBezTo>
                  <a:pt x="1467" y="889"/>
                  <a:pt x="1482" y="874"/>
                  <a:pt x="1511" y="860"/>
                </a:cubicBezTo>
                <a:cubicBezTo>
                  <a:pt x="1527" y="830"/>
                  <a:pt x="1556" y="815"/>
                  <a:pt x="1600" y="785"/>
                </a:cubicBezTo>
                <a:cubicBezTo>
                  <a:pt x="1675" y="726"/>
                  <a:pt x="1748" y="667"/>
                  <a:pt x="1793" y="623"/>
                </a:cubicBezTo>
                <a:cubicBezTo>
                  <a:pt x="1837" y="578"/>
                  <a:pt x="1837" y="504"/>
                  <a:pt x="1793" y="459"/>
                </a:cubicBezTo>
                <a:cubicBezTo>
                  <a:pt x="1771" y="437"/>
                  <a:pt x="1741" y="426"/>
                  <a:pt x="1711" y="426"/>
                </a:cubicBezTo>
                <a:close/>
                <a:moveTo>
                  <a:pt x="705" y="975"/>
                </a:moveTo>
                <a:cubicBezTo>
                  <a:pt x="697" y="975"/>
                  <a:pt x="690" y="976"/>
                  <a:pt x="682" y="978"/>
                </a:cubicBezTo>
                <a:lnTo>
                  <a:pt x="105" y="978"/>
                </a:lnTo>
                <a:cubicBezTo>
                  <a:pt x="45" y="978"/>
                  <a:pt x="0" y="1038"/>
                  <a:pt x="0" y="1097"/>
                </a:cubicBezTo>
                <a:cubicBezTo>
                  <a:pt x="0" y="1156"/>
                  <a:pt x="45" y="1200"/>
                  <a:pt x="105" y="1200"/>
                </a:cubicBezTo>
                <a:lnTo>
                  <a:pt x="148" y="1200"/>
                </a:lnTo>
                <a:cubicBezTo>
                  <a:pt x="297" y="1200"/>
                  <a:pt x="593" y="1200"/>
                  <a:pt x="697" y="1186"/>
                </a:cubicBezTo>
                <a:cubicBezTo>
                  <a:pt x="756" y="1186"/>
                  <a:pt x="800" y="1126"/>
                  <a:pt x="800" y="1067"/>
                </a:cubicBezTo>
                <a:cubicBezTo>
                  <a:pt x="788" y="1016"/>
                  <a:pt x="752" y="975"/>
                  <a:pt x="705" y="975"/>
                </a:cubicBezTo>
                <a:close/>
                <a:moveTo>
                  <a:pt x="1556" y="993"/>
                </a:moveTo>
                <a:cubicBezTo>
                  <a:pt x="1497" y="993"/>
                  <a:pt x="1438" y="1038"/>
                  <a:pt x="1422" y="1097"/>
                </a:cubicBezTo>
                <a:cubicBezTo>
                  <a:pt x="1422" y="1156"/>
                  <a:pt x="1467" y="1215"/>
                  <a:pt x="1527" y="1215"/>
                </a:cubicBezTo>
                <a:cubicBezTo>
                  <a:pt x="1645" y="1230"/>
                  <a:pt x="2001" y="1259"/>
                  <a:pt x="2119" y="1275"/>
                </a:cubicBezTo>
                <a:cubicBezTo>
                  <a:pt x="2178" y="1275"/>
                  <a:pt x="2222" y="1215"/>
                  <a:pt x="2222" y="1156"/>
                </a:cubicBezTo>
                <a:cubicBezTo>
                  <a:pt x="2222" y="1097"/>
                  <a:pt x="2178" y="1052"/>
                  <a:pt x="2119" y="1052"/>
                </a:cubicBezTo>
                <a:cubicBezTo>
                  <a:pt x="2030" y="1038"/>
                  <a:pt x="1689" y="1008"/>
                  <a:pt x="1556" y="993"/>
                </a:cubicBezTo>
                <a:close/>
                <a:moveTo>
                  <a:pt x="809" y="1299"/>
                </a:moveTo>
                <a:cubicBezTo>
                  <a:pt x="776" y="1299"/>
                  <a:pt x="744" y="1313"/>
                  <a:pt x="727" y="1348"/>
                </a:cubicBezTo>
                <a:cubicBezTo>
                  <a:pt x="667" y="1407"/>
                  <a:pt x="534" y="1555"/>
                  <a:pt x="474" y="1630"/>
                </a:cubicBezTo>
                <a:cubicBezTo>
                  <a:pt x="430" y="1674"/>
                  <a:pt x="430" y="1733"/>
                  <a:pt x="474" y="1778"/>
                </a:cubicBezTo>
                <a:cubicBezTo>
                  <a:pt x="490" y="1808"/>
                  <a:pt x="519" y="1808"/>
                  <a:pt x="549" y="1808"/>
                </a:cubicBezTo>
                <a:cubicBezTo>
                  <a:pt x="579" y="1808"/>
                  <a:pt x="608" y="1792"/>
                  <a:pt x="622" y="1778"/>
                </a:cubicBezTo>
                <a:cubicBezTo>
                  <a:pt x="697" y="1704"/>
                  <a:pt x="830" y="1555"/>
                  <a:pt x="889" y="1482"/>
                </a:cubicBezTo>
                <a:cubicBezTo>
                  <a:pt x="934" y="1437"/>
                  <a:pt x="919" y="1363"/>
                  <a:pt x="875" y="1318"/>
                </a:cubicBezTo>
                <a:cubicBezTo>
                  <a:pt x="856" y="1306"/>
                  <a:pt x="833" y="1299"/>
                  <a:pt x="809" y="1299"/>
                </a:cubicBezTo>
                <a:close/>
                <a:moveTo>
                  <a:pt x="1415" y="1314"/>
                </a:moveTo>
                <a:cubicBezTo>
                  <a:pt x="1390" y="1314"/>
                  <a:pt x="1367" y="1322"/>
                  <a:pt x="1349" y="1334"/>
                </a:cubicBezTo>
                <a:cubicBezTo>
                  <a:pt x="1304" y="1378"/>
                  <a:pt x="1290" y="1452"/>
                  <a:pt x="1333" y="1496"/>
                </a:cubicBezTo>
                <a:cubicBezTo>
                  <a:pt x="1408" y="1585"/>
                  <a:pt x="1541" y="1733"/>
                  <a:pt x="1600" y="1808"/>
                </a:cubicBezTo>
                <a:cubicBezTo>
                  <a:pt x="1615" y="1822"/>
                  <a:pt x="1645" y="1837"/>
                  <a:pt x="1675" y="1837"/>
                </a:cubicBezTo>
                <a:cubicBezTo>
                  <a:pt x="1704" y="1837"/>
                  <a:pt x="1734" y="1822"/>
                  <a:pt x="1748" y="1808"/>
                </a:cubicBezTo>
                <a:cubicBezTo>
                  <a:pt x="1793" y="1763"/>
                  <a:pt x="1793" y="1689"/>
                  <a:pt x="1764" y="1644"/>
                </a:cubicBezTo>
                <a:cubicBezTo>
                  <a:pt x="1704" y="1585"/>
                  <a:pt x="1570" y="1437"/>
                  <a:pt x="1511" y="1363"/>
                </a:cubicBezTo>
                <a:cubicBezTo>
                  <a:pt x="1485" y="1329"/>
                  <a:pt x="1449" y="1314"/>
                  <a:pt x="1415" y="1314"/>
                </a:cubicBezTo>
                <a:close/>
                <a:moveTo>
                  <a:pt x="1096" y="1393"/>
                </a:moveTo>
                <a:cubicBezTo>
                  <a:pt x="1037" y="1393"/>
                  <a:pt x="993" y="1452"/>
                  <a:pt x="993" y="1512"/>
                </a:cubicBezTo>
                <a:cubicBezTo>
                  <a:pt x="1008" y="1615"/>
                  <a:pt x="1023" y="1956"/>
                  <a:pt x="1023" y="2089"/>
                </a:cubicBezTo>
                <a:cubicBezTo>
                  <a:pt x="1023" y="2148"/>
                  <a:pt x="1082" y="2193"/>
                  <a:pt x="1141" y="2193"/>
                </a:cubicBezTo>
                <a:cubicBezTo>
                  <a:pt x="1201" y="2193"/>
                  <a:pt x="1245" y="2148"/>
                  <a:pt x="1245" y="2074"/>
                </a:cubicBezTo>
                <a:cubicBezTo>
                  <a:pt x="1245" y="1956"/>
                  <a:pt x="1230" y="1600"/>
                  <a:pt x="1215" y="1496"/>
                </a:cubicBezTo>
                <a:cubicBezTo>
                  <a:pt x="1215" y="1423"/>
                  <a:pt x="1156" y="1393"/>
                  <a:pt x="1096" y="1393"/>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pic>
        <p:nvPicPr>
          <p:cNvPr id="13314" name="Picture 2" descr="حوض السمك الكريسماس مجاني ، تحميل مجاني قصاصة فنية ، قصاصة فنية مجانية - آخر">
            <a:extLst>
              <a:ext uri="{FF2B5EF4-FFF2-40B4-BE49-F238E27FC236}">
                <a16:creationId xmlns:a16="http://schemas.microsoft.com/office/drawing/2014/main" id="{4FA7ED37-A518-A73E-42AE-BB2339B03F5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53594" y="587180"/>
            <a:ext cx="5040052" cy="5361757"/>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descr="حوض السمك الكريسماس مجاني ، تحميل مجاني قصاصة فنية ، قصاصة فنية مجانية - آخر">
            <a:extLst>
              <a:ext uri="{FF2B5EF4-FFF2-40B4-BE49-F238E27FC236}">
                <a16:creationId xmlns:a16="http://schemas.microsoft.com/office/drawing/2014/main" id="{34B21CA2-09CA-19FE-2EDC-8CFC16AE85B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54623" y="5922455"/>
            <a:ext cx="4017968" cy="427443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7184680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321133" y="471103"/>
            <a:ext cx="5084948" cy="142863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400" dirty="0">
                <a:solidFill>
                  <a:schemeClr val="tx1">
                    <a:lumMod val="95000"/>
                    <a:lumOff val="5000"/>
                  </a:schemeClr>
                </a:solidFill>
              </a:rPr>
              <a:t>قص و تغليف</a:t>
            </a:r>
            <a:endParaRPr sz="4400" dirty="0">
              <a:solidFill>
                <a:schemeClr val="tx1">
                  <a:lumMod val="95000"/>
                  <a:lumOff val="5000"/>
                </a:schemeClr>
              </a:solidFill>
            </a:endParaRPr>
          </a:p>
        </p:txBody>
      </p:sp>
      <p:sp>
        <p:nvSpPr>
          <p:cNvPr id="1095" name="Google Shape;1095;p25"/>
          <p:cNvSpPr/>
          <p:nvPr/>
        </p:nvSpPr>
        <p:spPr>
          <a:xfrm rot="-1207194">
            <a:off x="6225664" y="581030"/>
            <a:ext cx="376843" cy="371764"/>
          </a:xfrm>
          <a:custGeom>
            <a:avLst/>
            <a:gdLst/>
            <a:ahLst/>
            <a:cxnLst/>
            <a:rect l="l" t="t" r="r" b="b"/>
            <a:pathLst>
              <a:path w="2223" h="2193" extrusionOk="0">
                <a:moveTo>
                  <a:pt x="1156" y="1"/>
                </a:moveTo>
                <a:cubicBezTo>
                  <a:pt x="1096" y="1"/>
                  <a:pt x="1037" y="60"/>
                  <a:pt x="1037" y="119"/>
                </a:cubicBezTo>
                <a:cubicBezTo>
                  <a:pt x="1037" y="208"/>
                  <a:pt x="1023" y="548"/>
                  <a:pt x="1008" y="682"/>
                </a:cubicBezTo>
                <a:cubicBezTo>
                  <a:pt x="993" y="741"/>
                  <a:pt x="1037" y="801"/>
                  <a:pt x="1112" y="801"/>
                </a:cubicBezTo>
                <a:cubicBezTo>
                  <a:pt x="1171" y="801"/>
                  <a:pt x="1215" y="756"/>
                  <a:pt x="1230" y="712"/>
                </a:cubicBezTo>
                <a:cubicBezTo>
                  <a:pt x="1245" y="578"/>
                  <a:pt x="1260" y="222"/>
                  <a:pt x="1260" y="119"/>
                </a:cubicBezTo>
                <a:cubicBezTo>
                  <a:pt x="1260" y="60"/>
                  <a:pt x="1215" y="1"/>
                  <a:pt x="1156" y="1"/>
                </a:cubicBezTo>
                <a:close/>
                <a:moveTo>
                  <a:pt x="519" y="397"/>
                </a:moveTo>
                <a:cubicBezTo>
                  <a:pt x="493" y="397"/>
                  <a:pt x="467" y="408"/>
                  <a:pt x="445" y="430"/>
                </a:cubicBezTo>
                <a:cubicBezTo>
                  <a:pt x="401" y="475"/>
                  <a:pt x="401" y="548"/>
                  <a:pt x="445" y="593"/>
                </a:cubicBezTo>
                <a:cubicBezTo>
                  <a:pt x="519" y="667"/>
                  <a:pt x="667" y="801"/>
                  <a:pt x="727" y="860"/>
                </a:cubicBezTo>
                <a:cubicBezTo>
                  <a:pt x="756" y="874"/>
                  <a:pt x="786" y="889"/>
                  <a:pt x="800" y="889"/>
                </a:cubicBezTo>
                <a:cubicBezTo>
                  <a:pt x="830" y="889"/>
                  <a:pt x="875" y="874"/>
                  <a:pt x="889" y="844"/>
                </a:cubicBezTo>
                <a:cubicBezTo>
                  <a:pt x="934" y="801"/>
                  <a:pt x="919" y="726"/>
                  <a:pt x="875" y="682"/>
                </a:cubicBezTo>
                <a:cubicBezTo>
                  <a:pt x="816" y="637"/>
                  <a:pt x="667" y="504"/>
                  <a:pt x="593" y="430"/>
                </a:cubicBezTo>
                <a:cubicBezTo>
                  <a:pt x="571" y="408"/>
                  <a:pt x="545" y="397"/>
                  <a:pt x="519" y="397"/>
                </a:cubicBezTo>
                <a:close/>
                <a:moveTo>
                  <a:pt x="1711" y="426"/>
                </a:moveTo>
                <a:cubicBezTo>
                  <a:pt x="1682" y="426"/>
                  <a:pt x="1652" y="437"/>
                  <a:pt x="1630" y="459"/>
                </a:cubicBezTo>
                <a:cubicBezTo>
                  <a:pt x="1600" y="504"/>
                  <a:pt x="1527" y="564"/>
                  <a:pt x="1452" y="607"/>
                </a:cubicBezTo>
                <a:cubicBezTo>
                  <a:pt x="1422" y="637"/>
                  <a:pt x="1393" y="667"/>
                  <a:pt x="1363" y="682"/>
                </a:cubicBezTo>
                <a:cubicBezTo>
                  <a:pt x="1319" y="726"/>
                  <a:pt x="1319" y="801"/>
                  <a:pt x="1349" y="844"/>
                </a:cubicBezTo>
                <a:cubicBezTo>
                  <a:pt x="1378" y="874"/>
                  <a:pt x="1408" y="889"/>
                  <a:pt x="1438" y="889"/>
                </a:cubicBezTo>
                <a:cubicBezTo>
                  <a:pt x="1467" y="889"/>
                  <a:pt x="1482" y="874"/>
                  <a:pt x="1511" y="860"/>
                </a:cubicBezTo>
                <a:cubicBezTo>
                  <a:pt x="1527" y="830"/>
                  <a:pt x="1556" y="815"/>
                  <a:pt x="1600" y="785"/>
                </a:cubicBezTo>
                <a:cubicBezTo>
                  <a:pt x="1675" y="726"/>
                  <a:pt x="1748" y="667"/>
                  <a:pt x="1793" y="623"/>
                </a:cubicBezTo>
                <a:cubicBezTo>
                  <a:pt x="1837" y="578"/>
                  <a:pt x="1837" y="504"/>
                  <a:pt x="1793" y="459"/>
                </a:cubicBezTo>
                <a:cubicBezTo>
                  <a:pt x="1771" y="437"/>
                  <a:pt x="1741" y="426"/>
                  <a:pt x="1711" y="426"/>
                </a:cubicBezTo>
                <a:close/>
                <a:moveTo>
                  <a:pt x="705" y="975"/>
                </a:moveTo>
                <a:cubicBezTo>
                  <a:pt x="697" y="975"/>
                  <a:pt x="690" y="976"/>
                  <a:pt x="682" y="978"/>
                </a:cubicBezTo>
                <a:lnTo>
                  <a:pt x="105" y="978"/>
                </a:lnTo>
                <a:cubicBezTo>
                  <a:pt x="45" y="978"/>
                  <a:pt x="0" y="1038"/>
                  <a:pt x="0" y="1097"/>
                </a:cubicBezTo>
                <a:cubicBezTo>
                  <a:pt x="0" y="1156"/>
                  <a:pt x="45" y="1200"/>
                  <a:pt x="105" y="1200"/>
                </a:cubicBezTo>
                <a:lnTo>
                  <a:pt x="148" y="1200"/>
                </a:lnTo>
                <a:cubicBezTo>
                  <a:pt x="297" y="1200"/>
                  <a:pt x="593" y="1200"/>
                  <a:pt x="697" y="1186"/>
                </a:cubicBezTo>
                <a:cubicBezTo>
                  <a:pt x="756" y="1186"/>
                  <a:pt x="800" y="1126"/>
                  <a:pt x="800" y="1067"/>
                </a:cubicBezTo>
                <a:cubicBezTo>
                  <a:pt x="788" y="1016"/>
                  <a:pt x="752" y="975"/>
                  <a:pt x="705" y="975"/>
                </a:cubicBezTo>
                <a:close/>
                <a:moveTo>
                  <a:pt x="1556" y="993"/>
                </a:moveTo>
                <a:cubicBezTo>
                  <a:pt x="1497" y="993"/>
                  <a:pt x="1438" y="1038"/>
                  <a:pt x="1422" y="1097"/>
                </a:cubicBezTo>
                <a:cubicBezTo>
                  <a:pt x="1422" y="1156"/>
                  <a:pt x="1467" y="1215"/>
                  <a:pt x="1527" y="1215"/>
                </a:cubicBezTo>
                <a:cubicBezTo>
                  <a:pt x="1645" y="1230"/>
                  <a:pt x="2001" y="1259"/>
                  <a:pt x="2119" y="1275"/>
                </a:cubicBezTo>
                <a:cubicBezTo>
                  <a:pt x="2178" y="1275"/>
                  <a:pt x="2222" y="1215"/>
                  <a:pt x="2222" y="1156"/>
                </a:cubicBezTo>
                <a:cubicBezTo>
                  <a:pt x="2222" y="1097"/>
                  <a:pt x="2178" y="1052"/>
                  <a:pt x="2119" y="1052"/>
                </a:cubicBezTo>
                <a:cubicBezTo>
                  <a:pt x="2030" y="1038"/>
                  <a:pt x="1689" y="1008"/>
                  <a:pt x="1556" y="993"/>
                </a:cubicBezTo>
                <a:close/>
                <a:moveTo>
                  <a:pt x="809" y="1299"/>
                </a:moveTo>
                <a:cubicBezTo>
                  <a:pt x="776" y="1299"/>
                  <a:pt x="744" y="1313"/>
                  <a:pt x="727" y="1348"/>
                </a:cubicBezTo>
                <a:cubicBezTo>
                  <a:pt x="667" y="1407"/>
                  <a:pt x="534" y="1555"/>
                  <a:pt x="474" y="1630"/>
                </a:cubicBezTo>
                <a:cubicBezTo>
                  <a:pt x="430" y="1674"/>
                  <a:pt x="430" y="1733"/>
                  <a:pt x="474" y="1778"/>
                </a:cubicBezTo>
                <a:cubicBezTo>
                  <a:pt x="490" y="1808"/>
                  <a:pt x="519" y="1808"/>
                  <a:pt x="549" y="1808"/>
                </a:cubicBezTo>
                <a:cubicBezTo>
                  <a:pt x="579" y="1808"/>
                  <a:pt x="608" y="1792"/>
                  <a:pt x="622" y="1778"/>
                </a:cubicBezTo>
                <a:cubicBezTo>
                  <a:pt x="697" y="1704"/>
                  <a:pt x="830" y="1555"/>
                  <a:pt x="889" y="1482"/>
                </a:cubicBezTo>
                <a:cubicBezTo>
                  <a:pt x="934" y="1437"/>
                  <a:pt x="919" y="1363"/>
                  <a:pt x="875" y="1318"/>
                </a:cubicBezTo>
                <a:cubicBezTo>
                  <a:pt x="856" y="1306"/>
                  <a:pt x="833" y="1299"/>
                  <a:pt x="809" y="1299"/>
                </a:cubicBezTo>
                <a:close/>
                <a:moveTo>
                  <a:pt x="1415" y="1314"/>
                </a:moveTo>
                <a:cubicBezTo>
                  <a:pt x="1390" y="1314"/>
                  <a:pt x="1367" y="1322"/>
                  <a:pt x="1349" y="1334"/>
                </a:cubicBezTo>
                <a:cubicBezTo>
                  <a:pt x="1304" y="1378"/>
                  <a:pt x="1290" y="1452"/>
                  <a:pt x="1333" y="1496"/>
                </a:cubicBezTo>
                <a:cubicBezTo>
                  <a:pt x="1408" y="1585"/>
                  <a:pt x="1541" y="1733"/>
                  <a:pt x="1600" y="1808"/>
                </a:cubicBezTo>
                <a:cubicBezTo>
                  <a:pt x="1615" y="1822"/>
                  <a:pt x="1645" y="1837"/>
                  <a:pt x="1675" y="1837"/>
                </a:cubicBezTo>
                <a:cubicBezTo>
                  <a:pt x="1704" y="1837"/>
                  <a:pt x="1734" y="1822"/>
                  <a:pt x="1748" y="1808"/>
                </a:cubicBezTo>
                <a:cubicBezTo>
                  <a:pt x="1793" y="1763"/>
                  <a:pt x="1793" y="1689"/>
                  <a:pt x="1764" y="1644"/>
                </a:cubicBezTo>
                <a:cubicBezTo>
                  <a:pt x="1704" y="1585"/>
                  <a:pt x="1570" y="1437"/>
                  <a:pt x="1511" y="1363"/>
                </a:cubicBezTo>
                <a:cubicBezTo>
                  <a:pt x="1485" y="1329"/>
                  <a:pt x="1449" y="1314"/>
                  <a:pt x="1415" y="1314"/>
                </a:cubicBezTo>
                <a:close/>
                <a:moveTo>
                  <a:pt x="1096" y="1393"/>
                </a:moveTo>
                <a:cubicBezTo>
                  <a:pt x="1037" y="1393"/>
                  <a:pt x="993" y="1452"/>
                  <a:pt x="993" y="1512"/>
                </a:cubicBezTo>
                <a:cubicBezTo>
                  <a:pt x="1008" y="1615"/>
                  <a:pt x="1023" y="1956"/>
                  <a:pt x="1023" y="2089"/>
                </a:cubicBezTo>
                <a:cubicBezTo>
                  <a:pt x="1023" y="2148"/>
                  <a:pt x="1082" y="2193"/>
                  <a:pt x="1141" y="2193"/>
                </a:cubicBezTo>
                <a:cubicBezTo>
                  <a:pt x="1201" y="2193"/>
                  <a:pt x="1245" y="2148"/>
                  <a:pt x="1245" y="2074"/>
                </a:cubicBezTo>
                <a:cubicBezTo>
                  <a:pt x="1245" y="1956"/>
                  <a:pt x="1230" y="1600"/>
                  <a:pt x="1215" y="1496"/>
                </a:cubicBezTo>
                <a:cubicBezTo>
                  <a:pt x="1215" y="1423"/>
                  <a:pt x="1156" y="1393"/>
                  <a:pt x="1096" y="1393"/>
                </a:cubicBezTo>
                <a:close/>
              </a:path>
            </a:pathLst>
          </a:custGeom>
          <a:solidFill>
            <a:srgbClr val="000000"/>
          </a:solidFill>
          <a:ln>
            <a:no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pic>
        <p:nvPicPr>
          <p:cNvPr id="14338" name="Picture 2" descr="Fish Clipart | Free Download Clip Art | Free Clip Art | on Clipart Library">
            <a:extLst>
              <a:ext uri="{FF2B5EF4-FFF2-40B4-BE49-F238E27FC236}">
                <a16:creationId xmlns:a16="http://schemas.microsoft.com/office/drawing/2014/main" id="{49754387-D3E9-5110-2763-BB2BF3E13CD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00928" y="2557166"/>
            <a:ext cx="2305154" cy="1500838"/>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2" descr="Fish Clipart | Free Download Clip Art | Free Clip Art | on Clipart Library">
            <a:extLst>
              <a:ext uri="{FF2B5EF4-FFF2-40B4-BE49-F238E27FC236}">
                <a16:creationId xmlns:a16="http://schemas.microsoft.com/office/drawing/2014/main" id="{489FAD50-D376-BEAA-DE13-45632579360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25815" y="2540441"/>
            <a:ext cx="2305154" cy="1500838"/>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2" descr="Fish Clipart | Free Download Clip Art | Free Clip Art | on Clipart Library">
            <a:extLst>
              <a:ext uri="{FF2B5EF4-FFF2-40B4-BE49-F238E27FC236}">
                <a16:creationId xmlns:a16="http://schemas.microsoft.com/office/drawing/2014/main" id="{1D2D0952-BBEE-40A9-6336-3B083AED8C3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91573" y="4249321"/>
            <a:ext cx="2305154" cy="1500838"/>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Fish Clipart | Free Download Clip Art | Free Clip Art | on Clipart Library">
            <a:extLst>
              <a:ext uri="{FF2B5EF4-FFF2-40B4-BE49-F238E27FC236}">
                <a16:creationId xmlns:a16="http://schemas.microsoft.com/office/drawing/2014/main" id="{B91B09F2-C0F5-27B8-00D7-3CA85A9F093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57837" y="6791611"/>
            <a:ext cx="1415384" cy="921527"/>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2" descr="Fish Clipart | Free Download Clip Art | Free Clip Art | on Clipart Library">
            <a:extLst>
              <a:ext uri="{FF2B5EF4-FFF2-40B4-BE49-F238E27FC236}">
                <a16:creationId xmlns:a16="http://schemas.microsoft.com/office/drawing/2014/main" id="{DC778220-BB59-A6B4-F19B-159171D8CA4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82724" y="6774886"/>
            <a:ext cx="1415384" cy="921527"/>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2" descr="Fish Clipart | Free Download Clip Art | Free Clip Art | on Clipart Library">
            <a:extLst>
              <a:ext uri="{FF2B5EF4-FFF2-40B4-BE49-F238E27FC236}">
                <a16:creationId xmlns:a16="http://schemas.microsoft.com/office/drawing/2014/main" id="{789CBFED-F1BA-2F55-79DA-DE00585B105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48482" y="8483766"/>
            <a:ext cx="1415384" cy="921527"/>
          </a:xfrm>
          <a:prstGeom prst="rect">
            <a:avLst/>
          </a:prstGeom>
          <a:noFill/>
          <a:extLst>
            <a:ext uri="{909E8E84-426E-40DD-AFC4-6F175D3DCCD1}">
              <a14:hiddenFill xmlns:a14="http://schemas.microsoft.com/office/drawing/2010/main">
                <a:solidFill>
                  <a:srgbClr val="FFFFFF"/>
                </a:solidFill>
              </a14:hiddenFill>
            </a:ext>
          </a:extLst>
        </p:spPr>
      </p:pic>
      <p:cxnSp>
        <p:nvCxnSpPr>
          <p:cNvPr id="13" name="Google Shape;282;p20">
            <a:extLst>
              <a:ext uri="{FF2B5EF4-FFF2-40B4-BE49-F238E27FC236}">
                <a16:creationId xmlns:a16="http://schemas.microsoft.com/office/drawing/2014/main" id="{12DF6AC0-E032-E923-AA06-2A5BA5DB20CE}"/>
              </a:ext>
            </a:extLst>
          </p:cNvPr>
          <p:cNvCxnSpPr/>
          <p:nvPr/>
        </p:nvCxnSpPr>
        <p:spPr>
          <a:xfrm>
            <a:off x="1225815" y="6059445"/>
            <a:ext cx="5017500" cy="27900"/>
          </a:xfrm>
          <a:prstGeom prst="straightConnector1">
            <a:avLst/>
          </a:prstGeom>
          <a:noFill/>
          <a:ln w="38100" cap="rnd" cmpd="sng">
            <a:solidFill>
              <a:schemeClr val="dk1"/>
            </a:solidFill>
            <a:prstDash val="dash"/>
            <a:round/>
            <a:headEnd type="none" w="med" len="med"/>
            <a:tailEnd type="none" w="med" len="med"/>
          </a:ln>
        </p:spPr>
      </p:cxnSp>
    </p:spTree>
    <p:extLst>
      <p:ext uri="{BB962C8B-B14F-4D97-AF65-F5344CB8AC3E}">
        <p14:creationId xmlns:p14="http://schemas.microsoft.com/office/powerpoint/2010/main" val="86540625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1746"/>
        <p:cNvGrpSpPr/>
        <p:nvPr/>
      </p:nvGrpSpPr>
      <p:grpSpPr>
        <a:xfrm>
          <a:off x="0" y="0"/>
          <a:ext cx="0" cy="0"/>
          <a:chOff x="0" y="0"/>
          <a:chExt cx="0" cy="0"/>
        </a:xfrm>
      </p:grpSpPr>
      <p:sp>
        <p:nvSpPr>
          <p:cNvPr id="1747" name="Google Shape;1747;p29"/>
          <p:cNvSpPr txBox="1">
            <a:spLocks noGrp="1"/>
          </p:cNvSpPr>
          <p:nvPr>
            <p:ph type="title"/>
          </p:nvPr>
        </p:nvSpPr>
        <p:spPr>
          <a:xfrm>
            <a:off x="1102487" y="71022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7200" b="0" dirty="0">
                <a:latin typeface="Dubai Medium" panose="020B0503030403030204" pitchFamily="34" charset="-78"/>
                <a:cs typeface="Dubai Medium" panose="020B0503030403030204" pitchFamily="34" charset="-78"/>
              </a:rPr>
              <a:t>الألوان</a:t>
            </a:r>
            <a:endParaRPr b="0" dirty="0">
              <a:latin typeface="Dubai Medium" panose="020B0503030403030204" pitchFamily="34" charset="-78"/>
              <a:cs typeface="Dubai Medium" panose="020B0503030403030204" pitchFamily="34" charset="-78"/>
            </a:endParaRPr>
          </a:p>
        </p:txBody>
      </p:sp>
      <p:sp>
        <p:nvSpPr>
          <p:cNvPr id="1749" name="Google Shape;1749;p29"/>
          <p:cNvSpPr/>
          <p:nvPr/>
        </p:nvSpPr>
        <p:spPr>
          <a:xfrm>
            <a:off x="6053207" y="75053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70C0"/>
          </a:solidFill>
          <a:ln>
            <a:solidFill>
              <a:srgbClr val="0070C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50" name="Google Shape;1750;p29"/>
          <p:cNvSpPr/>
          <p:nvPr/>
        </p:nvSpPr>
        <p:spPr>
          <a:xfrm flipH="1">
            <a:off x="839307" y="1836309"/>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C000"/>
          </a:solidFill>
          <a:ln>
            <a:solidFill>
              <a:srgbClr val="FF930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51" name="Google Shape;1751;p29"/>
          <p:cNvGrpSpPr/>
          <p:nvPr/>
        </p:nvGrpSpPr>
        <p:grpSpPr>
          <a:xfrm rot="5400000">
            <a:off x="3628416" y="1154809"/>
            <a:ext cx="303169" cy="2439688"/>
            <a:chOff x="1447453" y="7809990"/>
            <a:chExt cx="134062" cy="1078792"/>
          </a:xfrm>
          <a:solidFill>
            <a:srgbClr val="C00000"/>
          </a:solidFill>
        </p:grpSpPr>
        <p:sp>
          <p:nvSpPr>
            <p:cNvPr id="1752" name="Google Shape;1752;p29"/>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3" name="Google Shape;1753;p29"/>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4" name="Google Shape;1754;p29"/>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5" name="Google Shape;1755;p29"/>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6" name="Google Shape;1756;p29"/>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7" name="Google Shape;1757;p29"/>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8" name="Google Shape;1758;p29"/>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9" name="Google Shape;1759;p29"/>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60" name="Google Shape;1760;p29"/>
          <p:cNvSpPr/>
          <p:nvPr/>
        </p:nvSpPr>
        <p:spPr>
          <a:xfrm>
            <a:off x="6672550" y="3774775"/>
            <a:ext cx="40200" cy="303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1" name="Google Shape;1761;p29"/>
          <p:cNvGrpSpPr/>
          <p:nvPr/>
        </p:nvGrpSpPr>
        <p:grpSpPr>
          <a:xfrm>
            <a:off x="847172" y="2645850"/>
            <a:ext cx="5865721" cy="6463765"/>
            <a:chOff x="1054575" y="2278225"/>
            <a:chExt cx="1435425" cy="1581775"/>
          </a:xfrm>
        </p:grpSpPr>
        <p:sp>
          <p:nvSpPr>
            <p:cNvPr id="1762" name="Google Shape;1762;p29"/>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3" name="Google Shape;1763;p29"/>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4" name="Google Shape;1764;p29"/>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5" name="Google Shape;1765;p29"/>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766" name="Google Shape;1766;p29"/>
          <p:cNvGrpSpPr/>
          <p:nvPr/>
        </p:nvGrpSpPr>
        <p:grpSpPr>
          <a:xfrm rot="863241">
            <a:off x="5556943" y="5079233"/>
            <a:ext cx="528051" cy="533538"/>
            <a:chOff x="437565" y="8708489"/>
            <a:chExt cx="179565" cy="181437"/>
          </a:xfrm>
          <a:solidFill>
            <a:srgbClr val="FFFF00"/>
          </a:solidFill>
        </p:grpSpPr>
        <p:sp>
          <p:nvSpPr>
            <p:cNvPr id="1767" name="Google Shape;1767;p29"/>
            <p:cNvSpPr/>
            <p:nvPr/>
          </p:nvSpPr>
          <p:spPr>
            <a:xfrm>
              <a:off x="437565" y="8708489"/>
              <a:ext cx="179565" cy="181437"/>
            </a:xfrm>
            <a:custGeom>
              <a:avLst/>
              <a:gdLst/>
              <a:ahLst/>
              <a:cxnLst/>
              <a:rect l="l" t="t" r="r" b="b"/>
              <a:pathLst>
                <a:path w="3453" h="3489" extrusionOk="0">
                  <a:moveTo>
                    <a:pt x="1813" y="258"/>
                  </a:moveTo>
                  <a:cubicBezTo>
                    <a:pt x="1921" y="258"/>
                    <a:pt x="2029" y="273"/>
                    <a:pt x="2133" y="306"/>
                  </a:cubicBezTo>
                  <a:lnTo>
                    <a:pt x="2133" y="306"/>
                  </a:lnTo>
                  <a:cubicBezTo>
                    <a:pt x="2159" y="328"/>
                    <a:pt x="2193" y="340"/>
                    <a:pt x="2227" y="341"/>
                  </a:cubicBezTo>
                  <a:lnTo>
                    <a:pt x="2227" y="341"/>
                  </a:lnTo>
                  <a:cubicBezTo>
                    <a:pt x="2235" y="345"/>
                    <a:pt x="2243" y="348"/>
                    <a:pt x="2252" y="352"/>
                  </a:cubicBezTo>
                  <a:cubicBezTo>
                    <a:pt x="2272" y="363"/>
                    <a:pt x="2293" y="367"/>
                    <a:pt x="2312" y="367"/>
                  </a:cubicBezTo>
                  <a:cubicBezTo>
                    <a:pt x="2346" y="367"/>
                    <a:pt x="2377" y="353"/>
                    <a:pt x="2401" y="332"/>
                  </a:cubicBezTo>
                  <a:lnTo>
                    <a:pt x="2401" y="332"/>
                  </a:lnTo>
                  <a:cubicBezTo>
                    <a:pt x="2421" y="348"/>
                    <a:pt x="2435" y="370"/>
                    <a:pt x="2459" y="382"/>
                  </a:cubicBezTo>
                  <a:cubicBezTo>
                    <a:pt x="2518" y="427"/>
                    <a:pt x="2578" y="471"/>
                    <a:pt x="2637" y="530"/>
                  </a:cubicBezTo>
                  <a:cubicBezTo>
                    <a:pt x="2741" y="634"/>
                    <a:pt x="2830" y="753"/>
                    <a:pt x="2903" y="885"/>
                  </a:cubicBezTo>
                  <a:cubicBezTo>
                    <a:pt x="3081" y="1182"/>
                    <a:pt x="3156" y="1523"/>
                    <a:pt x="3156" y="1863"/>
                  </a:cubicBezTo>
                  <a:cubicBezTo>
                    <a:pt x="3170" y="2204"/>
                    <a:pt x="3170" y="2604"/>
                    <a:pt x="2903" y="2856"/>
                  </a:cubicBezTo>
                  <a:cubicBezTo>
                    <a:pt x="2682" y="3063"/>
                    <a:pt x="2386" y="3182"/>
                    <a:pt x="2089" y="3212"/>
                  </a:cubicBezTo>
                  <a:cubicBezTo>
                    <a:pt x="2020" y="3220"/>
                    <a:pt x="1951" y="3225"/>
                    <a:pt x="1882" y="3225"/>
                  </a:cubicBezTo>
                  <a:cubicBezTo>
                    <a:pt x="1377" y="3225"/>
                    <a:pt x="897" y="2990"/>
                    <a:pt x="622" y="2560"/>
                  </a:cubicBezTo>
                  <a:cubicBezTo>
                    <a:pt x="312" y="2100"/>
                    <a:pt x="267" y="1478"/>
                    <a:pt x="563" y="990"/>
                  </a:cubicBezTo>
                  <a:cubicBezTo>
                    <a:pt x="813" y="580"/>
                    <a:pt x="1318" y="258"/>
                    <a:pt x="1813" y="258"/>
                  </a:cubicBezTo>
                  <a:close/>
                  <a:moveTo>
                    <a:pt x="1806" y="1"/>
                  </a:moveTo>
                  <a:cubicBezTo>
                    <a:pt x="1286" y="1"/>
                    <a:pt x="767" y="285"/>
                    <a:pt x="445" y="693"/>
                  </a:cubicBezTo>
                  <a:cubicBezTo>
                    <a:pt x="16" y="1256"/>
                    <a:pt x="0" y="2041"/>
                    <a:pt x="371" y="2649"/>
                  </a:cubicBezTo>
                  <a:cubicBezTo>
                    <a:pt x="700" y="3193"/>
                    <a:pt x="1290" y="3488"/>
                    <a:pt x="1917" y="3488"/>
                  </a:cubicBezTo>
                  <a:cubicBezTo>
                    <a:pt x="2023" y="3488"/>
                    <a:pt x="2130" y="3480"/>
                    <a:pt x="2237" y="3463"/>
                  </a:cubicBezTo>
                  <a:cubicBezTo>
                    <a:pt x="2593" y="3389"/>
                    <a:pt x="2963" y="3212"/>
                    <a:pt x="3200" y="2915"/>
                  </a:cubicBezTo>
                  <a:cubicBezTo>
                    <a:pt x="3452" y="2589"/>
                    <a:pt x="3452" y="2070"/>
                    <a:pt x="3407" y="1685"/>
                  </a:cubicBezTo>
                  <a:cubicBezTo>
                    <a:pt x="3363" y="1227"/>
                    <a:pt x="3215" y="797"/>
                    <a:pt x="2919" y="456"/>
                  </a:cubicBezTo>
                  <a:cubicBezTo>
                    <a:pt x="2800" y="293"/>
                    <a:pt x="2623" y="145"/>
                    <a:pt x="2445" y="56"/>
                  </a:cubicBezTo>
                  <a:cubicBezTo>
                    <a:pt x="2405" y="38"/>
                    <a:pt x="2356" y="29"/>
                    <a:pt x="2308" y="29"/>
                  </a:cubicBezTo>
                  <a:cubicBezTo>
                    <a:pt x="2264" y="29"/>
                    <a:pt x="2221" y="37"/>
                    <a:pt x="2184" y="54"/>
                  </a:cubicBezTo>
                  <a:lnTo>
                    <a:pt x="2184" y="54"/>
                  </a:lnTo>
                  <a:cubicBezTo>
                    <a:pt x="2060" y="18"/>
                    <a:pt x="1933" y="1"/>
                    <a:pt x="1806"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8" name="Google Shape;1768;p29"/>
            <p:cNvSpPr/>
            <p:nvPr/>
          </p:nvSpPr>
          <p:spPr>
            <a:xfrm>
              <a:off x="489931" y="8769176"/>
              <a:ext cx="16277" cy="24441"/>
            </a:xfrm>
            <a:custGeom>
              <a:avLst/>
              <a:gdLst/>
              <a:ahLst/>
              <a:cxnLst/>
              <a:rect l="l" t="t" r="r" b="b"/>
              <a:pathLst>
                <a:path w="313" h="470" extrusionOk="0">
                  <a:moveTo>
                    <a:pt x="208" y="0"/>
                  </a:moveTo>
                  <a:cubicBezTo>
                    <a:pt x="178" y="0"/>
                    <a:pt x="149" y="0"/>
                    <a:pt x="119" y="15"/>
                  </a:cubicBezTo>
                  <a:cubicBezTo>
                    <a:pt x="89" y="30"/>
                    <a:pt x="60" y="60"/>
                    <a:pt x="60" y="89"/>
                  </a:cubicBezTo>
                  <a:cubicBezTo>
                    <a:pt x="58" y="97"/>
                    <a:pt x="57" y="104"/>
                    <a:pt x="55" y="112"/>
                  </a:cubicBezTo>
                  <a:lnTo>
                    <a:pt x="55" y="112"/>
                  </a:lnTo>
                  <a:cubicBezTo>
                    <a:pt x="46" y="123"/>
                    <a:pt x="37" y="136"/>
                    <a:pt x="30" y="149"/>
                  </a:cubicBezTo>
                  <a:cubicBezTo>
                    <a:pt x="30" y="208"/>
                    <a:pt x="16" y="252"/>
                    <a:pt x="16" y="297"/>
                  </a:cubicBezTo>
                  <a:cubicBezTo>
                    <a:pt x="0" y="326"/>
                    <a:pt x="0" y="341"/>
                    <a:pt x="0" y="356"/>
                  </a:cubicBezTo>
                  <a:cubicBezTo>
                    <a:pt x="0" y="370"/>
                    <a:pt x="16" y="386"/>
                    <a:pt x="16" y="400"/>
                  </a:cubicBezTo>
                  <a:cubicBezTo>
                    <a:pt x="30" y="429"/>
                    <a:pt x="75" y="459"/>
                    <a:pt x="105" y="459"/>
                  </a:cubicBezTo>
                  <a:cubicBezTo>
                    <a:pt x="117" y="466"/>
                    <a:pt x="130" y="469"/>
                    <a:pt x="142" y="469"/>
                  </a:cubicBezTo>
                  <a:cubicBezTo>
                    <a:pt x="159" y="469"/>
                    <a:pt x="176" y="462"/>
                    <a:pt x="194" y="445"/>
                  </a:cubicBezTo>
                  <a:cubicBezTo>
                    <a:pt x="223" y="429"/>
                    <a:pt x="253" y="400"/>
                    <a:pt x="253" y="370"/>
                  </a:cubicBezTo>
                  <a:cubicBezTo>
                    <a:pt x="261" y="347"/>
                    <a:pt x="269" y="318"/>
                    <a:pt x="274" y="290"/>
                  </a:cubicBezTo>
                  <a:lnTo>
                    <a:pt x="274" y="290"/>
                  </a:lnTo>
                  <a:cubicBezTo>
                    <a:pt x="288" y="249"/>
                    <a:pt x="303" y="209"/>
                    <a:pt x="312" y="163"/>
                  </a:cubicBezTo>
                  <a:cubicBezTo>
                    <a:pt x="312" y="133"/>
                    <a:pt x="312" y="89"/>
                    <a:pt x="297" y="60"/>
                  </a:cubicBezTo>
                  <a:cubicBezTo>
                    <a:pt x="282" y="44"/>
                    <a:pt x="253" y="15"/>
                    <a:pt x="20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9" name="Google Shape;1769;p29"/>
            <p:cNvSpPr/>
            <p:nvPr/>
          </p:nvSpPr>
          <p:spPr>
            <a:xfrm>
              <a:off x="533873" y="8772244"/>
              <a:ext cx="17733" cy="25429"/>
            </a:xfrm>
            <a:custGeom>
              <a:avLst/>
              <a:gdLst/>
              <a:ahLst/>
              <a:cxnLst/>
              <a:rect l="l" t="t" r="r" b="b"/>
              <a:pathLst>
                <a:path w="341" h="489" extrusionOk="0">
                  <a:moveTo>
                    <a:pt x="252" y="1"/>
                  </a:moveTo>
                  <a:cubicBezTo>
                    <a:pt x="208" y="1"/>
                    <a:pt x="178" y="1"/>
                    <a:pt x="148" y="15"/>
                  </a:cubicBezTo>
                  <a:cubicBezTo>
                    <a:pt x="143" y="18"/>
                    <a:pt x="138" y="21"/>
                    <a:pt x="133" y="25"/>
                  </a:cubicBezTo>
                  <a:lnTo>
                    <a:pt x="133" y="25"/>
                  </a:lnTo>
                  <a:cubicBezTo>
                    <a:pt x="128" y="26"/>
                    <a:pt x="123" y="28"/>
                    <a:pt x="119" y="30"/>
                  </a:cubicBezTo>
                  <a:cubicBezTo>
                    <a:pt x="89" y="45"/>
                    <a:pt x="74" y="74"/>
                    <a:pt x="60" y="104"/>
                  </a:cubicBezTo>
                  <a:lnTo>
                    <a:pt x="15" y="327"/>
                  </a:lnTo>
                  <a:cubicBezTo>
                    <a:pt x="0" y="356"/>
                    <a:pt x="0" y="386"/>
                    <a:pt x="30" y="430"/>
                  </a:cubicBezTo>
                  <a:cubicBezTo>
                    <a:pt x="44" y="445"/>
                    <a:pt x="74" y="475"/>
                    <a:pt x="103" y="489"/>
                  </a:cubicBezTo>
                  <a:cubicBezTo>
                    <a:pt x="133" y="489"/>
                    <a:pt x="178" y="489"/>
                    <a:pt x="208" y="475"/>
                  </a:cubicBezTo>
                  <a:cubicBezTo>
                    <a:pt x="237" y="445"/>
                    <a:pt x="252" y="430"/>
                    <a:pt x="267" y="386"/>
                  </a:cubicBezTo>
                  <a:cubicBezTo>
                    <a:pt x="270" y="371"/>
                    <a:pt x="274" y="356"/>
                    <a:pt x="278" y="340"/>
                  </a:cubicBezTo>
                  <a:lnTo>
                    <a:pt x="278" y="340"/>
                  </a:lnTo>
                  <a:cubicBezTo>
                    <a:pt x="293" y="281"/>
                    <a:pt x="317" y="222"/>
                    <a:pt x="340" y="163"/>
                  </a:cubicBezTo>
                  <a:cubicBezTo>
                    <a:pt x="340" y="133"/>
                    <a:pt x="340" y="90"/>
                    <a:pt x="326" y="60"/>
                  </a:cubicBezTo>
                  <a:cubicBezTo>
                    <a:pt x="311" y="30"/>
                    <a:pt x="281" y="15"/>
                    <a:pt x="252"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0" name="Google Shape;1770;p29"/>
            <p:cNvSpPr/>
            <p:nvPr/>
          </p:nvSpPr>
          <p:spPr>
            <a:xfrm>
              <a:off x="476879" y="8808230"/>
              <a:ext cx="84764" cy="35674"/>
            </a:xfrm>
            <a:custGeom>
              <a:avLst/>
              <a:gdLst/>
              <a:ahLst/>
              <a:cxnLst/>
              <a:rect l="l" t="t" r="r" b="b"/>
              <a:pathLst>
                <a:path w="1630" h="686" extrusionOk="0">
                  <a:moveTo>
                    <a:pt x="134" y="1"/>
                  </a:moveTo>
                  <a:cubicBezTo>
                    <a:pt x="123" y="1"/>
                    <a:pt x="113" y="2"/>
                    <a:pt x="103" y="4"/>
                  </a:cubicBezTo>
                  <a:cubicBezTo>
                    <a:pt x="30" y="20"/>
                    <a:pt x="0" y="93"/>
                    <a:pt x="14" y="168"/>
                  </a:cubicBezTo>
                  <a:cubicBezTo>
                    <a:pt x="59" y="523"/>
                    <a:pt x="445" y="656"/>
                    <a:pt x="755" y="686"/>
                  </a:cubicBezTo>
                  <a:cubicBezTo>
                    <a:pt x="933" y="686"/>
                    <a:pt x="1096" y="671"/>
                    <a:pt x="1259" y="612"/>
                  </a:cubicBezTo>
                  <a:cubicBezTo>
                    <a:pt x="1407" y="538"/>
                    <a:pt x="1541" y="419"/>
                    <a:pt x="1600" y="271"/>
                  </a:cubicBezTo>
                  <a:cubicBezTo>
                    <a:pt x="1630" y="212"/>
                    <a:pt x="1630" y="138"/>
                    <a:pt x="1555" y="93"/>
                  </a:cubicBezTo>
                  <a:cubicBezTo>
                    <a:pt x="1535" y="83"/>
                    <a:pt x="1513" y="79"/>
                    <a:pt x="1490" y="79"/>
                  </a:cubicBezTo>
                  <a:cubicBezTo>
                    <a:pt x="1443" y="79"/>
                    <a:pt x="1397" y="99"/>
                    <a:pt x="1377" y="138"/>
                  </a:cubicBezTo>
                  <a:cubicBezTo>
                    <a:pt x="1333" y="241"/>
                    <a:pt x="1259" y="330"/>
                    <a:pt x="1156" y="375"/>
                  </a:cubicBezTo>
                  <a:cubicBezTo>
                    <a:pt x="1037" y="419"/>
                    <a:pt x="903" y="419"/>
                    <a:pt x="785" y="419"/>
                  </a:cubicBezTo>
                  <a:cubicBezTo>
                    <a:pt x="563" y="419"/>
                    <a:pt x="296" y="346"/>
                    <a:pt x="251" y="93"/>
                  </a:cubicBezTo>
                  <a:cubicBezTo>
                    <a:pt x="251" y="32"/>
                    <a:pt x="189" y="1"/>
                    <a:pt x="134"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71" name="Google Shape;1771;p29"/>
          <p:cNvGrpSpPr/>
          <p:nvPr/>
        </p:nvGrpSpPr>
        <p:grpSpPr>
          <a:xfrm rot="-1060980" flipH="1">
            <a:off x="1518691" y="3659534"/>
            <a:ext cx="420958" cy="533775"/>
            <a:chOff x="2110566" y="9457784"/>
            <a:chExt cx="206502" cy="261833"/>
          </a:xfrm>
          <a:solidFill>
            <a:srgbClr val="7030A0"/>
          </a:solidFill>
        </p:grpSpPr>
        <p:sp>
          <p:nvSpPr>
            <p:cNvPr id="1772" name="Google Shape;1772;p29"/>
            <p:cNvSpPr/>
            <p:nvPr/>
          </p:nvSpPr>
          <p:spPr>
            <a:xfrm>
              <a:off x="2110566" y="9457784"/>
              <a:ext cx="206502" cy="153511"/>
            </a:xfrm>
            <a:custGeom>
              <a:avLst/>
              <a:gdLst/>
              <a:ahLst/>
              <a:cxnLst/>
              <a:rect l="l" t="t" r="r" b="b"/>
              <a:pathLst>
                <a:path w="3971" h="2952" extrusionOk="0">
                  <a:moveTo>
                    <a:pt x="1541" y="271"/>
                  </a:moveTo>
                  <a:cubicBezTo>
                    <a:pt x="1792" y="271"/>
                    <a:pt x="2045" y="315"/>
                    <a:pt x="2296" y="374"/>
                  </a:cubicBezTo>
                  <a:cubicBezTo>
                    <a:pt x="2549" y="434"/>
                    <a:pt x="2815" y="493"/>
                    <a:pt x="3066" y="597"/>
                  </a:cubicBezTo>
                  <a:cubicBezTo>
                    <a:pt x="3155" y="627"/>
                    <a:pt x="3319" y="686"/>
                    <a:pt x="3260" y="805"/>
                  </a:cubicBezTo>
                  <a:cubicBezTo>
                    <a:pt x="3215" y="875"/>
                    <a:pt x="3120" y="893"/>
                    <a:pt x="3024" y="893"/>
                  </a:cubicBezTo>
                  <a:cubicBezTo>
                    <a:pt x="2959" y="893"/>
                    <a:pt x="2893" y="884"/>
                    <a:pt x="2845" y="878"/>
                  </a:cubicBezTo>
                  <a:cubicBezTo>
                    <a:pt x="2840" y="877"/>
                    <a:pt x="2835" y="876"/>
                    <a:pt x="2829" y="876"/>
                  </a:cubicBezTo>
                  <a:cubicBezTo>
                    <a:pt x="2773" y="876"/>
                    <a:pt x="2712" y="942"/>
                    <a:pt x="2726" y="997"/>
                  </a:cubicBezTo>
                  <a:cubicBezTo>
                    <a:pt x="2740" y="1219"/>
                    <a:pt x="2756" y="1427"/>
                    <a:pt x="2770" y="1634"/>
                  </a:cubicBezTo>
                  <a:cubicBezTo>
                    <a:pt x="2770" y="1753"/>
                    <a:pt x="2786" y="1871"/>
                    <a:pt x="2786" y="1974"/>
                  </a:cubicBezTo>
                  <a:cubicBezTo>
                    <a:pt x="2786" y="2049"/>
                    <a:pt x="2786" y="2122"/>
                    <a:pt x="2829" y="2182"/>
                  </a:cubicBezTo>
                  <a:cubicBezTo>
                    <a:pt x="2904" y="2345"/>
                    <a:pt x="3096" y="2330"/>
                    <a:pt x="3244" y="2375"/>
                  </a:cubicBezTo>
                  <a:cubicBezTo>
                    <a:pt x="3319" y="2389"/>
                    <a:pt x="3748" y="2493"/>
                    <a:pt x="3659" y="2626"/>
                  </a:cubicBezTo>
                  <a:cubicBezTo>
                    <a:pt x="3617" y="2679"/>
                    <a:pt x="3538" y="2686"/>
                    <a:pt x="3464" y="2686"/>
                  </a:cubicBezTo>
                  <a:cubicBezTo>
                    <a:pt x="3434" y="2686"/>
                    <a:pt x="3404" y="2685"/>
                    <a:pt x="3378" y="2685"/>
                  </a:cubicBezTo>
                  <a:lnTo>
                    <a:pt x="2430" y="2685"/>
                  </a:lnTo>
                  <a:cubicBezTo>
                    <a:pt x="2056" y="2685"/>
                    <a:pt x="1693" y="2697"/>
                    <a:pt x="1323" y="2700"/>
                  </a:cubicBezTo>
                  <a:lnTo>
                    <a:pt x="1323" y="2700"/>
                  </a:lnTo>
                  <a:cubicBezTo>
                    <a:pt x="1299" y="2665"/>
                    <a:pt x="1260" y="2639"/>
                    <a:pt x="1212" y="2639"/>
                  </a:cubicBezTo>
                  <a:cubicBezTo>
                    <a:pt x="1204" y="2639"/>
                    <a:pt x="1195" y="2640"/>
                    <a:pt x="1186" y="2641"/>
                  </a:cubicBezTo>
                  <a:cubicBezTo>
                    <a:pt x="1090" y="2654"/>
                    <a:pt x="980" y="2664"/>
                    <a:pt x="869" y="2664"/>
                  </a:cubicBezTo>
                  <a:cubicBezTo>
                    <a:pt x="724" y="2664"/>
                    <a:pt x="577" y="2647"/>
                    <a:pt x="459" y="2596"/>
                  </a:cubicBezTo>
                  <a:cubicBezTo>
                    <a:pt x="327" y="2537"/>
                    <a:pt x="475" y="2448"/>
                    <a:pt x="548" y="2404"/>
                  </a:cubicBezTo>
                  <a:cubicBezTo>
                    <a:pt x="667" y="2345"/>
                    <a:pt x="801" y="2315"/>
                    <a:pt x="933" y="2286"/>
                  </a:cubicBezTo>
                  <a:cubicBezTo>
                    <a:pt x="1008" y="2270"/>
                    <a:pt x="1081" y="2270"/>
                    <a:pt x="1141" y="2197"/>
                  </a:cubicBezTo>
                  <a:cubicBezTo>
                    <a:pt x="1200" y="2122"/>
                    <a:pt x="1200" y="2019"/>
                    <a:pt x="1200" y="1930"/>
                  </a:cubicBezTo>
                  <a:cubicBezTo>
                    <a:pt x="1215" y="1678"/>
                    <a:pt x="1245" y="1441"/>
                    <a:pt x="1259" y="1204"/>
                  </a:cubicBezTo>
                  <a:cubicBezTo>
                    <a:pt x="1275" y="1026"/>
                    <a:pt x="1259" y="834"/>
                    <a:pt x="1156" y="671"/>
                  </a:cubicBezTo>
                  <a:cubicBezTo>
                    <a:pt x="1111" y="597"/>
                    <a:pt x="1038" y="538"/>
                    <a:pt x="963" y="493"/>
                  </a:cubicBezTo>
                  <a:cubicBezTo>
                    <a:pt x="919" y="463"/>
                    <a:pt x="874" y="449"/>
                    <a:pt x="844" y="434"/>
                  </a:cubicBezTo>
                  <a:cubicBezTo>
                    <a:pt x="815" y="419"/>
                    <a:pt x="771" y="404"/>
                    <a:pt x="771" y="374"/>
                  </a:cubicBezTo>
                  <a:cubicBezTo>
                    <a:pt x="763" y="353"/>
                    <a:pt x="759" y="349"/>
                    <a:pt x="763" y="349"/>
                  </a:cubicBezTo>
                  <a:cubicBezTo>
                    <a:pt x="765" y="349"/>
                    <a:pt x="768" y="350"/>
                    <a:pt x="774" y="350"/>
                  </a:cubicBezTo>
                  <a:cubicBezTo>
                    <a:pt x="780" y="350"/>
                    <a:pt x="789" y="349"/>
                    <a:pt x="801" y="345"/>
                  </a:cubicBezTo>
                  <a:cubicBezTo>
                    <a:pt x="890" y="286"/>
                    <a:pt x="1038" y="286"/>
                    <a:pt x="1141" y="286"/>
                  </a:cubicBezTo>
                  <a:cubicBezTo>
                    <a:pt x="1275" y="271"/>
                    <a:pt x="1407" y="271"/>
                    <a:pt x="1541" y="271"/>
                  </a:cubicBezTo>
                  <a:close/>
                  <a:moveTo>
                    <a:pt x="1409" y="1"/>
                  </a:moveTo>
                  <a:cubicBezTo>
                    <a:pt x="1354" y="1"/>
                    <a:pt x="1299" y="2"/>
                    <a:pt x="1245" y="5"/>
                  </a:cubicBezTo>
                  <a:cubicBezTo>
                    <a:pt x="1097" y="19"/>
                    <a:pt x="949" y="34"/>
                    <a:pt x="801" y="78"/>
                  </a:cubicBezTo>
                  <a:cubicBezTo>
                    <a:pt x="667" y="94"/>
                    <a:pt x="534" y="137"/>
                    <a:pt x="504" y="286"/>
                  </a:cubicBezTo>
                  <a:cubicBezTo>
                    <a:pt x="475" y="390"/>
                    <a:pt x="519" y="508"/>
                    <a:pt x="593" y="582"/>
                  </a:cubicBezTo>
                  <a:cubicBezTo>
                    <a:pt x="696" y="686"/>
                    <a:pt x="874" y="686"/>
                    <a:pt x="949" y="819"/>
                  </a:cubicBezTo>
                  <a:cubicBezTo>
                    <a:pt x="1008" y="923"/>
                    <a:pt x="1008" y="1056"/>
                    <a:pt x="993" y="1174"/>
                  </a:cubicBezTo>
                  <a:cubicBezTo>
                    <a:pt x="993" y="1352"/>
                    <a:pt x="978" y="1530"/>
                    <a:pt x="963" y="1708"/>
                  </a:cubicBezTo>
                  <a:cubicBezTo>
                    <a:pt x="949" y="1782"/>
                    <a:pt x="949" y="1856"/>
                    <a:pt x="949" y="1930"/>
                  </a:cubicBezTo>
                  <a:cubicBezTo>
                    <a:pt x="933" y="2049"/>
                    <a:pt x="963" y="2019"/>
                    <a:pt x="860" y="2033"/>
                  </a:cubicBezTo>
                  <a:cubicBezTo>
                    <a:pt x="712" y="2063"/>
                    <a:pt x="564" y="2108"/>
                    <a:pt x="430" y="2182"/>
                  </a:cubicBezTo>
                  <a:cubicBezTo>
                    <a:pt x="193" y="2300"/>
                    <a:pt x="1" y="2612"/>
                    <a:pt x="282" y="2789"/>
                  </a:cubicBezTo>
                  <a:cubicBezTo>
                    <a:pt x="439" y="2894"/>
                    <a:pt x="647" y="2927"/>
                    <a:pt x="850" y="2927"/>
                  </a:cubicBezTo>
                  <a:cubicBezTo>
                    <a:pt x="921" y="2927"/>
                    <a:pt x="992" y="2923"/>
                    <a:pt x="1060" y="2916"/>
                  </a:cubicBezTo>
                  <a:lnTo>
                    <a:pt x="1060" y="2916"/>
                  </a:lnTo>
                  <a:cubicBezTo>
                    <a:pt x="1082" y="2938"/>
                    <a:pt x="1114" y="2952"/>
                    <a:pt x="1156" y="2952"/>
                  </a:cubicBezTo>
                  <a:lnTo>
                    <a:pt x="3319" y="2952"/>
                  </a:lnTo>
                  <a:cubicBezTo>
                    <a:pt x="3511" y="2952"/>
                    <a:pt x="3718" y="2952"/>
                    <a:pt x="3852" y="2789"/>
                  </a:cubicBezTo>
                  <a:cubicBezTo>
                    <a:pt x="3955" y="2685"/>
                    <a:pt x="3971" y="2507"/>
                    <a:pt x="3866" y="2389"/>
                  </a:cubicBezTo>
                  <a:cubicBezTo>
                    <a:pt x="3763" y="2256"/>
                    <a:pt x="3556" y="2197"/>
                    <a:pt x="3408" y="2152"/>
                  </a:cubicBezTo>
                  <a:cubicBezTo>
                    <a:pt x="3363" y="2138"/>
                    <a:pt x="3303" y="2122"/>
                    <a:pt x="3260" y="2108"/>
                  </a:cubicBezTo>
                  <a:cubicBezTo>
                    <a:pt x="3214" y="2093"/>
                    <a:pt x="3126" y="2093"/>
                    <a:pt x="3082" y="2078"/>
                  </a:cubicBezTo>
                  <a:cubicBezTo>
                    <a:pt x="3023" y="2033"/>
                    <a:pt x="3037" y="1826"/>
                    <a:pt x="3037" y="1753"/>
                  </a:cubicBezTo>
                  <a:cubicBezTo>
                    <a:pt x="3013" y="1548"/>
                    <a:pt x="2999" y="1345"/>
                    <a:pt x="2986" y="1141"/>
                  </a:cubicBezTo>
                  <a:lnTo>
                    <a:pt x="2986" y="1141"/>
                  </a:lnTo>
                  <a:cubicBezTo>
                    <a:pt x="2995" y="1141"/>
                    <a:pt x="3004" y="1141"/>
                    <a:pt x="3013" y="1141"/>
                  </a:cubicBezTo>
                  <a:cubicBezTo>
                    <a:pt x="3228" y="1141"/>
                    <a:pt x="3453" y="1082"/>
                    <a:pt x="3511" y="848"/>
                  </a:cubicBezTo>
                  <a:cubicBezTo>
                    <a:pt x="3600" y="582"/>
                    <a:pt x="3348" y="419"/>
                    <a:pt x="3141" y="345"/>
                  </a:cubicBezTo>
                  <a:cubicBezTo>
                    <a:pt x="2599" y="142"/>
                    <a:pt x="1995" y="1"/>
                    <a:pt x="1409" y="1"/>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3" name="Google Shape;1773;p29"/>
            <p:cNvSpPr/>
            <p:nvPr/>
          </p:nvSpPr>
          <p:spPr>
            <a:xfrm>
              <a:off x="2192990" y="9601258"/>
              <a:ext cx="41602" cy="118358"/>
            </a:xfrm>
            <a:custGeom>
              <a:avLst/>
              <a:gdLst/>
              <a:ahLst/>
              <a:cxnLst/>
              <a:rect l="l" t="t" r="r" b="b"/>
              <a:pathLst>
                <a:path w="800" h="2276" extrusionOk="0">
                  <a:moveTo>
                    <a:pt x="674" y="0"/>
                  </a:moveTo>
                  <a:cubicBezTo>
                    <a:pt x="612" y="0"/>
                    <a:pt x="549" y="45"/>
                    <a:pt x="549" y="134"/>
                  </a:cubicBezTo>
                  <a:cubicBezTo>
                    <a:pt x="549" y="641"/>
                    <a:pt x="480" y="1157"/>
                    <a:pt x="343" y="1654"/>
                  </a:cubicBezTo>
                  <a:lnTo>
                    <a:pt x="343" y="1654"/>
                  </a:lnTo>
                  <a:cubicBezTo>
                    <a:pt x="343" y="1651"/>
                    <a:pt x="342" y="1648"/>
                    <a:pt x="341" y="1644"/>
                  </a:cubicBezTo>
                  <a:cubicBezTo>
                    <a:pt x="341" y="1482"/>
                    <a:pt x="326" y="1304"/>
                    <a:pt x="312" y="1141"/>
                  </a:cubicBezTo>
                  <a:lnTo>
                    <a:pt x="267" y="163"/>
                  </a:lnTo>
                  <a:cubicBezTo>
                    <a:pt x="260" y="74"/>
                    <a:pt x="193" y="30"/>
                    <a:pt x="128" y="30"/>
                  </a:cubicBezTo>
                  <a:cubicBezTo>
                    <a:pt x="63" y="30"/>
                    <a:pt x="0" y="74"/>
                    <a:pt x="0" y="163"/>
                  </a:cubicBezTo>
                  <a:cubicBezTo>
                    <a:pt x="30" y="548"/>
                    <a:pt x="45" y="949"/>
                    <a:pt x="75" y="1348"/>
                  </a:cubicBezTo>
                  <a:cubicBezTo>
                    <a:pt x="75" y="1541"/>
                    <a:pt x="89" y="1733"/>
                    <a:pt x="104" y="1926"/>
                  </a:cubicBezTo>
                  <a:cubicBezTo>
                    <a:pt x="104" y="2075"/>
                    <a:pt x="119" y="2223"/>
                    <a:pt x="282" y="2267"/>
                  </a:cubicBezTo>
                  <a:cubicBezTo>
                    <a:pt x="295" y="2273"/>
                    <a:pt x="308" y="2276"/>
                    <a:pt x="322" y="2276"/>
                  </a:cubicBezTo>
                  <a:cubicBezTo>
                    <a:pt x="370" y="2276"/>
                    <a:pt x="418" y="2236"/>
                    <a:pt x="430" y="2178"/>
                  </a:cubicBezTo>
                  <a:cubicBezTo>
                    <a:pt x="681" y="1526"/>
                    <a:pt x="800" y="830"/>
                    <a:pt x="800" y="134"/>
                  </a:cubicBezTo>
                  <a:cubicBezTo>
                    <a:pt x="800" y="45"/>
                    <a:pt x="737" y="0"/>
                    <a:pt x="674" y="0"/>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74754" name="Picture 2" descr="A Guide To The Psychology Of Color In Logo Design">
            <a:extLst>
              <a:ext uri="{FF2B5EF4-FFF2-40B4-BE49-F238E27FC236}">
                <a16:creationId xmlns:a16="http://schemas.microsoft.com/office/drawing/2014/main" id="{38AAAA67-C3E5-1FC3-A557-EB4FE7EF779C}"/>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8686" t="7552" r="27524" b="35575"/>
          <a:stretch/>
        </p:blipFill>
        <p:spPr bwMode="auto">
          <a:xfrm>
            <a:off x="2373590" y="5416600"/>
            <a:ext cx="2780703" cy="26507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8910377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b="0" dirty="0">
                <a:solidFill>
                  <a:srgbClr val="C00000"/>
                </a:solidFill>
                <a:latin typeface="Dubai Medium" panose="020B0503030403030204" pitchFamily="34" charset="-78"/>
                <a:cs typeface="Dubai Medium" panose="020B0503030403030204" pitchFamily="34" charset="-78"/>
              </a:rPr>
              <a:t>الهدف</a:t>
            </a:r>
            <a:r>
              <a:rPr lang="ar-SA" sz="4000" b="0" dirty="0">
                <a:latin typeface="Dubai Medium" panose="020B0503030403030204" pitchFamily="34" charset="-78"/>
                <a:cs typeface="Dubai Medium" panose="020B0503030403030204" pitchFamily="34" charset="-78"/>
              </a:rPr>
              <a:t> : مطابقة الألوان</a:t>
            </a:r>
            <a:endParaRPr sz="4000" b="0" dirty="0">
              <a:latin typeface="Dubai Medium" panose="020B0503030403030204" pitchFamily="34" charset="-78"/>
              <a:cs typeface="Dubai Medium" panose="020B0503030403030204" pitchFamily="34" charset="-78"/>
            </a:endParaRPr>
          </a:p>
        </p:txBody>
      </p:sp>
      <p:grpSp>
        <p:nvGrpSpPr>
          <p:cNvPr id="431" name="Google Shape;431;p21"/>
          <p:cNvGrpSpPr/>
          <p:nvPr/>
        </p:nvGrpSpPr>
        <p:grpSpPr>
          <a:xfrm>
            <a:off x="5642436" y="267489"/>
            <a:ext cx="1428840" cy="1784304"/>
            <a:chOff x="5652326" y="2263546"/>
            <a:chExt cx="1428840" cy="1784304"/>
          </a:xfrm>
        </p:grpSpPr>
        <p:sp>
          <p:nvSpPr>
            <p:cNvPr id="432" name="Google Shape;432;p21"/>
            <p:cNvSpPr/>
            <p:nvPr/>
          </p:nvSpPr>
          <p:spPr>
            <a:xfrm>
              <a:off x="5864175" y="3231875"/>
              <a:ext cx="642250" cy="69500"/>
            </a:xfrm>
            <a:custGeom>
              <a:avLst/>
              <a:gdLst/>
              <a:ahLst/>
              <a:cxnLst/>
              <a:rect l="l" t="t" r="r" b="b"/>
              <a:pathLst>
                <a:path w="25690" h="2780" extrusionOk="0">
                  <a:moveTo>
                    <a:pt x="2972" y="0"/>
                  </a:moveTo>
                  <a:lnTo>
                    <a:pt x="0" y="2588"/>
                  </a:lnTo>
                  <a:lnTo>
                    <a:pt x="23102" y="2780"/>
                  </a:lnTo>
                  <a:lnTo>
                    <a:pt x="25690" y="575"/>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433" name="Google Shape;433;p21"/>
            <p:cNvSpPr/>
            <p:nvPr/>
          </p:nvSpPr>
          <p:spPr>
            <a:xfrm rot="-9605990">
              <a:off x="5887631" y="2380331"/>
              <a:ext cx="958231" cy="1550733"/>
            </a:xfrm>
            <a:custGeom>
              <a:avLst/>
              <a:gdLst/>
              <a:ahLst/>
              <a:cxnLst/>
              <a:rect l="l" t="t" r="r" b="b"/>
              <a:pathLst>
                <a:path w="3807" h="6161" extrusionOk="0">
                  <a:moveTo>
                    <a:pt x="3674" y="146"/>
                  </a:moveTo>
                  <a:lnTo>
                    <a:pt x="3674" y="146"/>
                  </a:lnTo>
                  <a:cubicBezTo>
                    <a:pt x="3629" y="620"/>
                    <a:pt x="3614" y="1094"/>
                    <a:pt x="3599" y="1568"/>
                  </a:cubicBezTo>
                  <a:cubicBezTo>
                    <a:pt x="3111" y="1539"/>
                    <a:pt x="2726" y="1361"/>
                    <a:pt x="2340" y="1049"/>
                  </a:cubicBezTo>
                  <a:cubicBezTo>
                    <a:pt x="2814" y="798"/>
                    <a:pt x="3243" y="457"/>
                    <a:pt x="3674" y="146"/>
                  </a:cubicBezTo>
                  <a:close/>
                  <a:moveTo>
                    <a:pt x="2252" y="1065"/>
                  </a:moveTo>
                  <a:cubicBezTo>
                    <a:pt x="2548" y="1479"/>
                    <a:pt x="3081" y="1701"/>
                    <a:pt x="3599" y="1701"/>
                  </a:cubicBezTo>
                  <a:lnTo>
                    <a:pt x="3599" y="1731"/>
                  </a:lnTo>
                  <a:cubicBezTo>
                    <a:pt x="3525" y="1865"/>
                    <a:pt x="3466" y="1997"/>
                    <a:pt x="3392" y="2131"/>
                  </a:cubicBezTo>
                  <a:cubicBezTo>
                    <a:pt x="3392" y="2116"/>
                    <a:pt x="3377" y="2116"/>
                    <a:pt x="3377" y="2116"/>
                  </a:cubicBezTo>
                  <a:cubicBezTo>
                    <a:pt x="2858" y="2116"/>
                    <a:pt x="2414" y="1908"/>
                    <a:pt x="2074" y="1539"/>
                  </a:cubicBezTo>
                  <a:cubicBezTo>
                    <a:pt x="2133" y="1375"/>
                    <a:pt x="2192" y="1227"/>
                    <a:pt x="2252" y="1065"/>
                  </a:cubicBezTo>
                  <a:close/>
                  <a:moveTo>
                    <a:pt x="2044" y="1612"/>
                  </a:moveTo>
                  <a:cubicBezTo>
                    <a:pt x="2355" y="2013"/>
                    <a:pt x="2844" y="2220"/>
                    <a:pt x="3348" y="2220"/>
                  </a:cubicBezTo>
                  <a:cubicBezTo>
                    <a:pt x="3318" y="2279"/>
                    <a:pt x="3303" y="2323"/>
                    <a:pt x="3273" y="2368"/>
                  </a:cubicBezTo>
                  <a:cubicBezTo>
                    <a:pt x="3189" y="2384"/>
                    <a:pt x="3106" y="2392"/>
                    <a:pt x="3026" y="2392"/>
                  </a:cubicBezTo>
                  <a:cubicBezTo>
                    <a:pt x="2597" y="2392"/>
                    <a:pt x="2225" y="2171"/>
                    <a:pt x="1926" y="1835"/>
                  </a:cubicBezTo>
                  <a:cubicBezTo>
                    <a:pt x="1970" y="1760"/>
                    <a:pt x="1999" y="1687"/>
                    <a:pt x="2044" y="1612"/>
                  </a:cubicBezTo>
                  <a:close/>
                  <a:moveTo>
                    <a:pt x="2369" y="2837"/>
                  </a:moveTo>
                  <a:cubicBezTo>
                    <a:pt x="2583" y="2837"/>
                    <a:pt x="2717" y="2933"/>
                    <a:pt x="2874" y="3064"/>
                  </a:cubicBezTo>
                  <a:cubicBezTo>
                    <a:pt x="2882" y="3068"/>
                    <a:pt x="2890" y="3070"/>
                    <a:pt x="2897" y="3070"/>
                  </a:cubicBezTo>
                  <a:cubicBezTo>
                    <a:pt x="2918" y="3070"/>
                    <a:pt x="2936" y="3056"/>
                    <a:pt x="2947" y="3035"/>
                  </a:cubicBezTo>
                  <a:lnTo>
                    <a:pt x="2947" y="3035"/>
                  </a:lnTo>
                  <a:cubicBezTo>
                    <a:pt x="2696" y="3554"/>
                    <a:pt x="2459" y="4087"/>
                    <a:pt x="2222" y="4604"/>
                  </a:cubicBezTo>
                  <a:cubicBezTo>
                    <a:pt x="2015" y="4575"/>
                    <a:pt x="1807" y="4531"/>
                    <a:pt x="1644" y="4427"/>
                  </a:cubicBezTo>
                  <a:cubicBezTo>
                    <a:pt x="1229" y="4160"/>
                    <a:pt x="1392" y="3656"/>
                    <a:pt x="1629" y="3330"/>
                  </a:cubicBezTo>
                  <a:cubicBezTo>
                    <a:pt x="1792" y="3109"/>
                    <a:pt x="1999" y="2886"/>
                    <a:pt x="2281" y="2842"/>
                  </a:cubicBezTo>
                  <a:cubicBezTo>
                    <a:pt x="2312" y="2839"/>
                    <a:pt x="2341" y="2837"/>
                    <a:pt x="2369" y="2837"/>
                  </a:cubicBezTo>
                  <a:close/>
                  <a:moveTo>
                    <a:pt x="1896" y="1894"/>
                  </a:moveTo>
                  <a:cubicBezTo>
                    <a:pt x="2139" y="2313"/>
                    <a:pt x="2605" y="2522"/>
                    <a:pt x="3067" y="2522"/>
                  </a:cubicBezTo>
                  <a:cubicBezTo>
                    <a:pt x="3111" y="2522"/>
                    <a:pt x="3156" y="2520"/>
                    <a:pt x="3200" y="2516"/>
                  </a:cubicBezTo>
                  <a:lnTo>
                    <a:pt x="3200" y="2516"/>
                  </a:lnTo>
                  <a:cubicBezTo>
                    <a:pt x="3111" y="2679"/>
                    <a:pt x="3036" y="2856"/>
                    <a:pt x="2947" y="3034"/>
                  </a:cubicBezTo>
                  <a:lnTo>
                    <a:pt x="2947" y="3005"/>
                  </a:lnTo>
                  <a:cubicBezTo>
                    <a:pt x="2873" y="2782"/>
                    <a:pt x="2633" y="2683"/>
                    <a:pt x="2409" y="2683"/>
                  </a:cubicBezTo>
                  <a:cubicBezTo>
                    <a:pt x="2365" y="2683"/>
                    <a:pt x="2322" y="2687"/>
                    <a:pt x="2281" y="2694"/>
                  </a:cubicBezTo>
                  <a:cubicBezTo>
                    <a:pt x="1940" y="2738"/>
                    <a:pt x="1673" y="2990"/>
                    <a:pt x="1496" y="3257"/>
                  </a:cubicBezTo>
                  <a:cubicBezTo>
                    <a:pt x="1288" y="3553"/>
                    <a:pt x="1110" y="3938"/>
                    <a:pt x="1304" y="4294"/>
                  </a:cubicBezTo>
                  <a:cubicBezTo>
                    <a:pt x="1481" y="4604"/>
                    <a:pt x="1851" y="4679"/>
                    <a:pt x="2177" y="4693"/>
                  </a:cubicBezTo>
                  <a:cubicBezTo>
                    <a:pt x="2133" y="4812"/>
                    <a:pt x="2074" y="4930"/>
                    <a:pt x="2029" y="5034"/>
                  </a:cubicBezTo>
                  <a:cubicBezTo>
                    <a:pt x="2017" y="5022"/>
                    <a:pt x="2005" y="5000"/>
                    <a:pt x="1985" y="5000"/>
                  </a:cubicBezTo>
                  <a:cubicBezTo>
                    <a:pt x="1981" y="5000"/>
                    <a:pt x="1975" y="5002"/>
                    <a:pt x="1970" y="5005"/>
                  </a:cubicBezTo>
                  <a:cubicBezTo>
                    <a:pt x="1436" y="5005"/>
                    <a:pt x="962" y="4812"/>
                    <a:pt x="563" y="4472"/>
                  </a:cubicBezTo>
                  <a:cubicBezTo>
                    <a:pt x="785" y="4012"/>
                    <a:pt x="1022" y="3567"/>
                    <a:pt x="1259" y="3123"/>
                  </a:cubicBezTo>
                  <a:cubicBezTo>
                    <a:pt x="1452" y="2724"/>
                    <a:pt x="1689" y="2309"/>
                    <a:pt x="1896" y="1894"/>
                  </a:cubicBezTo>
                  <a:close/>
                  <a:moveTo>
                    <a:pt x="548" y="4515"/>
                  </a:moveTo>
                  <a:cubicBezTo>
                    <a:pt x="918" y="4916"/>
                    <a:pt x="1422" y="5123"/>
                    <a:pt x="1970" y="5123"/>
                  </a:cubicBezTo>
                  <a:lnTo>
                    <a:pt x="1985" y="5108"/>
                  </a:lnTo>
                  <a:lnTo>
                    <a:pt x="1985" y="5108"/>
                  </a:lnTo>
                  <a:cubicBezTo>
                    <a:pt x="1940" y="5212"/>
                    <a:pt x="1896" y="5315"/>
                    <a:pt x="1852" y="5403"/>
                  </a:cubicBezTo>
                  <a:lnTo>
                    <a:pt x="1852" y="5403"/>
                  </a:lnTo>
                  <a:cubicBezTo>
                    <a:pt x="1866" y="5374"/>
                    <a:pt x="1850" y="5331"/>
                    <a:pt x="1792" y="5331"/>
                  </a:cubicBezTo>
                  <a:cubicBezTo>
                    <a:pt x="1244" y="5331"/>
                    <a:pt x="814" y="5108"/>
                    <a:pt x="459" y="4693"/>
                  </a:cubicBezTo>
                  <a:lnTo>
                    <a:pt x="548" y="4515"/>
                  </a:lnTo>
                  <a:close/>
                  <a:moveTo>
                    <a:pt x="415" y="4782"/>
                  </a:moveTo>
                  <a:cubicBezTo>
                    <a:pt x="684" y="5199"/>
                    <a:pt x="1172" y="5457"/>
                    <a:pt x="1647" y="5457"/>
                  </a:cubicBezTo>
                  <a:cubicBezTo>
                    <a:pt x="1695" y="5457"/>
                    <a:pt x="1744" y="5455"/>
                    <a:pt x="1792" y="5449"/>
                  </a:cubicBezTo>
                  <a:cubicBezTo>
                    <a:pt x="1821" y="5449"/>
                    <a:pt x="1837" y="5434"/>
                    <a:pt x="1851" y="5420"/>
                  </a:cubicBezTo>
                  <a:lnTo>
                    <a:pt x="1851" y="5420"/>
                  </a:lnTo>
                  <a:cubicBezTo>
                    <a:pt x="1762" y="5627"/>
                    <a:pt x="1673" y="5819"/>
                    <a:pt x="1570" y="6012"/>
                  </a:cubicBezTo>
                  <a:cubicBezTo>
                    <a:pt x="1552" y="6013"/>
                    <a:pt x="1535" y="6013"/>
                    <a:pt x="1517" y="6013"/>
                  </a:cubicBezTo>
                  <a:cubicBezTo>
                    <a:pt x="991" y="6013"/>
                    <a:pt x="534" y="5807"/>
                    <a:pt x="133" y="5449"/>
                  </a:cubicBezTo>
                  <a:cubicBezTo>
                    <a:pt x="148" y="5449"/>
                    <a:pt x="162" y="5434"/>
                    <a:pt x="162" y="5420"/>
                  </a:cubicBezTo>
                  <a:cubicBezTo>
                    <a:pt x="237" y="5212"/>
                    <a:pt x="326" y="4989"/>
                    <a:pt x="415" y="4782"/>
                  </a:cubicBezTo>
                  <a:close/>
                  <a:moveTo>
                    <a:pt x="3677" y="0"/>
                  </a:moveTo>
                  <a:cubicBezTo>
                    <a:pt x="3667" y="0"/>
                    <a:pt x="3656" y="4"/>
                    <a:pt x="3644" y="12"/>
                  </a:cubicBezTo>
                  <a:cubicBezTo>
                    <a:pt x="3184" y="324"/>
                    <a:pt x="2710" y="635"/>
                    <a:pt x="2295" y="990"/>
                  </a:cubicBezTo>
                  <a:cubicBezTo>
                    <a:pt x="2281" y="1005"/>
                    <a:pt x="2281" y="1005"/>
                    <a:pt x="2281" y="1020"/>
                  </a:cubicBezTo>
                  <a:cubicBezTo>
                    <a:pt x="2266" y="1020"/>
                    <a:pt x="2252" y="1020"/>
                    <a:pt x="2236" y="1035"/>
                  </a:cubicBezTo>
                  <a:lnTo>
                    <a:pt x="2207" y="1035"/>
                  </a:lnTo>
                  <a:cubicBezTo>
                    <a:pt x="1689" y="1716"/>
                    <a:pt x="1363" y="2590"/>
                    <a:pt x="962" y="3346"/>
                  </a:cubicBezTo>
                  <a:cubicBezTo>
                    <a:pt x="622" y="4012"/>
                    <a:pt x="267" y="4664"/>
                    <a:pt x="14" y="5375"/>
                  </a:cubicBezTo>
                  <a:cubicBezTo>
                    <a:pt x="0" y="5404"/>
                    <a:pt x="14" y="5434"/>
                    <a:pt x="30" y="5449"/>
                  </a:cubicBezTo>
                  <a:cubicBezTo>
                    <a:pt x="30" y="5463"/>
                    <a:pt x="30" y="5463"/>
                    <a:pt x="44" y="5479"/>
                  </a:cubicBezTo>
                  <a:cubicBezTo>
                    <a:pt x="404" y="5939"/>
                    <a:pt x="957" y="6161"/>
                    <a:pt x="1531" y="6161"/>
                  </a:cubicBezTo>
                  <a:cubicBezTo>
                    <a:pt x="1549" y="6161"/>
                    <a:pt x="1567" y="6161"/>
                    <a:pt x="1584" y="6160"/>
                  </a:cubicBezTo>
                  <a:cubicBezTo>
                    <a:pt x="1600" y="6160"/>
                    <a:pt x="1614" y="6145"/>
                    <a:pt x="1629" y="6145"/>
                  </a:cubicBezTo>
                  <a:cubicBezTo>
                    <a:pt x="1659" y="6145"/>
                    <a:pt x="1689" y="6145"/>
                    <a:pt x="1718" y="6101"/>
                  </a:cubicBezTo>
                  <a:cubicBezTo>
                    <a:pt x="2384" y="4664"/>
                    <a:pt x="3111" y="3227"/>
                    <a:pt x="3703" y="1760"/>
                  </a:cubicBezTo>
                  <a:cubicBezTo>
                    <a:pt x="3717" y="1746"/>
                    <a:pt x="3733" y="1731"/>
                    <a:pt x="3733" y="1701"/>
                  </a:cubicBezTo>
                  <a:cubicBezTo>
                    <a:pt x="3777" y="1168"/>
                    <a:pt x="3806" y="620"/>
                    <a:pt x="3762" y="87"/>
                  </a:cubicBezTo>
                  <a:cubicBezTo>
                    <a:pt x="3762" y="72"/>
                    <a:pt x="3747" y="57"/>
                    <a:pt x="3733" y="57"/>
                  </a:cubicBezTo>
                  <a:cubicBezTo>
                    <a:pt x="3722" y="25"/>
                    <a:pt x="3703" y="0"/>
                    <a:pt x="3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 name="Oval 1">
            <a:extLst>
              <a:ext uri="{FF2B5EF4-FFF2-40B4-BE49-F238E27FC236}">
                <a16:creationId xmlns:a16="http://schemas.microsoft.com/office/drawing/2014/main" id="{1E691E31-8684-01C9-5241-E03B20CF58A9}"/>
              </a:ext>
            </a:extLst>
          </p:cNvPr>
          <p:cNvSpPr/>
          <p:nvPr/>
        </p:nvSpPr>
        <p:spPr>
          <a:xfrm>
            <a:off x="3913675" y="2056174"/>
            <a:ext cx="2277715" cy="2201484"/>
          </a:xfrm>
          <a:prstGeom prst="ellipse">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4" name="Oval 3">
            <a:extLst>
              <a:ext uri="{FF2B5EF4-FFF2-40B4-BE49-F238E27FC236}">
                <a16:creationId xmlns:a16="http://schemas.microsoft.com/office/drawing/2014/main" id="{CDE0A539-C3FC-6FE4-95D6-CC0ED7B8DF3C}"/>
              </a:ext>
            </a:extLst>
          </p:cNvPr>
          <p:cNvSpPr/>
          <p:nvPr/>
        </p:nvSpPr>
        <p:spPr>
          <a:xfrm>
            <a:off x="1368285" y="2051793"/>
            <a:ext cx="2277715" cy="2201484"/>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6" name="Oval 5">
            <a:extLst>
              <a:ext uri="{FF2B5EF4-FFF2-40B4-BE49-F238E27FC236}">
                <a16:creationId xmlns:a16="http://schemas.microsoft.com/office/drawing/2014/main" id="{EA65E9BE-7D3F-57D8-F1BA-19826500D6CC}"/>
              </a:ext>
            </a:extLst>
          </p:cNvPr>
          <p:cNvSpPr/>
          <p:nvPr/>
        </p:nvSpPr>
        <p:spPr>
          <a:xfrm>
            <a:off x="3913675" y="4583911"/>
            <a:ext cx="2277715" cy="2201484"/>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 name="Oval 7">
            <a:extLst>
              <a:ext uri="{FF2B5EF4-FFF2-40B4-BE49-F238E27FC236}">
                <a16:creationId xmlns:a16="http://schemas.microsoft.com/office/drawing/2014/main" id="{6BC90D51-1D1E-AA23-1C2B-0AC82163F6A6}"/>
              </a:ext>
            </a:extLst>
          </p:cNvPr>
          <p:cNvSpPr/>
          <p:nvPr/>
        </p:nvSpPr>
        <p:spPr>
          <a:xfrm>
            <a:off x="1368285" y="4579530"/>
            <a:ext cx="2277715" cy="2201484"/>
          </a:xfrm>
          <a:prstGeom prst="ellipse">
            <a:avLst/>
          </a:prstGeom>
          <a:solidFill>
            <a:srgbClr val="4AA0D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0" name="Oval 9">
            <a:extLst>
              <a:ext uri="{FF2B5EF4-FFF2-40B4-BE49-F238E27FC236}">
                <a16:creationId xmlns:a16="http://schemas.microsoft.com/office/drawing/2014/main" id="{56240536-205E-E942-F412-AEB41BCE7F9F}"/>
              </a:ext>
            </a:extLst>
          </p:cNvPr>
          <p:cNvSpPr/>
          <p:nvPr/>
        </p:nvSpPr>
        <p:spPr>
          <a:xfrm>
            <a:off x="3913675" y="7107267"/>
            <a:ext cx="2277715" cy="2201484"/>
          </a:xfrm>
          <a:prstGeom prst="ellipse">
            <a:avLst/>
          </a:prstGeom>
          <a:solidFill>
            <a:srgbClr val="FF8AD8"/>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2" name="Oval 11">
            <a:extLst>
              <a:ext uri="{FF2B5EF4-FFF2-40B4-BE49-F238E27FC236}">
                <a16:creationId xmlns:a16="http://schemas.microsoft.com/office/drawing/2014/main" id="{5B988EB5-823E-14CE-49B4-840F976118DF}"/>
              </a:ext>
            </a:extLst>
          </p:cNvPr>
          <p:cNvSpPr/>
          <p:nvPr/>
        </p:nvSpPr>
        <p:spPr>
          <a:xfrm>
            <a:off x="1368285" y="7102886"/>
            <a:ext cx="2277715" cy="2201484"/>
          </a:xfrm>
          <a:prstGeom prst="ellipse">
            <a:avLst/>
          </a:prstGeom>
          <a:solidFill>
            <a:srgbClr val="FF93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133096845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2" name="Oval 1">
            <a:extLst>
              <a:ext uri="{FF2B5EF4-FFF2-40B4-BE49-F238E27FC236}">
                <a16:creationId xmlns:a16="http://schemas.microsoft.com/office/drawing/2014/main" id="{1E691E31-8684-01C9-5241-E03B20CF58A9}"/>
              </a:ext>
            </a:extLst>
          </p:cNvPr>
          <p:cNvSpPr/>
          <p:nvPr/>
        </p:nvSpPr>
        <p:spPr>
          <a:xfrm>
            <a:off x="3913675" y="2056174"/>
            <a:ext cx="2277715" cy="2201484"/>
          </a:xfrm>
          <a:prstGeom prst="ellipse">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4" name="Oval 3">
            <a:extLst>
              <a:ext uri="{FF2B5EF4-FFF2-40B4-BE49-F238E27FC236}">
                <a16:creationId xmlns:a16="http://schemas.microsoft.com/office/drawing/2014/main" id="{CDE0A539-C3FC-6FE4-95D6-CC0ED7B8DF3C}"/>
              </a:ext>
            </a:extLst>
          </p:cNvPr>
          <p:cNvSpPr/>
          <p:nvPr/>
        </p:nvSpPr>
        <p:spPr>
          <a:xfrm>
            <a:off x="1368285" y="2051793"/>
            <a:ext cx="2277715" cy="2201484"/>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6" name="Oval 5">
            <a:extLst>
              <a:ext uri="{FF2B5EF4-FFF2-40B4-BE49-F238E27FC236}">
                <a16:creationId xmlns:a16="http://schemas.microsoft.com/office/drawing/2014/main" id="{EA65E9BE-7D3F-57D8-F1BA-19826500D6CC}"/>
              </a:ext>
            </a:extLst>
          </p:cNvPr>
          <p:cNvSpPr/>
          <p:nvPr/>
        </p:nvSpPr>
        <p:spPr>
          <a:xfrm>
            <a:off x="3913675" y="4583911"/>
            <a:ext cx="2277715" cy="2201484"/>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 name="Oval 7">
            <a:extLst>
              <a:ext uri="{FF2B5EF4-FFF2-40B4-BE49-F238E27FC236}">
                <a16:creationId xmlns:a16="http://schemas.microsoft.com/office/drawing/2014/main" id="{6BC90D51-1D1E-AA23-1C2B-0AC82163F6A6}"/>
              </a:ext>
            </a:extLst>
          </p:cNvPr>
          <p:cNvSpPr/>
          <p:nvPr/>
        </p:nvSpPr>
        <p:spPr>
          <a:xfrm>
            <a:off x="1368285" y="4579530"/>
            <a:ext cx="2277715" cy="2201484"/>
          </a:xfrm>
          <a:prstGeom prst="ellipse">
            <a:avLst/>
          </a:prstGeom>
          <a:solidFill>
            <a:srgbClr val="4AA0D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0" name="Oval 9">
            <a:extLst>
              <a:ext uri="{FF2B5EF4-FFF2-40B4-BE49-F238E27FC236}">
                <a16:creationId xmlns:a16="http://schemas.microsoft.com/office/drawing/2014/main" id="{56240536-205E-E942-F412-AEB41BCE7F9F}"/>
              </a:ext>
            </a:extLst>
          </p:cNvPr>
          <p:cNvSpPr/>
          <p:nvPr/>
        </p:nvSpPr>
        <p:spPr>
          <a:xfrm>
            <a:off x="3913675" y="7107267"/>
            <a:ext cx="2277715" cy="2201484"/>
          </a:xfrm>
          <a:prstGeom prst="ellipse">
            <a:avLst/>
          </a:prstGeom>
          <a:solidFill>
            <a:srgbClr val="FF8AD8"/>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2" name="Oval 11">
            <a:extLst>
              <a:ext uri="{FF2B5EF4-FFF2-40B4-BE49-F238E27FC236}">
                <a16:creationId xmlns:a16="http://schemas.microsoft.com/office/drawing/2014/main" id="{5B988EB5-823E-14CE-49B4-840F976118DF}"/>
              </a:ext>
            </a:extLst>
          </p:cNvPr>
          <p:cNvSpPr/>
          <p:nvPr/>
        </p:nvSpPr>
        <p:spPr>
          <a:xfrm>
            <a:off x="1368285" y="7102886"/>
            <a:ext cx="2277715" cy="2201484"/>
          </a:xfrm>
          <a:prstGeom prst="ellipse">
            <a:avLst/>
          </a:prstGeom>
          <a:solidFill>
            <a:srgbClr val="FF93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7" name="Google Shape;364;p21">
            <a:extLst>
              <a:ext uri="{FF2B5EF4-FFF2-40B4-BE49-F238E27FC236}">
                <a16:creationId xmlns:a16="http://schemas.microsoft.com/office/drawing/2014/main" id="{73C35E59-902B-C891-EAAA-54CC5DE708F1}"/>
              </a:ext>
            </a:extLst>
          </p:cNvPr>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dirty="0">
                <a:solidFill>
                  <a:schemeClr val="tx1">
                    <a:lumMod val="95000"/>
                    <a:lumOff val="5000"/>
                  </a:schemeClr>
                </a:solidFill>
                <a:latin typeface="Dubai Medium" panose="020B0503030403030204" pitchFamily="34" charset="-78"/>
                <a:cs typeface="Dubai Medium" panose="020B0503030403030204" pitchFamily="34" charset="-78"/>
              </a:rPr>
              <a:t>تغليف و قص</a:t>
            </a:r>
            <a:endParaRPr sz="4000" dirty="0">
              <a:solidFill>
                <a:schemeClr val="tx1">
                  <a:lumMod val="95000"/>
                  <a:lumOff val="5000"/>
                </a:schemeClr>
              </a:solidFill>
              <a:latin typeface="Dubai Medium" panose="020B0503030403030204" pitchFamily="34" charset="-78"/>
              <a:cs typeface="Dubai Medium" panose="020B0503030403030204" pitchFamily="34" charset="-78"/>
            </a:endParaRPr>
          </a:p>
        </p:txBody>
      </p:sp>
    </p:spTree>
    <p:extLst>
      <p:ext uri="{BB962C8B-B14F-4D97-AF65-F5344CB8AC3E}">
        <p14:creationId xmlns:p14="http://schemas.microsoft.com/office/powerpoint/2010/main" val="126575544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b="0" dirty="0">
                <a:solidFill>
                  <a:srgbClr val="C00000"/>
                </a:solidFill>
                <a:latin typeface="Dubai Medium" panose="020B0503030403030204" pitchFamily="34" charset="-78"/>
                <a:cs typeface="Dubai Medium" panose="020B0503030403030204" pitchFamily="34" charset="-78"/>
              </a:rPr>
              <a:t>الهدف</a:t>
            </a:r>
            <a:r>
              <a:rPr lang="ar-SA" sz="4000" b="0" dirty="0">
                <a:latin typeface="Dubai Medium" panose="020B0503030403030204" pitchFamily="34" charset="-78"/>
                <a:cs typeface="Dubai Medium" panose="020B0503030403030204" pitchFamily="34" charset="-78"/>
              </a:rPr>
              <a:t> : مطابقة الألوان</a:t>
            </a:r>
            <a:endParaRPr sz="4000" b="0" dirty="0">
              <a:latin typeface="Dubai Medium" panose="020B0503030403030204" pitchFamily="34" charset="-78"/>
              <a:cs typeface="Dubai Medium" panose="020B0503030403030204" pitchFamily="34" charset="-78"/>
            </a:endParaRPr>
          </a:p>
        </p:txBody>
      </p:sp>
      <p:grpSp>
        <p:nvGrpSpPr>
          <p:cNvPr id="431" name="Google Shape;431;p21"/>
          <p:cNvGrpSpPr/>
          <p:nvPr/>
        </p:nvGrpSpPr>
        <p:grpSpPr>
          <a:xfrm>
            <a:off x="5642436" y="267489"/>
            <a:ext cx="1428840" cy="1784304"/>
            <a:chOff x="5652326" y="2263546"/>
            <a:chExt cx="1428840" cy="1784304"/>
          </a:xfrm>
        </p:grpSpPr>
        <p:sp>
          <p:nvSpPr>
            <p:cNvPr id="432" name="Google Shape;432;p21"/>
            <p:cNvSpPr/>
            <p:nvPr/>
          </p:nvSpPr>
          <p:spPr>
            <a:xfrm>
              <a:off x="5864175" y="3231875"/>
              <a:ext cx="642250" cy="69500"/>
            </a:xfrm>
            <a:custGeom>
              <a:avLst/>
              <a:gdLst/>
              <a:ahLst/>
              <a:cxnLst/>
              <a:rect l="l" t="t" r="r" b="b"/>
              <a:pathLst>
                <a:path w="25690" h="2780" extrusionOk="0">
                  <a:moveTo>
                    <a:pt x="2972" y="0"/>
                  </a:moveTo>
                  <a:lnTo>
                    <a:pt x="0" y="2588"/>
                  </a:lnTo>
                  <a:lnTo>
                    <a:pt x="23102" y="2780"/>
                  </a:lnTo>
                  <a:lnTo>
                    <a:pt x="25690" y="575"/>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433" name="Google Shape;433;p21"/>
            <p:cNvSpPr/>
            <p:nvPr/>
          </p:nvSpPr>
          <p:spPr>
            <a:xfrm rot="-9605990">
              <a:off x="5887631" y="2380331"/>
              <a:ext cx="958231" cy="1550733"/>
            </a:xfrm>
            <a:custGeom>
              <a:avLst/>
              <a:gdLst/>
              <a:ahLst/>
              <a:cxnLst/>
              <a:rect l="l" t="t" r="r" b="b"/>
              <a:pathLst>
                <a:path w="3807" h="6161" extrusionOk="0">
                  <a:moveTo>
                    <a:pt x="3674" y="146"/>
                  </a:moveTo>
                  <a:lnTo>
                    <a:pt x="3674" y="146"/>
                  </a:lnTo>
                  <a:cubicBezTo>
                    <a:pt x="3629" y="620"/>
                    <a:pt x="3614" y="1094"/>
                    <a:pt x="3599" y="1568"/>
                  </a:cubicBezTo>
                  <a:cubicBezTo>
                    <a:pt x="3111" y="1539"/>
                    <a:pt x="2726" y="1361"/>
                    <a:pt x="2340" y="1049"/>
                  </a:cubicBezTo>
                  <a:cubicBezTo>
                    <a:pt x="2814" y="798"/>
                    <a:pt x="3243" y="457"/>
                    <a:pt x="3674" y="146"/>
                  </a:cubicBezTo>
                  <a:close/>
                  <a:moveTo>
                    <a:pt x="2252" y="1065"/>
                  </a:moveTo>
                  <a:cubicBezTo>
                    <a:pt x="2548" y="1479"/>
                    <a:pt x="3081" y="1701"/>
                    <a:pt x="3599" y="1701"/>
                  </a:cubicBezTo>
                  <a:lnTo>
                    <a:pt x="3599" y="1731"/>
                  </a:lnTo>
                  <a:cubicBezTo>
                    <a:pt x="3525" y="1865"/>
                    <a:pt x="3466" y="1997"/>
                    <a:pt x="3392" y="2131"/>
                  </a:cubicBezTo>
                  <a:cubicBezTo>
                    <a:pt x="3392" y="2116"/>
                    <a:pt x="3377" y="2116"/>
                    <a:pt x="3377" y="2116"/>
                  </a:cubicBezTo>
                  <a:cubicBezTo>
                    <a:pt x="2858" y="2116"/>
                    <a:pt x="2414" y="1908"/>
                    <a:pt x="2074" y="1539"/>
                  </a:cubicBezTo>
                  <a:cubicBezTo>
                    <a:pt x="2133" y="1375"/>
                    <a:pt x="2192" y="1227"/>
                    <a:pt x="2252" y="1065"/>
                  </a:cubicBezTo>
                  <a:close/>
                  <a:moveTo>
                    <a:pt x="2044" y="1612"/>
                  </a:moveTo>
                  <a:cubicBezTo>
                    <a:pt x="2355" y="2013"/>
                    <a:pt x="2844" y="2220"/>
                    <a:pt x="3348" y="2220"/>
                  </a:cubicBezTo>
                  <a:cubicBezTo>
                    <a:pt x="3318" y="2279"/>
                    <a:pt x="3303" y="2323"/>
                    <a:pt x="3273" y="2368"/>
                  </a:cubicBezTo>
                  <a:cubicBezTo>
                    <a:pt x="3189" y="2384"/>
                    <a:pt x="3106" y="2392"/>
                    <a:pt x="3026" y="2392"/>
                  </a:cubicBezTo>
                  <a:cubicBezTo>
                    <a:pt x="2597" y="2392"/>
                    <a:pt x="2225" y="2171"/>
                    <a:pt x="1926" y="1835"/>
                  </a:cubicBezTo>
                  <a:cubicBezTo>
                    <a:pt x="1970" y="1760"/>
                    <a:pt x="1999" y="1687"/>
                    <a:pt x="2044" y="1612"/>
                  </a:cubicBezTo>
                  <a:close/>
                  <a:moveTo>
                    <a:pt x="2369" y="2837"/>
                  </a:moveTo>
                  <a:cubicBezTo>
                    <a:pt x="2583" y="2837"/>
                    <a:pt x="2717" y="2933"/>
                    <a:pt x="2874" y="3064"/>
                  </a:cubicBezTo>
                  <a:cubicBezTo>
                    <a:pt x="2882" y="3068"/>
                    <a:pt x="2890" y="3070"/>
                    <a:pt x="2897" y="3070"/>
                  </a:cubicBezTo>
                  <a:cubicBezTo>
                    <a:pt x="2918" y="3070"/>
                    <a:pt x="2936" y="3056"/>
                    <a:pt x="2947" y="3035"/>
                  </a:cubicBezTo>
                  <a:lnTo>
                    <a:pt x="2947" y="3035"/>
                  </a:lnTo>
                  <a:cubicBezTo>
                    <a:pt x="2696" y="3554"/>
                    <a:pt x="2459" y="4087"/>
                    <a:pt x="2222" y="4604"/>
                  </a:cubicBezTo>
                  <a:cubicBezTo>
                    <a:pt x="2015" y="4575"/>
                    <a:pt x="1807" y="4531"/>
                    <a:pt x="1644" y="4427"/>
                  </a:cubicBezTo>
                  <a:cubicBezTo>
                    <a:pt x="1229" y="4160"/>
                    <a:pt x="1392" y="3656"/>
                    <a:pt x="1629" y="3330"/>
                  </a:cubicBezTo>
                  <a:cubicBezTo>
                    <a:pt x="1792" y="3109"/>
                    <a:pt x="1999" y="2886"/>
                    <a:pt x="2281" y="2842"/>
                  </a:cubicBezTo>
                  <a:cubicBezTo>
                    <a:pt x="2312" y="2839"/>
                    <a:pt x="2341" y="2837"/>
                    <a:pt x="2369" y="2837"/>
                  </a:cubicBezTo>
                  <a:close/>
                  <a:moveTo>
                    <a:pt x="1896" y="1894"/>
                  </a:moveTo>
                  <a:cubicBezTo>
                    <a:pt x="2139" y="2313"/>
                    <a:pt x="2605" y="2522"/>
                    <a:pt x="3067" y="2522"/>
                  </a:cubicBezTo>
                  <a:cubicBezTo>
                    <a:pt x="3111" y="2522"/>
                    <a:pt x="3156" y="2520"/>
                    <a:pt x="3200" y="2516"/>
                  </a:cubicBezTo>
                  <a:lnTo>
                    <a:pt x="3200" y="2516"/>
                  </a:lnTo>
                  <a:cubicBezTo>
                    <a:pt x="3111" y="2679"/>
                    <a:pt x="3036" y="2856"/>
                    <a:pt x="2947" y="3034"/>
                  </a:cubicBezTo>
                  <a:lnTo>
                    <a:pt x="2947" y="3005"/>
                  </a:lnTo>
                  <a:cubicBezTo>
                    <a:pt x="2873" y="2782"/>
                    <a:pt x="2633" y="2683"/>
                    <a:pt x="2409" y="2683"/>
                  </a:cubicBezTo>
                  <a:cubicBezTo>
                    <a:pt x="2365" y="2683"/>
                    <a:pt x="2322" y="2687"/>
                    <a:pt x="2281" y="2694"/>
                  </a:cubicBezTo>
                  <a:cubicBezTo>
                    <a:pt x="1940" y="2738"/>
                    <a:pt x="1673" y="2990"/>
                    <a:pt x="1496" y="3257"/>
                  </a:cubicBezTo>
                  <a:cubicBezTo>
                    <a:pt x="1288" y="3553"/>
                    <a:pt x="1110" y="3938"/>
                    <a:pt x="1304" y="4294"/>
                  </a:cubicBezTo>
                  <a:cubicBezTo>
                    <a:pt x="1481" y="4604"/>
                    <a:pt x="1851" y="4679"/>
                    <a:pt x="2177" y="4693"/>
                  </a:cubicBezTo>
                  <a:cubicBezTo>
                    <a:pt x="2133" y="4812"/>
                    <a:pt x="2074" y="4930"/>
                    <a:pt x="2029" y="5034"/>
                  </a:cubicBezTo>
                  <a:cubicBezTo>
                    <a:pt x="2017" y="5022"/>
                    <a:pt x="2005" y="5000"/>
                    <a:pt x="1985" y="5000"/>
                  </a:cubicBezTo>
                  <a:cubicBezTo>
                    <a:pt x="1981" y="5000"/>
                    <a:pt x="1975" y="5002"/>
                    <a:pt x="1970" y="5005"/>
                  </a:cubicBezTo>
                  <a:cubicBezTo>
                    <a:pt x="1436" y="5005"/>
                    <a:pt x="962" y="4812"/>
                    <a:pt x="563" y="4472"/>
                  </a:cubicBezTo>
                  <a:cubicBezTo>
                    <a:pt x="785" y="4012"/>
                    <a:pt x="1022" y="3567"/>
                    <a:pt x="1259" y="3123"/>
                  </a:cubicBezTo>
                  <a:cubicBezTo>
                    <a:pt x="1452" y="2724"/>
                    <a:pt x="1689" y="2309"/>
                    <a:pt x="1896" y="1894"/>
                  </a:cubicBezTo>
                  <a:close/>
                  <a:moveTo>
                    <a:pt x="548" y="4515"/>
                  </a:moveTo>
                  <a:cubicBezTo>
                    <a:pt x="918" y="4916"/>
                    <a:pt x="1422" y="5123"/>
                    <a:pt x="1970" y="5123"/>
                  </a:cubicBezTo>
                  <a:lnTo>
                    <a:pt x="1985" y="5108"/>
                  </a:lnTo>
                  <a:lnTo>
                    <a:pt x="1985" y="5108"/>
                  </a:lnTo>
                  <a:cubicBezTo>
                    <a:pt x="1940" y="5212"/>
                    <a:pt x="1896" y="5315"/>
                    <a:pt x="1852" y="5403"/>
                  </a:cubicBezTo>
                  <a:lnTo>
                    <a:pt x="1852" y="5403"/>
                  </a:lnTo>
                  <a:cubicBezTo>
                    <a:pt x="1866" y="5374"/>
                    <a:pt x="1850" y="5331"/>
                    <a:pt x="1792" y="5331"/>
                  </a:cubicBezTo>
                  <a:cubicBezTo>
                    <a:pt x="1244" y="5331"/>
                    <a:pt x="814" y="5108"/>
                    <a:pt x="459" y="4693"/>
                  </a:cubicBezTo>
                  <a:lnTo>
                    <a:pt x="548" y="4515"/>
                  </a:lnTo>
                  <a:close/>
                  <a:moveTo>
                    <a:pt x="415" y="4782"/>
                  </a:moveTo>
                  <a:cubicBezTo>
                    <a:pt x="684" y="5199"/>
                    <a:pt x="1172" y="5457"/>
                    <a:pt x="1647" y="5457"/>
                  </a:cubicBezTo>
                  <a:cubicBezTo>
                    <a:pt x="1695" y="5457"/>
                    <a:pt x="1744" y="5455"/>
                    <a:pt x="1792" y="5449"/>
                  </a:cubicBezTo>
                  <a:cubicBezTo>
                    <a:pt x="1821" y="5449"/>
                    <a:pt x="1837" y="5434"/>
                    <a:pt x="1851" y="5420"/>
                  </a:cubicBezTo>
                  <a:lnTo>
                    <a:pt x="1851" y="5420"/>
                  </a:lnTo>
                  <a:cubicBezTo>
                    <a:pt x="1762" y="5627"/>
                    <a:pt x="1673" y="5819"/>
                    <a:pt x="1570" y="6012"/>
                  </a:cubicBezTo>
                  <a:cubicBezTo>
                    <a:pt x="1552" y="6013"/>
                    <a:pt x="1535" y="6013"/>
                    <a:pt x="1517" y="6013"/>
                  </a:cubicBezTo>
                  <a:cubicBezTo>
                    <a:pt x="991" y="6013"/>
                    <a:pt x="534" y="5807"/>
                    <a:pt x="133" y="5449"/>
                  </a:cubicBezTo>
                  <a:cubicBezTo>
                    <a:pt x="148" y="5449"/>
                    <a:pt x="162" y="5434"/>
                    <a:pt x="162" y="5420"/>
                  </a:cubicBezTo>
                  <a:cubicBezTo>
                    <a:pt x="237" y="5212"/>
                    <a:pt x="326" y="4989"/>
                    <a:pt x="415" y="4782"/>
                  </a:cubicBezTo>
                  <a:close/>
                  <a:moveTo>
                    <a:pt x="3677" y="0"/>
                  </a:moveTo>
                  <a:cubicBezTo>
                    <a:pt x="3667" y="0"/>
                    <a:pt x="3656" y="4"/>
                    <a:pt x="3644" y="12"/>
                  </a:cubicBezTo>
                  <a:cubicBezTo>
                    <a:pt x="3184" y="324"/>
                    <a:pt x="2710" y="635"/>
                    <a:pt x="2295" y="990"/>
                  </a:cubicBezTo>
                  <a:cubicBezTo>
                    <a:pt x="2281" y="1005"/>
                    <a:pt x="2281" y="1005"/>
                    <a:pt x="2281" y="1020"/>
                  </a:cubicBezTo>
                  <a:cubicBezTo>
                    <a:pt x="2266" y="1020"/>
                    <a:pt x="2252" y="1020"/>
                    <a:pt x="2236" y="1035"/>
                  </a:cubicBezTo>
                  <a:lnTo>
                    <a:pt x="2207" y="1035"/>
                  </a:lnTo>
                  <a:cubicBezTo>
                    <a:pt x="1689" y="1716"/>
                    <a:pt x="1363" y="2590"/>
                    <a:pt x="962" y="3346"/>
                  </a:cubicBezTo>
                  <a:cubicBezTo>
                    <a:pt x="622" y="4012"/>
                    <a:pt x="267" y="4664"/>
                    <a:pt x="14" y="5375"/>
                  </a:cubicBezTo>
                  <a:cubicBezTo>
                    <a:pt x="0" y="5404"/>
                    <a:pt x="14" y="5434"/>
                    <a:pt x="30" y="5449"/>
                  </a:cubicBezTo>
                  <a:cubicBezTo>
                    <a:pt x="30" y="5463"/>
                    <a:pt x="30" y="5463"/>
                    <a:pt x="44" y="5479"/>
                  </a:cubicBezTo>
                  <a:cubicBezTo>
                    <a:pt x="404" y="5939"/>
                    <a:pt x="957" y="6161"/>
                    <a:pt x="1531" y="6161"/>
                  </a:cubicBezTo>
                  <a:cubicBezTo>
                    <a:pt x="1549" y="6161"/>
                    <a:pt x="1567" y="6161"/>
                    <a:pt x="1584" y="6160"/>
                  </a:cubicBezTo>
                  <a:cubicBezTo>
                    <a:pt x="1600" y="6160"/>
                    <a:pt x="1614" y="6145"/>
                    <a:pt x="1629" y="6145"/>
                  </a:cubicBezTo>
                  <a:cubicBezTo>
                    <a:pt x="1659" y="6145"/>
                    <a:pt x="1689" y="6145"/>
                    <a:pt x="1718" y="6101"/>
                  </a:cubicBezTo>
                  <a:cubicBezTo>
                    <a:pt x="2384" y="4664"/>
                    <a:pt x="3111" y="3227"/>
                    <a:pt x="3703" y="1760"/>
                  </a:cubicBezTo>
                  <a:cubicBezTo>
                    <a:pt x="3717" y="1746"/>
                    <a:pt x="3733" y="1731"/>
                    <a:pt x="3733" y="1701"/>
                  </a:cubicBezTo>
                  <a:cubicBezTo>
                    <a:pt x="3777" y="1168"/>
                    <a:pt x="3806" y="620"/>
                    <a:pt x="3762" y="87"/>
                  </a:cubicBezTo>
                  <a:cubicBezTo>
                    <a:pt x="3762" y="72"/>
                    <a:pt x="3747" y="57"/>
                    <a:pt x="3733" y="57"/>
                  </a:cubicBezTo>
                  <a:cubicBezTo>
                    <a:pt x="3722" y="25"/>
                    <a:pt x="3703" y="0"/>
                    <a:pt x="3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 name="Oval 1">
            <a:extLst>
              <a:ext uri="{FF2B5EF4-FFF2-40B4-BE49-F238E27FC236}">
                <a16:creationId xmlns:a16="http://schemas.microsoft.com/office/drawing/2014/main" id="{1E691E31-8684-01C9-5241-E03B20CF58A9}"/>
              </a:ext>
            </a:extLst>
          </p:cNvPr>
          <p:cNvSpPr/>
          <p:nvPr/>
        </p:nvSpPr>
        <p:spPr>
          <a:xfrm>
            <a:off x="3913675" y="2056174"/>
            <a:ext cx="2277715" cy="2201484"/>
          </a:xfrm>
          <a:prstGeom prst="ellipse">
            <a:avLst/>
          </a:prstGeom>
          <a:solidFill>
            <a:schemeClr val="tx1">
              <a:lumMod val="95000"/>
              <a:lumOff val="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6" name="Oval 5">
            <a:extLst>
              <a:ext uri="{FF2B5EF4-FFF2-40B4-BE49-F238E27FC236}">
                <a16:creationId xmlns:a16="http://schemas.microsoft.com/office/drawing/2014/main" id="{EA65E9BE-7D3F-57D8-F1BA-19826500D6CC}"/>
              </a:ext>
            </a:extLst>
          </p:cNvPr>
          <p:cNvSpPr/>
          <p:nvPr/>
        </p:nvSpPr>
        <p:spPr>
          <a:xfrm>
            <a:off x="3913675" y="4583911"/>
            <a:ext cx="2277715" cy="2201484"/>
          </a:xfrm>
          <a:prstGeom prst="ellipse">
            <a:avLst/>
          </a:prstGeom>
          <a:solidFill>
            <a:srgbClr val="9452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 name="Oval 7">
            <a:extLst>
              <a:ext uri="{FF2B5EF4-FFF2-40B4-BE49-F238E27FC236}">
                <a16:creationId xmlns:a16="http://schemas.microsoft.com/office/drawing/2014/main" id="{6BC90D51-1D1E-AA23-1C2B-0AC82163F6A6}"/>
              </a:ext>
            </a:extLst>
          </p:cNvPr>
          <p:cNvSpPr/>
          <p:nvPr/>
        </p:nvSpPr>
        <p:spPr>
          <a:xfrm>
            <a:off x="1368285" y="4579530"/>
            <a:ext cx="2277715" cy="2201484"/>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0" name="Oval 9">
            <a:extLst>
              <a:ext uri="{FF2B5EF4-FFF2-40B4-BE49-F238E27FC236}">
                <a16:creationId xmlns:a16="http://schemas.microsoft.com/office/drawing/2014/main" id="{56240536-205E-E942-F412-AEB41BCE7F9F}"/>
              </a:ext>
            </a:extLst>
          </p:cNvPr>
          <p:cNvSpPr/>
          <p:nvPr/>
        </p:nvSpPr>
        <p:spPr>
          <a:xfrm>
            <a:off x="3913675" y="7107267"/>
            <a:ext cx="2277715" cy="2201484"/>
          </a:xfrm>
          <a:prstGeom prst="ellipse">
            <a:avLst/>
          </a:prstGeom>
          <a:solidFill>
            <a:schemeClr val="bg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2" name="Oval 11">
            <a:extLst>
              <a:ext uri="{FF2B5EF4-FFF2-40B4-BE49-F238E27FC236}">
                <a16:creationId xmlns:a16="http://schemas.microsoft.com/office/drawing/2014/main" id="{5B988EB5-823E-14CE-49B4-840F976118DF}"/>
              </a:ext>
            </a:extLst>
          </p:cNvPr>
          <p:cNvSpPr/>
          <p:nvPr/>
        </p:nvSpPr>
        <p:spPr>
          <a:xfrm>
            <a:off x="1368285" y="7102886"/>
            <a:ext cx="2277715" cy="2201484"/>
          </a:xfrm>
          <a:prstGeom prst="ellips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321113707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dirty="0">
                <a:solidFill>
                  <a:schemeClr val="tx1">
                    <a:lumMod val="95000"/>
                    <a:lumOff val="5000"/>
                  </a:schemeClr>
                </a:solidFill>
                <a:latin typeface="Dubai Medium" panose="020B0503030403030204" pitchFamily="34" charset="-78"/>
                <a:cs typeface="Dubai Medium" panose="020B0503030403030204" pitchFamily="34" charset="-78"/>
              </a:rPr>
              <a:t>تغليف و قص</a:t>
            </a:r>
            <a:endParaRPr sz="4000" dirty="0">
              <a:solidFill>
                <a:schemeClr val="tx1">
                  <a:lumMod val="95000"/>
                  <a:lumOff val="5000"/>
                </a:schemeClr>
              </a:solidFill>
              <a:latin typeface="Dubai Medium" panose="020B0503030403030204" pitchFamily="34" charset="-78"/>
              <a:cs typeface="Dubai Medium" panose="020B0503030403030204" pitchFamily="34" charset="-78"/>
            </a:endParaRPr>
          </a:p>
        </p:txBody>
      </p:sp>
      <p:sp>
        <p:nvSpPr>
          <p:cNvPr id="2" name="Oval 1">
            <a:extLst>
              <a:ext uri="{FF2B5EF4-FFF2-40B4-BE49-F238E27FC236}">
                <a16:creationId xmlns:a16="http://schemas.microsoft.com/office/drawing/2014/main" id="{1E691E31-8684-01C9-5241-E03B20CF58A9}"/>
              </a:ext>
            </a:extLst>
          </p:cNvPr>
          <p:cNvSpPr/>
          <p:nvPr/>
        </p:nvSpPr>
        <p:spPr>
          <a:xfrm>
            <a:off x="3913675" y="2056174"/>
            <a:ext cx="2277715" cy="2201484"/>
          </a:xfrm>
          <a:prstGeom prst="ellipse">
            <a:avLst/>
          </a:prstGeom>
          <a:solidFill>
            <a:schemeClr val="tx1">
              <a:lumMod val="95000"/>
              <a:lumOff val="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6" name="Oval 5">
            <a:extLst>
              <a:ext uri="{FF2B5EF4-FFF2-40B4-BE49-F238E27FC236}">
                <a16:creationId xmlns:a16="http://schemas.microsoft.com/office/drawing/2014/main" id="{EA65E9BE-7D3F-57D8-F1BA-19826500D6CC}"/>
              </a:ext>
            </a:extLst>
          </p:cNvPr>
          <p:cNvSpPr/>
          <p:nvPr/>
        </p:nvSpPr>
        <p:spPr>
          <a:xfrm>
            <a:off x="3913675" y="4583911"/>
            <a:ext cx="2277715" cy="2201484"/>
          </a:xfrm>
          <a:prstGeom prst="ellipse">
            <a:avLst/>
          </a:prstGeom>
          <a:solidFill>
            <a:srgbClr val="9452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 name="Oval 7">
            <a:extLst>
              <a:ext uri="{FF2B5EF4-FFF2-40B4-BE49-F238E27FC236}">
                <a16:creationId xmlns:a16="http://schemas.microsoft.com/office/drawing/2014/main" id="{6BC90D51-1D1E-AA23-1C2B-0AC82163F6A6}"/>
              </a:ext>
            </a:extLst>
          </p:cNvPr>
          <p:cNvSpPr/>
          <p:nvPr/>
        </p:nvSpPr>
        <p:spPr>
          <a:xfrm>
            <a:off x="1368285" y="4579530"/>
            <a:ext cx="2277715" cy="2201484"/>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0" name="Oval 9">
            <a:extLst>
              <a:ext uri="{FF2B5EF4-FFF2-40B4-BE49-F238E27FC236}">
                <a16:creationId xmlns:a16="http://schemas.microsoft.com/office/drawing/2014/main" id="{56240536-205E-E942-F412-AEB41BCE7F9F}"/>
              </a:ext>
            </a:extLst>
          </p:cNvPr>
          <p:cNvSpPr/>
          <p:nvPr/>
        </p:nvSpPr>
        <p:spPr>
          <a:xfrm>
            <a:off x="3913675" y="7107267"/>
            <a:ext cx="2277715" cy="2201484"/>
          </a:xfrm>
          <a:prstGeom prst="ellipse">
            <a:avLst/>
          </a:prstGeom>
          <a:solidFill>
            <a:schemeClr val="bg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2" name="Oval 11">
            <a:extLst>
              <a:ext uri="{FF2B5EF4-FFF2-40B4-BE49-F238E27FC236}">
                <a16:creationId xmlns:a16="http://schemas.microsoft.com/office/drawing/2014/main" id="{5B988EB5-823E-14CE-49B4-840F976118DF}"/>
              </a:ext>
            </a:extLst>
          </p:cNvPr>
          <p:cNvSpPr/>
          <p:nvPr/>
        </p:nvSpPr>
        <p:spPr>
          <a:xfrm>
            <a:off x="1368285" y="7102886"/>
            <a:ext cx="2277715" cy="2201484"/>
          </a:xfrm>
          <a:prstGeom prst="ellipse">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168114295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57348" name="Picture 4" descr="نشاط الالوان interactive worksheet">
            <a:extLst>
              <a:ext uri="{FF2B5EF4-FFF2-40B4-BE49-F238E27FC236}">
                <a16:creationId xmlns:a16="http://schemas.microsoft.com/office/drawing/2014/main" id="{0A950029-55B5-E355-EE0A-36E31B54372C}"/>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7877" t="4932" r="7454" b="6681"/>
          <a:stretch/>
        </p:blipFill>
        <p:spPr bwMode="auto">
          <a:xfrm>
            <a:off x="579437" y="625050"/>
            <a:ext cx="6400800" cy="944171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9836727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b="0" dirty="0">
                <a:solidFill>
                  <a:srgbClr val="C00000"/>
                </a:solidFill>
                <a:latin typeface="Dubai Medium" panose="020B0503030403030204" pitchFamily="34" charset="-78"/>
                <a:cs typeface="Dubai Medium" panose="020B0503030403030204" pitchFamily="34" charset="-78"/>
              </a:rPr>
              <a:t>الهدف</a:t>
            </a:r>
            <a:r>
              <a:rPr lang="ar-SA" sz="4000" b="0" dirty="0">
                <a:latin typeface="Dubai Medium" panose="020B0503030403030204" pitchFamily="34" charset="-78"/>
                <a:cs typeface="Dubai Medium" panose="020B0503030403030204" pitchFamily="34" charset="-78"/>
              </a:rPr>
              <a:t> : </a:t>
            </a:r>
            <a:br>
              <a:rPr lang="ar-SA" sz="4000" b="0" dirty="0">
                <a:latin typeface="Dubai Medium" panose="020B0503030403030204" pitchFamily="34" charset="-78"/>
                <a:cs typeface="Dubai Medium" panose="020B0503030403030204" pitchFamily="34" charset="-78"/>
              </a:rPr>
            </a:br>
            <a:r>
              <a:rPr lang="ar-SA" sz="4000" b="0" dirty="0">
                <a:latin typeface="Dubai Medium" panose="020B0503030403030204" pitchFamily="34" charset="-78"/>
                <a:cs typeface="Dubai Medium" panose="020B0503030403030204" pitchFamily="34" charset="-78"/>
              </a:rPr>
              <a:t>مطابقة ألوان علم الإمارات</a:t>
            </a:r>
            <a:endParaRPr sz="4000" b="0" dirty="0">
              <a:latin typeface="Dubai Medium" panose="020B0503030403030204" pitchFamily="34" charset="-78"/>
              <a:cs typeface="Dubai Medium" panose="020B0503030403030204" pitchFamily="34" charset="-78"/>
            </a:endParaRPr>
          </a:p>
        </p:txBody>
      </p:sp>
      <p:grpSp>
        <p:nvGrpSpPr>
          <p:cNvPr id="431" name="Google Shape;431;p21"/>
          <p:cNvGrpSpPr/>
          <p:nvPr/>
        </p:nvGrpSpPr>
        <p:grpSpPr>
          <a:xfrm>
            <a:off x="5742580" y="1338350"/>
            <a:ext cx="1428840" cy="1784304"/>
            <a:chOff x="5652326" y="2263546"/>
            <a:chExt cx="1428840" cy="1784304"/>
          </a:xfrm>
        </p:grpSpPr>
        <p:sp>
          <p:nvSpPr>
            <p:cNvPr id="432" name="Google Shape;432;p21"/>
            <p:cNvSpPr/>
            <p:nvPr/>
          </p:nvSpPr>
          <p:spPr>
            <a:xfrm>
              <a:off x="5864175" y="3231875"/>
              <a:ext cx="642250" cy="69500"/>
            </a:xfrm>
            <a:custGeom>
              <a:avLst/>
              <a:gdLst/>
              <a:ahLst/>
              <a:cxnLst/>
              <a:rect l="l" t="t" r="r" b="b"/>
              <a:pathLst>
                <a:path w="25690" h="2780" extrusionOk="0">
                  <a:moveTo>
                    <a:pt x="2972" y="0"/>
                  </a:moveTo>
                  <a:lnTo>
                    <a:pt x="0" y="2588"/>
                  </a:lnTo>
                  <a:lnTo>
                    <a:pt x="23102" y="2780"/>
                  </a:lnTo>
                  <a:lnTo>
                    <a:pt x="25690" y="575"/>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433" name="Google Shape;433;p21"/>
            <p:cNvSpPr/>
            <p:nvPr/>
          </p:nvSpPr>
          <p:spPr>
            <a:xfrm rot="-9605990">
              <a:off x="5887631" y="2380331"/>
              <a:ext cx="958231" cy="1550733"/>
            </a:xfrm>
            <a:custGeom>
              <a:avLst/>
              <a:gdLst/>
              <a:ahLst/>
              <a:cxnLst/>
              <a:rect l="l" t="t" r="r" b="b"/>
              <a:pathLst>
                <a:path w="3807" h="6161" extrusionOk="0">
                  <a:moveTo>
                    <a:pt x="3674" y="146"/>
                  </a:moveTo>
                  <a:lnTo>
                    <a:pt x="3674" y="146"/>
                  </a:lnTo>
                  <a:cubicBezTo>
                    <a:pt x="3629" y="620"/>
                    <a:pt x="3614" y="1094"/>
                    <a:pt x="3599" y="1568"/>
                  </a:cubicBezTo>
                  <a:cubicBezTo>
                    <a:pt x="3111" y="1539"/>
                    <a:pt x="2726" y="1361"/>
                    <a:pt x="2340" y="1049"/>
                  </a:cubicBezTo>
                  <a:cubicBezTo>
                    <a:pt x="2814" y="798"/>
                    <a:pt x="3243" y="457"/>
                    <a:pt x="3674" y="146"/>
                  </a:cubicBezTo>
                  <a:close/>
                  <a:moveTo>
                    <a:pt x="2252" y="1065"/>
                  </a:moveTo>
                  <a:cubicBezTo>
                    <a:pt x="2548" y="1479"/>
                    <a:pt x="3081" y="1701"/>
                    <a:pt x="3599" y="1701"/>
                  </a:cubicBezTo>
                  <a:lnTo>
                    <a:pt x="3599" y="1731"/>
                  </a:lnTo>
                  <a:cubicBezTo>
                    <a:pt x="3525" y="1865"/>
                    <a:pt x="3466" y="1997"/>
                    <a:pt x="3392" y="2131"/>
                  </a:cubicBezTo>
                  <a:cubicBezTo>
                    <a:pt x="3392" y="2116"/>
                    <a:pt x="3377" y="2116"/>
                    <a:pt x="3377" y="2116"/>
                  </a:cubicBezTo>
                  <a:cubicBezTo>
                    <a:pt x="2858" y="2116"/>
                    <a:pt x="2414" y="1908"/>
                    <a:pt x="2074" y="1539"/>
                  </a:cubicBezTo>
                  <a:cubicBezTo>
                    <a:pt x="2133" y="1375"/>
                    <a:pt x="2192" y="1227"/>
                    <a:pt x="2252" y="1065"/>
                  </a:cubicBezTo>
                  <a:close/>
                  <a:moveTo>
                    <a:pt x="2044" y="1612"/>
                  </a:moveTo>
                  <a:cubicBezTo>
                    <a:pt x="2355" y="2013"/>
                    <a:pt x="2844" y="2220"/>
                    <a:pt x="3348" y="2220"/>
                  </a:cubicBezTo>
                  <a:cubicBezTo>
                    <a:pt x="3318" y="2279"/>
                    <a:pt x="3303" y="2323"/>
                    <a:pt x="3273" y="2368"/>
                  </a:cubicBezTo>
                  <a:cubicBezTo>
                    <a:pt x="3189" y="2384"/>
                    <a:pt x="3106" y="2392"/>
                    <a:pt x="3026" y="2392"/>
                  </a:cubicBezTo>
                  <a:cubicBezTo>
                    <a:pt x="2597" y="2392"/>
                    <a:pt x="2225" y="2171"/>
                    <a:pt x="1926" y="1835"/>
                  </a:cubicBezTo>
                  <a:cubicBezTo>
                    <a:pt x="1970" y="1760"/>
                    <a:pt x="1999" y="1687"/>
                    <a:pt x="2044" y="1612"/>
                  </a:cubicBezTo>
                  <a:close/>
                  <a:moveTo>
                    <a:pt x="2369" y="2837"/>
                  </a:moveTo>
                  <a:cubicBezTo>
                    <a:pt x="2583" y="2837"/>
                    <a:pt x="2717" y="2933"/>
                    <a:pt x="2874" y="3064"/>
                  </a:cubicBezTo>
                  <a:cubicBezTo>
                    <a:pt x="2882" y="3068"/>
                    <a:pt x="2890" y="3070"/>
                    <a:pt x="2897" y="3070"/>
                  </a:cubicBezTo>
                  <a:cubicBezTo>
                    <a:pt x="2918" y="3070"/>
                    <a:pt x="2936" y="3056"/>
                    <a:pt x="2947" y="3035"/>
                  </a:cubicBezTo>
                  <a:lnTo>
                    <a:pt x="2947" y="3035"/>
                  </a:lnTo>
                  <a:cubicBezTo>
                    <a:pt x="2696" y="3554"/>
                    <a:pt x="2459" y="4087"/>
                    <a:pt x="2222" y="4604"/>
                  </a:cubicBezTo>
                  <a:cubicBezTo>
                    <a:pt x="2015" y="4575"/>
                    <a:pt x="1807" y="4531"/>
                    <a:pt x="1644" y="4427"/>
                  </a:cubicBezTo>
                  <a:cubicBezTo>
                    <a:pt x="1229" y="4160"/>
                    <a:pt x="1392" y="3656"/>
                    <a:pt x="1629" y="3330"/>
                  </a:cubicBezTo>
                  <a:cubicBezTo>
                    <a:pt x="1792" y="3109"/>
                    <a:pt x="1999" y="2886"/>
                    <a:pt x="2281" y="2842"/>
                  </a:cubicBezTo>
                  <a:cubicBezTo>
                    <a:pt x="2312" y="2839"/>
                    <a:pt x="2341" y="2837"/>
                    <a:pt x="2369" y="2837"/>
                  </a:cubicBezTo>
                  <a:close/>
                  <a:moveTo>
                    <a:pt x="1896" y="1894"/>
                  </a:moveTo>
                  <a:cubicBezTo>
                    <a:pt x="2139" y="2313"/>
                    <a:pt x="2605" y="2522"/>
                    <a:pt x="3067" y="2522"/>
                  </a:cubicBezTo>
                  <a:cubicBezTo>
                    <a:pt x="3111" y="2522"/>
                    <a:pt x="3156" y="2520"/>
                    <a:pt x="3200" y="2516"/>
                  </a:cubicBezTo>
                  <a:lnTo>
                    <a:pt x="3200" y="2516"/>
                  </a:lnTo>
                  <a:cubicBezTo>
                    <a:pt x="3111" y="2679"/>
                    <a:pt x="3036" y="2856"/>
                    <a:pt x="2947" y="3034"/>
                  </a:cubicBezTo>
                  <a:lnTo>
                    <a:pt x="2947" y="3005"/>
                  </a:lnTo>
                  <a:cubicBezTo>
                    <a:pt x="2873" y="2782"/>
                    <a:pt x="2633" y="2683"/>
                    <a:pt x="2409" y="2683"/>
                  </a:cubicBezTo>
                  <a:cubicBezTo>
                    <a:pt x="2365" y="2683"/>
                    <a:pt x="2322" y="2687"/>
                    <a:pt x="2281" y="2694"/>
                  </a:cubicBezTo>
                  <a:cubicBezTo>
                    <a:pt x="1940" y="2738"/>
                    <a:pt x="1673" y="2990"/>
                    <a:pt x="1496" y="3257"/>
                  </a:cubicBezTo>
                  <a:cubicBezTo>
                    <a:pt x="1288" y="3553"/>
                    <a:pt x="1110" y="3938"/>
                    <a:pt x="1304" y="4294"/>
                  </a:cubicBezTo>
                  <a:cubicBezTo>
                    <a:pt x="1481" y="4604"/>
                    <a:pt x="1851" y="4679"/>
                    <a:pt x="2177" y="4693"/>
                  </a:cubicBezTo>
                  <a:cubicBezTo>
                    <a:pt x="2133" y="4812"/>
                    <a:pt x="2074" y="4930"/>
                    <a:pt x="2029" y="5034"/>
                  </a:cubicBezTo>
                  <a:cubicBezTo>
                    <a:pt x="2017" y="5022"/>
                    <a:pt x="2005" y="5000"/>
                    <a:pt x="1985" y="5000"/>
                  </a:cubicBezTo>
                  <a:cubicBezTo>
                    <a:pt x="1981" y="5000"/>
                    <a:pt x="1975" y="5002"/>
                    <a:pt x="1970" y="5005"/>
                  </a:cubicBezTo>
                  <a:cubicBezTo>
                    <a:pt x="1436" y="5005"/>
                    <a:pt x="962" y="4812"/>
                    <a:pt x="563" y="4472"/>
                  </a:cubicBezTo>
                  <a:cubicBezTo>
                    <a:pt x="785" y="4012"/>
                    <a:pt x="1022" y="3567"/>
                    <a:pt x="1259" y="3123"/>
                  </a:cubicBezTo>
                  <a:cubicBezTo>
                    <a:pt x="1452" y="2724"/>
                    <a:pt x="1689" y="2309"/>
                    <a:pt x="1896" y="1894"/>
                  </a:cubicBezTo>
                  <a:close/>
                  <a:moveTo>
                    <a:pt x="548" y="4515"/>
                  </a:moveTo>
                  <a:cubicBezTo>
                    <a:pt x="918" y="4916"/>
                    <a:pt x="1422" y="5123"/>
                    <a:pt x="1970" y="5123"/>
                  </a:cubicBezTo>
                  <a:lnTo>
                    <a:pt x="1985" y="5108"/>
                  </a:lnTo>
                  <a:lnTo>
                    <a:pt x="1985" y="5108"/>
                  </a:lnTo>
                  <a:cubicBezTo>
                    <a:pt x="1940" y="5212"/>
                    <a:pt x="1896" y="5315"/>
                    <a:pt x="1852" y="5403"/>
                  </a:cubicBezTo>
                  <a:lnTo>
                    <a:pt x="1852" y="5403"/>
                  </a:lnTo>
                  <a:cubicBezTo>
                    <a:pt x="1866" y="5374"/>
                    <a:pt x="1850" y="5331"/>
                    <a:pt x="1792" y="5331"/>
                  </a:cubicBezTo>
                  <a:cubicBezTo>
                    <a:pt x="1244" y="5331"/>
                    <a:pt x="814" y="5108"/>
                    <a:pt x="459" y="4693"/>
                  </a:cubicBezTo>
                  <a:lnTo>
                    <a:pt x="548" y="4515"/>
                  </a:lnTo>
                  <a:close/>
                  <a:moveTo>
                    <a:pt x="415" y="4782"/>
                  </a:moveTo>
                  <a:cubicBezTo>
                    <a:pt x="684" y="5199"/>
                    <a:pt x="1172" y="5457"/>
                    <a:pt x="1647" y="5457"/>
                  </a:cubicBezTo>
                  <a:cubicBezTo>
                    <a:pt x="1695" y="5457"/>
                    <a:pt x="1744" y="5455"/>
                    <a:pt x="1792" y="5449"/>
                  </a:cubicBezTo>
                  <a:cubicBezTo>
                    <a:pt x="1821" y="5449"/>
                    <a:pt x="1837" y="5434"/>
                    <a:pt x="1851" y="5420"/>
                  </a:cubicBezTo>
                  <a:lnTo>
                    <a:pt x="1851" y="5420"/>
                  </a:lnTo>
                  <a:cubicBezTo>
                    <a:pt x="1762" y="5627"/>
                    <a:pt x="1673" y="5819"/>
                    <a:pt x="1570" y="6012"/>
                  </a:cubicBezTo>
                  <a:cubicBezTo>
                    <a:pt x="1552" y="6013"/>
                    <a:pt x="1535" y="6013"/>
                    <a:pt x="1517" y="6013"/>
                  </a:cubicBezTo>
                  <a:cubicBezTo>
                    <a:pt x="991" y="6013"/>
                    <a:pt x="534" y="5807"/>
                    <a:pt x="133" y="5449"/>
                  </a:cubicBezTo>
                  <a:cubicBezTo>
                    <a:pt x="148" y="5449"/>
                    <a:pt x="162" y="5434"/>
                    <a:pt x="162" y="5420"/>
                  </a:cubicBezTo>
                  <a:cubicBezTo>
                    <a:pt x="237" y="5212"/>
                    <a:pt x="326" y="4989"/>
                    <a:pt x="415" y="4782"/>
                  </a:cubicBezTo>
                  <a:close/>
                  <a:moveTo>
                    <a:pt x="3677" y="0"/>
                  </a:moveTo>
                  <a:cubicBezTo>
                    <a:pt x="3667" y="0"/>
                    <a:pt x="3656" y="4"/>
                    <a:pt x="3644" y="12"/>
                  </a:cubicBezTo>
                  <a:cubicBezTo>
                    <a:pt x="3184" y="324"/>
                    <a:pt x="2710" y="635"/>
                    <a:pt x="2295" y="990"/>
                  </a:cubicBezTo>
                  <a:cubicBezTo>
                    <a:pt x="2281" y="1005"/>
                    <a:pt x="2281" y="1005"/>
                    <a:pt x="2281" y="1020"/>
                  </a:cubicBezTo>
                  <a:cubicBezTo>
                    <a:pt x="2266" y="1020"/>
                    <a:pt x="2252" y="1020"/>
                    <a:pt x="2236" y="1035"/>
                  </a:cubicBezTo>
                  <a:lnTo>
                    <a:pt x="2207" y="1035"/>
                  </a:lnTo>
                  <a:cubicBezTo>
                    <a:pt x="1689" y="1716"/>
                    <a:pt x="1363" y="2590"/>
                    <a:pt x="962" y="3346"/>
                  </a:cubicBezTo>
                  <a:cubicBezTo>
                    <a:pt x="622" y="4012"/>
                    <a:pt x="267" y="4664"/>
                    <a:pt x="14" y="5375"/>
                  </a:cubicBezTo>
                  <a:cubicBezTo>
                    <a:pt x="0" y="5404"/>
                    <a:pt x="14" y="5434"/>
                    <a:pt x="30" y="5449"/>
                  </a:cubicBezTo>
                  <a:cubicBezTo>
                    <a:pt x="30" y="5463"/>
                    <a:pt x="30" y="5463"/>
                    <a:pt x="44" y="5479"/>
                  </a:cubicBezTo>
                  <a:cubicBezTo>
                    <a:pt x="404" y="5939"/>
                    <a:pt x="957" y="6161"/>
                    <a:pt x="1531" y="6161"/>
                  </a:cubicBezTo>
                  <a:cubicBezTo>
                    <a:pt x="1549" y="6161"/>
                    <a:pt x="1567" y="6161"/>
                    <a:pt x="1584" y="6160"/>
                  </a:cubicBezTo>
                  <a:cubicBezTo>
                    <a:pt x="1600" y="6160"/>
                    <a:pt x="1614" y="6145"/>
                    <a:pt x="1629" y="6145"/>
                  </a:cubicBezTo>
                  <a:cubicBezTo>
                    <a:pt x="1659" y="6145"/>
                    <a:pt x="1689" y="6145"/>
                    <a:pt x="1718" y="6101"/>
                  </a:cubicBezTo>
                  <a:cubicBezTo>
                    <a:pt x="2384" y="4664"/>
                    <a:pt x="3111" y="3227"/>
                    <a:pt x="3703" y="1760"/>
                  </a:cubicBezTo>
                  <a:cubicBezTo>
                    <a:pt x="3717" y="1746"/>
                    <a:pt x="3733" y="1731"/>
                    <a:pt x="3733" y="1701"/>
                  </a:cubicBezTo>
                  <a:cubicBezTo>
                    <a:pt x="3777" y="1168"/>
                    <a:pt x="3806" y="620"/>
                    <a:pt x="3762" y="87"/>
                  </a:cubicBezTo>
                  <a:cubicBezTo>
                    <a:pt x="3762" y="72"/>
                    <a:pt x="3747" y="57"/>
                    <a:pt x="3733" y="57"/>
                  </a:cubicBezTo>
                  <a:cubicBezTo>
                    <a:pt x="3722" y="25"/>
                    <a:pt x="3703" y="0"/>
                    <a:pt x="3677"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aphicFrame>
        <p:nvGraphicFramePr>
          <p:cNvPr id="3" name="Table 4">
            <a:extLst>
              <a:ext uri="{FF2B5EF4-FFF2-40B4-BE49-F238E27FC236}">
                <a16:creationId xmlns:a16="http://schemas.microsoft.com/office/drawing/2014/main" id="{8CD41877-358B-DA01-D8E1-EE6B5A0B2C12}"/>
              </a:ext>
            </a:extLst>
          </p:cNvPr>
          <p:cNvGraphicFramePr>
            <a:graphicFrameLocks noGrp="1"/>
          </p:cNvGraphicFramePr>
          <p:nvPr/>
        </p:nvGraphicFramePr>
        <p:xfrm>
          <a:off x="2131027" y="2822550"/>
          <a:ext cx="3297619" cy="1740900"/>
        </p:xfrm>
        <a:graphic>
          <a:graphicData uri="http://schemas.openxmlformats.org/drawingml/2006/table">
            <a:tbl>
              <a:tblPr firstRow="1" bandRow="1">
                <a:tableStyleId>{967EA639-CA62-459F-B04E-BD14513888DD}</a:tableStyleId>
              </a:tblPr>
              <a:tblGrid>
                <a:gridCol w="934621">
                  <a:extLst>
                    <a:ext uri="{9D8B030D-6E8A-4147-A177-3AD203B41FA5}">
                      <a16:colId xmlns:a16="http://schemas.microsoft.com/office/drawing/2014/main" val="3063791849"/>
                    </a:ext>
                  </a:extLst>
                </a:gridCol>
                <a:gridCol w="2362998">
                  <a:extLst>
                    <a:ext uri="{9D8B030D-6E8A-4147-A177-3AD203B41FA5}">
                      <a16:colId xmlns:a16="http://schemas.microsoft.com/office/drawing/2014/main" val="2188404036"/>
                    </a:ext>
                  </a:extLst>
                </a:gridCol>
              </a:tblGrid>
              <a:tr h="586052">
                <a:tc rowSpan="3">
                  <a:txBody>
                    <a:bodyPr/>
                    <a:lstStyle/>
                    <a:p>
                      <a:pPr marR="0" algn="r" rtl="1">
                        <a:lnSpc>
                          <a:spcPct val="100000"/>
                        </a:lnSpc>
                        <a:spcBef>
                          <a:spcPts val="0"/>
                        </a:spcBef>
                        <a:spcAft>
                          <a:spcPts val="0"/>
                        </a:spcAft>
                        <a:buClr>
                          <a:srgbClr val="000000"/>
                        </a:buClr>
                        <a:buFont typeface="Arial"/>
                      </a:pPr>
                      <a:endParaRPr lang="en-AE" dirty="0"/>
                    </a:p>
                  </a:txBody>
                  <a:tcPr>
                    <a:solidFill>
                      <a:srgbClr val="FF0000"/>
                    </a:solidFill>
                  </a:tcPr>
                </a:tc>
                <a:tc>
                  <a:txBody>
                    <a:bodyPr/>
                    <a:lstStyle/>
                    <a:p>
                      <a:pPr marR="0" algn="r" rtl="1">
                        <a:lnSpc>
                          <a:spcPct val="100000"/>
                        </a:lnSpc>
                        <a:spcBef>
                          <a:spcPts val="0"/>
                        </a:spcBef>
                        <a:spcAft>
                          <a:spcPts val="0"/>
                        </a:spcAft>
                        <a:buClr>
                          <a:srgbClr val="000000"/>
                        </a:buClr>
                        <a:buFont typeface="Arial"/>
                      </a:pPr>
                      <a:endParaRPr lang="en-AE" dirty="0"/>
                    </a:p>
                  </a:txBody>
                  <a:tcPr>
                    <a:solidFill>
                      <a:srgbClr val="00B050"/>
                    </a:solidFill>
                  </a:tcPr>
                </a:tc>
                <a:extLst>
                  <a:ext uri="{0D108BD9-81ED-4DB2-BD59-A6C34878D82A}">
                    <a16:rowId xmlns:a16="http://schemas.microsoft.com/office/drawing/2014/main" val="3319902441"/>
                  </a:ext>
                </a:extLst>
              </a:tr>
              <a:tr h="563989">
                <a:tc vMerge="1">
                  <a:txBody>
                    <a:bodyPr/>
                    <a:lstStyle/>
                    <a:p>
                      <a:endParaRPr lang="en-AE" dirty="0"/>
                    </a:p>
                  </a:txBody>
                  <a:tcPr/>
                </a:tc>
                <a:tc>
                  <a:txBody>
                    <a:bodyPr/>
                    <a:lstStyle/>
                    <a:p>
                      <a:pPr marR="0" algn="r" rtl="1">
                        <a:lnSpc>
                          <a:spcPct val="100000"/>
                        </a:lnSpc>
                        <a:spcBef>
                          <a:spcPts val="0"/>
                        </a:spcBef>
                        <a:spcAft>
                          <a:spcPts val="0"/>
                        </a:spcAft>
                        <a:buClr>
                          <a:srgbClr val="000000"/>
                        </a:buClr>
                        <a:buFont typeface="Arial"/>
                      </a:pPr>
                      <a:endParaRPr lang="en-AE" dirty="0"/>
                    </a:p>
                  </a:txBody>
                  <a:tcPr/>
                </a:tc>
                <a:extLst>
                  <a:ext uri="{0D108BD9-81ED-4DB2-BD59-A6C34878D82A}">
                    <a16:rowId xmlns:a16="http://schemas.microsoft.com/office/drawing/2014/main" val="2034666678"/>
                  </a:ext>
                </a:extLst>
              </a:tr>
              <a:tr h="590859">
                <a:tc vMerge="1">
                  <a:txBody>
                    <a:bodyPr/>
                    <a:lstStyle/>
                    <a:p>
                      <a:endParaRPr lang="en-AE" dirty="0"/>
                    </a:p>
                  </a:txBody>
                  <a:tcPr/>
                </a:tc>
                <a:tc>
                  <a:txBody>
                    <a:bodyPr/>
                    <a:lstStyle/>
                    <a:p>
                      <a:pPr marR="0" algn="r" rtl="1">
                        <a:lnSpc>
                          <a:spcPct val="100000"/>
                        </a:lnSpc>
                        <a:spcBef>
                          <a:spcPts val="0"/>
                        </a:spcBef>
                        <a:spcAft>
                          <a:spcPts val="0"/>
                        </a:spcAft>
                        <a:buClr>
                          <a:srgbClr val="000000"/>
                        </a:buClr>
                        <a:buFont typeface="Arial"/>
                      </a:pPr>
                      <a:endParaRPr lang="en-AE" dirty="0"/>
                    </a:p>
                  </a:txBody>
                  <a:tcPr>
                    <a:solidFill>
                      <a:schemeClr val="tx1">
                        <a:lumMod val="95000"/>
                        <a:lumOff val="5000"/>
                      </a:schemeClr>
                    </a:solidFill>
                  </a:tcPr>
                </a:tc>
                <a:extLst>
                  <a:ext uri="{0D108BD9-81ED-4DB2-BD59-A6C34878D82A}">
                    <a16:rowId xmlns:a16="http://schemas.microsoft.com/office/drawing/2014/main" val="3924354223"/>
                  </a:ext>
                </a:extLst>
              </a:tr>
            </a:tbl>
          </a:graphicData>
        </a:graphic>
      </p:graphicFrame>
      <p:graphicFrame>
        <p:nvGraphicFramePr>
          <p:cNvPr id="7" name="Table 4">
            <a:extLst>
              <a:ext uri="{FF2B5EF4-FFF2-40B4-BE49-F238E27FC236}">
                <a16:creationId xmlns:a16="http://schemas.microsoft.com/office/drawing/2014/main" id="{F95268EB-93A9-E97E-17B2-9A81313F4A0C}"/>
              </a:ext>
            </a:extLst>
          </p:cNvPr>
          <p:cNvGraphicFramePr>
            <a:graphicFrameLocks noGrp="1"/>
          </p:cNvGraphicFramePr>
          <p:nvPr/>
        </p:nvGraphicFramePr>
        <p:xfrm>
          <a:off x="902174" y="5394116"/>
          <a:ext cx="5755325" cy="4350090"/>
        </p:xfrm>
        <a:graphic>
          <a:graphicData uri="http://schemas.openxmlformats.org/drawingml/2006/table">
            <a:tbl>
              <a:tblPr firstRow="1" bandRow="1">
                <a:tableStyleId>{967EA639-CA62-459F-B04E-BD14513888DD}</a:tableStyleId>
              </a:tblPr>
              <a:tblGrid>
                <a:gridCol w="1631191">
                  <a:extLst>
                    <a:ext uri="{9D8B030D-6E8A-4147-A177-3AD203B41FA5}">
                      <a16:colId xmlns:a16="http://schemas.microsoft.com/office/drawing/2014/main" val="3063791849"/>
                    </a:ext>
                  </a:extLst>
                </a:gridCol>
                <a:gridCol w="4124134">
                  <a:extLst>
                    <a:ext uri="{9D8B030D-6E8A-4147-A177-3AD203B41FA5}">
                      <a16:colId xmlns:a16="http://schemas.microsoft.com/office/drawing/2014/main" val="2188404036"/>
                    </a:ext>
                  </a:extLst>
                </a:gridCol>
              </a:tblGrid>
              <a:tr h="1464403">
                <a:tc rowSpan="3">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319902441"/>
                  </a:ext>
                </a:extLst>
              </a:tr>
              <a:tr h="1409273">
                <a:tc vMerge="1">
                  <a:txBody>
                    <a:bodyPr/>
                    <a:lstStyle/>
                    <a:p>
                      <a:endParaRPr lang="en-AE" dirty="0"/>
                    </a:p>
                  </a:txBody>
                  <a:tcPr/>
                </a:tc>
                <a:tc>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034666678"/>
                  </a:ext>
                </a:extLst>
              </a:tr>
              <a:tr h="1476414">
                <a:tc vMerge="1">
                  <a:txBody>
                    <a:bodyPr/>
                    <a:lstStyle/>
                    <a:p>
                      <a:endParaRPr lang="en-AE" dirty="0"/>
                    </a:p>
                  </a:txBody>
                  <a:tcPr/>
                </a:tc>
                <a:tc>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924354223"/>
                  </a:ext>
                </a:extLst>
              </a:tr>
            </a:tbl>
          </a:graphicData>
        </a:graphic>
      </p:graphicFrame>
    </p:spTree>
    <p:extLst>
      <p:ext uri="{BB962C8B-B14F-4D97-AF65-F5344CB8AC3E}">
        <p14:creationId xmlns:p14="http://schemas.microsoft.com/office/powerpoint/2010/main" val="377831708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graphicFrame>
        <p:nvGraphicFramePr>
          <p:cNvPr id="7" name="Table 4">
            <a:extLst>
              <a:ext uri="{FF2B5EF4-FFF2-40B4-BE49-F238E27FC236}">
                <a16:creationId xmlns:a16="http://schemas.microsoft.com/office/drawing/2014/main" id="{F95268EB-93A9-E97E-17B2-9A81313F4A0C}"/>
              </a:ext>
            </a:extLst>
          </p:cNvPr>
          <p:cNvGraphicFramePr>
            <a:graphicFrameLocks noGrp="1"/>
          </p:cNvGraphicFramePr>
          <p:nvPr/>
        </p:nvGraphicFramePr>
        <p:xfrm>
          <a:off x="902174" y="4388276"/>
          <a:ext cx="5755325" cy="4350090"/>
        </p:xfrm>
        <a:graphic>
          <a:graphicData uri="http://schemas.openxmlformats.org/drawingml/2006/table">
            <a:tbl>
              <a:tblPr firstRow="1" bandRow="1">
                <a:tableStyleId>{967EA639-CA62-459F-B04E-BD14513888DD}</a:tableStyleId>
              </a:tblPr>
              <a:tblGrid>
                <a:gridCol w="1631191">
                  <a:extLst>
                    <a:ext uri="{9D8B030D-6E8A-4147-A177-3AD203B41FA5}">
                      <a16:colId xmlns:a16="http://schemas.microsoft.com/office/drawing/2014/main" val="3063791849"/>
                    </a:ext>
                  </a:extLst>
                </a:gridCol>
                <a:gridCol w="4124134">
                  <a:extLst>
                    <a:ext uri="{9D8B030D-6E8A-4147-A177-3AD203B41FA5}">
                      <a16:colId xmlns:a16="http://schemas.microsoft.com/office/drawing/2014/main" val="2188404036"/>
                    </a:ext>
                  </a:extLst>
                </a:gridCol>
              </a:tblGrid>
              <a:tr h="1464403">
                <a:tc rowSpan="3">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0000"/>
                    </a:solidFill>
                  </a:tcPr>
                </a:tc>
                <a:tc>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extLst>
                  <a:ext uri="{0D108BD9-81ED-4DB2-BD59-A6C34878D82A}">
                    <a16:rowId xmlns:a16="http://schemas.microsoft.com/office/drawing/2014/main" val="3319902441"/>
                  </a:ext>
                </a:extLst>
              </a:tr>
              <a:tr h="1409273">
                <a:tc vMerge="1">
                  <a:txBody>
                    <a:bodyPr/>
                    <a:lstStyle/>
                    <a:p>
                      <a:endParaRPr lang="en-AE" dirty="0"/>
                    </a:p>
                  </a:txBody>
                  <a:tcPr/>
                </a:tc>
                <a:tc>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2034666678"/>
                  </a:ext>
                </a:extLst>
              </a:tr>
              <a:tr h="1476414">
                <a:tc vMerge="1">
                  <a:txBody>
                    <a:bodyPr/>
                    <a:lstStyle/>
                    <a:p>
                      <a:endParaRPr lang="en-AE" dirty="0"/>
                    </a:p>
                  </a:txBody>
                  <a:tcPr/>
                </a:tc>
                <a:tc>
                  <a:txBody>
                    <a:bodyPr/>
                    <a:lstStyle/>
                    <a:p>
                      <a:pPr marR="0" algn="r" rtl="1">
                        <a:lnSpc>
                          <a:spcPct val="100000"/>
                        </a:lnSpc>
                        <a:spcBef>
                          <a:spcPts val="0"/>
                        </a:spcBef>
                        <a:spcAft>
                          <a:spcPts val="0"/>
                        </a:spcAft>
                        <a:buClr>
                          <a:srgbClr val="000000"/>
                        </a:buClr>
                        <a:buFont typeface="Arial"/>
                      </a:pPr>
                      <a:endParaRPr lang="en-AE"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1">
                        <a:lumMod val="95000"/>
                        <a:lumOff val="5000"/>
                      </a:schemeClr>
                    </a:solidFill>
                  </a:tcPr>
                </a:tc>
                <a:extLst>
                  <a:ext uri="{0D108BD9-81ED-4DB2-BD59-A6C34878D82A}">
                    <a16:rowId xmlns:a16="http://schemas.microsoft.com/office/drawing/2014/main" val="3924354223"/>
                  </a:ext>
                </a:extLst>
              </a:tr>
            </a:tbl>
          </a:graphicData>
        </a:graphic>
      </p:graphicFrame>
      <p:sp>
        <p:nvSpPr>
          <p:cNvPr id="5" name="TextBox 4">
            <a:extLst>
              <a:ext uri="{FF2B5EF4-FFF2-40B4-BE49-F238E27FC236}">
                <a16:creationId xmlns:a16="http://schemas.microsoft.com/office/drawing/2014/main" id="{4CFF583F-D9B2-724E-6828-F9B0384C17CF}"/>
              </a:ext>
            </a:extLst>
          </p:cNvPr>
          <p:cNvSpPr txBox="1"/>
          <p:nvPr/>
        </p:nvSpPr>
        <p:spPr>
          <a:xfrm>
            <a:off x="2061256" y="1445615"/>
            <a:ext cx="3437159" cy="1015663"/>
          </a:xfrm>
          <a:prstGeom prst="rect">
            <a:avLst/>
          </a:prstGeom>
          <a:noFill/>
        </p:spPr>
        <p:txBody>
          <a:bodyPr wrap="none" rtlCol="0">
            <a:spAutoFit/>
          </a:bodyPr>
          <a:lstStyle/>
          <a:p>
            <a:r>
              <a:rPr lang="ar-SA" sz="6000" b="1" dirty="0"/>
              <a:t>تغليف و قص</a:t>
            </a:r>
            <a:endParaRPr lang="en-AE" sz="6000" b="1" dirty="0"/>
          </a:p>
        </p:txBody>
      </p:sp>
    </p:spTree>
    <p:extLst>
      <p:ext uri="{BB962C8B-B14F-4D97-AF65-F5344CB8AC3E}">
        <p14:creationId xmlns:p14="http://schemas.microsoft.com/office/powerpoint/2010/main" val="410427037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0070C0"/>
                </a:solidFill>
                <a:latin typeface="Dubai Medium" panose="020B0503030403030204" pitchFamily="34" charset="-78"/>
                <a:cs typeface="Dubai Medium" panose="020B0503030403030204" pitchFamily="34" charset="-78"/>
              </a:rPr>
              <a:t>الأزرق</a:t>
            </a:r>
            <a:endParaRPr sz="2400" b="0" dirty="0">
              <a:solidFill>
                <a:srgbClr val="0070C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2530" name="Picture 2" descr="Butterfly Color Blue PNG Clipart​ | Gallery Yopriceville - High-Quality  Free Images and Transparent PNG Clipart">
            <a:extLst>
              <a:ext uri="{FF2B5EF4-FFF2-40B4-BE49-F238E27FC236}">
                <a16:creationId xmlns:a16="http://schemas.microsoft.com/office/drawing/2014/main" id="{41D82F8E-658D-0593-0646-2A8358A12A4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58344" y="2560357"/>
            <a:ext cx="1698912" cy="1784245"/>
          </a:xfrm>
          <a:prstGeom prst="rect">
            <a:avLst/>
          </a:prstGeom>
          <a:noFill/>
          <a:extLst>
            <a:ext uri="{909E8E84-426E-40DD-AFC4-6F175D3DCCD1}">
              <a14:hiddenFill xmlns:a14="http://schemas.microsoft.com/office/drawing/2010/main">
                <a:solidFill>
                  <a:srgbClr val="FFFFFF"/>
                </a:solidFill>
              </a14:hiddenFill>
            </a:ext>
          </a:extLst>
        </p:spPr>
      </p:pic>
      <p:pic>
        <p:nvPicPr>
          <p:cNvPr id="22532" name="Picture 4" descr="Blue Whale PNG Images, Free Transparent Blue Whale Download - KindPNG">
            <a:extLst>
              <a:ext uri="{FF2B5EF4-FFF2-40B4-BE49-F238E27FC236}">
                <a16:creationId xmlns:a16="http://schemas.microsoft.com/office/drawing/2014/main" id="{07A17B4A-AF22-1267-59B6-884C074325FE}"/>
              </a:ext>
            </a:extLst>
          </p:cNvPr>
          <p:cNvPicPr>
            <a:picLocks noChangeAspect="1" noChangeArrowheads="1"/>
          </p:cNvPicPr>
          <p:nvPr/>
        </p:nvPicPr>
        <p:blipFill>
          <a:blip r:embed="rId4">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1448109" y="2452157"/>
            <a:ext cx="2275668" cy="1774895"/>
          </a:xfrm>
          <a:prstGeom prst="rect">
            <a:avLst/>
          </a:prstGeom>
          <a:noFill/>
          <a:extLst>
            <a:ext uri="{909E8E84-426E-40DD-AFC4-6F175D3DCCD1}">
              <a14:hiddenFill xmlns:a14="http://schemas.microsoft.com/office/drawing/2010/main">
                <a:solidFill>
                  <a:srgbClr val="FFFFFF"/>
                </a:solidFill>
              </a14:hiddenFill>
            </a:ext>
          </a:extLst>
        </p:spPr>
      </p:pic>
      <p:pic>
        <p:nvPicPr>
          <p:cNvPr id="22536" name="Picture 8">
            <a:extLst>
              <a:ext uri="{FF2B5EF4-FFF2-40B4-BE49-F238E27FC236}">
                <a16:creationId xmlns:a16="http://schemas.microsoft.com/office/drawing/2014/main" id="{CA58D3FE-8AF7-84E5-F383-D061E09EBEBE}"/>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59207" y="5481443"/>
            <a:ext cx="2150123" cy="1204069"/>
          </a:xfrm>
          <a:prstGeom prst="rect">
            <a:avLst/>
          </a:prstGeom>
          <a:noFill/>
          <a:extLst>
            <a:ext uri="{909E8E84-426E-40DD-AFC4-6F175D3DCCD1}">
              <a14:hiddenFill xmlns:a14="http://schemas.microsoft.com/office/drawing/2010/main">
                <a:solidFill>
                  <a:srgbClr val="FFFFFF"/>
                </a:solidFill>
              </a14:hiddenFill>
            </a:ext>
          </a:extLst>
        </p:spPr>
      </p:pic>
      <p:pic>
        <p:nvPicPr>
          <p:cNvPr id="22542" name="Picture 14" descr="نجم أزرق مجاني ، تنزيل مجاني قصاصة فنية ، قصاصة فنية مجانية - آخر">
            <a:extLst>
              <a:ext uri="{FF2B5EF4-FFF2-40B4-BE49-F238E27FC236}">
                <a16:creationId xmlns:a16="http://schemas.microsoft.com/office/drawing/2014/main" id="{0D9D69E5-301C-A460-F8CA-F302B11C44C1}"/>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430724" y="5079300"/>
            <a:ext cx="1999394" cy="2047379"/>
          </a:xfrm>
          <a:prstGeom prst="rect">
            <a:avLst/>
          </a:prstGeom>
          <a:noFill/>
          <a:extLst>
            <a:ext uri="{909E8E84-426E-40DD-AFC4-6F175D3DCCD1}">
              <a14:hiddenFill xmlns:a14="http://schemas.microsoft.com/office/drawing/2010/main">
                <a:solidFill>
                  <a:srgbClr val="FFFFFF"/>
                </a:solidFill>
              </a14:hiddenFill>
            </a:ext>
          </a:extLst>
        </p:spPr>
      </p:pic>
      <p:pic>
        <p:nvPicPr>
          <p:cNvPr id="22544" name="Picture 16" descr="Color Blue Objects Teaching Resources | Teachers Pay Teachers">
            <a:extLst>
              <a:ext uri="{FF2B5EF4-FFF2-40B4-BE49-F238E27FC236}">
                <a16:creationId xmlns:a16="http://schemas.microsoft.com/office/drawing/2014/main" id="{F96B810C-0E08-B9A8-3E6B-3DF01623493D}"/>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l="70594" t="55821" r="1220" b="6918"/>
          <a:stretch/>
        </p:blipFill>
        <p:spPr bwMode="auto">
          <a:xfrm>
            <a:off x="4419111" y="7733945"/>
            <a:ext cx="1734619" cy="2155528"/>
          </a:xfrm>
          <a:prstGeom prst="rect">
            <a:avLst/>
          </a:prstGeom>
          <a:noFill/>
          <a:extLst>
            <a:ext uri="{909E8E84-426E-40DD-AFC4-6F175D3DCCD1}">
              <a14:hiddenFill xmlns:a14="http://schemas.microsoft.com/office/drawing/2010/main">
                <a:solidFill>
                  <a:srgbClr val="FFFFFF"/>
                </a:solidFill>
              </a14:hiddenFill>
            </a:ext>
          </a:extLst>
        </p:spPr>
      </p:pic>
      <p:pic>
        <p:nvPicPr>
          <p:cNvPr id="22546" name="Picture 18">
            <a:extLst>
              <a:ext uri="{FF2B5EF4-FFF2-40B4-BE49-F238E27FC236}">
                <a16:creationId xmlns:a16="http://schemas.microsoft.com/office/drawing/2014/main" id="{9E409E38-8D77-54C2-1AF6-5A196BDD0505}"/>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461611" y="7766201"/>
            <a:ext cx="2083536" cy="208353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2096285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FFFF00"/>
                </a:solidFill>
                <a:latin typeface="Dubai Medium" panose="020B0503030403030204" pitchFamily="34" charset="-78"/>
                <a:cs typeface="Dubai Medium" panose="020B0503030403030204" pitchFamily="34" charset="-78"/>
              </a:rPr>
              <a:t>الأصفر</a:t>
            </a:r>
            <a:endParaRPr sz="2400" b="0" dirty="0">
              <a:solidFill>
                <a:srgbClr val="FFFF0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3556" name="Picture 4" descr="Download Food Clip Art ~ Free Clipart of Delicious Foods">
            <a:extLst>
              <a:ext uri="{FF2B5EF4-FFF2-40B4-BE49-F238E27FC236}">
                <a16:creationId xmlns:a16="http://schemas.microsoft.com/office/drawing/2014/main" id="{11E0D78B-58EB-E76B-489D-FD3D5E9B25F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13255" y="2739182"/>
            <a:ext cx="1480359" cy="1427218"/>
          </a:xfrm>
          <a:prstGeom prst="rect">
            <a:avLst/>
          </a:prstGeom>
          <a:noFill/>
          <a:extLst>
            <a:ext uri="{909E8E84-426E-40DD-AFC4-6F175D3DCCD1}">
              <a14:hiddenFill xmlns:a14="http://schemas.microsoft.com/office/drawing/2010/main">
                <a:solidFill>
                  <a:srgbClr val="FFFFFF"/>
                </a:solidFill>
              </a14:hiddenFill>
            </a:ext>
          </a:extLst>
        </p:spPr>
      </p:pic>
      <p:pic>
        <p:nvPicPr>
          <p:cNvPr id="23558" name="Picture 6" descr="Yellow T Shirt Clipart | i2Clipart - Royalty Free Public Domain Clipart">
            <a:extLst>
              <a:ext uri="{FF2B5EF4-FFF2-40B4-BE49-F238E27FC236}">
                <a16:creationId xmlns:a16="http://schemas.microsoft.com/office/drawing/2014/main" id="{46B5AF7B-8A00-B2A8-3FAC-79CADCA115A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808380" y="2617175"/>
            <a:ext cx="1523860" cy="1660769"/>
          </a:xfrm>
          <a:prstGeom prst="rect">
            <a:avLst/>
          </a:prstGeom>
          <a:noFill/>
          <a:extLst>
            <a:ext uri="{909E8E84-426E-40DD-AFC4-6F175D3DCCD1}">
              <a14:hiddenFill xmlns:a14="http://schemas.microsoft.com/office/drawing/2010/main">
                <a:solidFill>
                  <a:srgbClr val="FFFFFF"/>
                </a:solidFill>
              </a14:hiddenFill>
            </a:ext>
          </a:extLst>
        </p:spPr>
      </p:pic>
      <p:pic>
        <p:nvPicPr>
          <p:cNvPr id="23560" name="Picture 8" descr="نجمة صفراء Clipart بابوا نيو غينيا عنصر ناقل, نجمة, نجمة صفراء, نجم لطيف  PNG والمتجهات للتحميل مجانا">
            <a:extLst>
              <a:ext uri="{FF2B5EF4-FFF2-40B4-BE49-F238E27FC236}">
                <a16:creationId xmlns:a16="http://schemas.microsoft.com/office/drawing/2014/main" id="{2F864F87-B2FD-7CE4-5C48-9BEF5AC0D8BC}"/>
              </a:ext>
            </a:extLst>
          </p:cNvPr>
          <p:cNvPicPr>
            <a:picLocks noChangeAspect="1" noChangeArrowheads="1"/>
          </p:cNvPicPr>
          <p:nvPr/>
        </p:nvPicPr>
        <p:blipFill>
          <a:blip r:embed="rId5">
            <a:clrChange>
              <a:clrFrom>
                <a:srgbClr val="F5F5F5"/>
              </a:clrFrom>
              <a:clrTo>
                <a:srgbClr val="F5F5F5">
                  <a:alpha val="0"/>
                </a:srgbClr>
              </a:clrTo>
            </a:clrChange>
            <a:extLst>
              <a:ext uri="{28A0092B-C50C-407E-A947-70E740481C1C}">
                <a14:useLocalDpi xmlns:a14="http://schemas.microsoft.com/office/drawing/2010/main" val="0"/>
              </a:ext>
            </a:extLst>
          </a:blip>
          <a:srcRect/>
          <a:stretch>
            <a:fillRect/>
          </a:stretch>
        </p:blipFill>
        <p:spPr bwMode="auto">
          <a:xfrm>
            <a:off x="4253008" y="5012551"/>
            <a:ext cx="2170139" cy="2170139"/>
          </a:xfrm>
          <a:prstGeom prst="rect">
            <a:avLst/>
          </a:prstGeom>
          <a:noFill/>
          <a:extLst>
            <a:ext uri="{909E8E84-426E-40DD-AFC4-6F175D3DCCD1}">
              <a14:hiddenFill xmlns:a14="http://schemas.microsoft.com/office/drawing/2010/main">
                <a:solidFill>
                  <a:srgbClr val="FFFFFF"/>
                </a:solidFill>
              </a14:hiddenFill>
            </a:ext>
          </a:extLst>
        </p:spPr>
      </p:pic>
      <p:pic>
        <p:nvPicPr>
          <p:cNvPr id="23562" name="Picture 10" descr="مقدمة عنف لؤلؤي صورة clip art فراشة - 3mien.net">
            <a:extLst>
              <a:ext uri="{FF2B5EF4-FFF2-40B4-BE49-F238E27FC236}">
                <a16:creationId xmlns:a16="http://schemas.microsoft.com/office/drawing/2014/main" id="{AF460668-4923-E010-87E8-A0543561D0E5}"/>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783288" y="5424520"/>
            <a:ext cx="1511299" cy="1346199"/>
          </a:xfrm>
          <a:prstGeom prst="rect">
            <a:avLst/>
          </a:prstGeom>
          <a:noFill/>
          <a:extLst>
            <a:ext uri="{909E8E84-426E-40DD-AFC4-6F175D3DCCD1}">
              <a14:hiddenFill xmlns:a14="http://schemas.microsoft.com/office/drawing/2010/main">
                <a:solidFill>
                  <a:srgbClr val="FFFFFF"/>
                </a:solidFill>
              </a14:hiddenFill>
            </a:ext>
          </a:extLst>
        </p:spPr>
      </p:pic>
      <p:pic>
        <p:nvPicPr>
          <p:cNvPr id="23564" name="Picture 12" descr="فيلات هاوس صور PNG شفافة الخلفية">
            <a:extLst>
              <a:ext uri="{FF2B5EF4-FFF2-40B4-BE49-F238E27FC236}">
                <a16:creationId xmlns:a16="http://schemas.microsoft.com/office/drawing/2014/main" id="{6A389BD1-0AEC-AF98-A5F1-AF85222B9A7D}"/>
              </a:ext>
            </a:extLst>
          </p:cNvPr>
          <p:cNvPicPr>
            <a:picLocks noChangeAspect="1" noChangeArrowheads="1"/>
          </p:cNvPicPr>
          <p:nvPr/>
        </p:nvPicPr>
        <p:blipFill>
          <a:blip r:embed="rId7">
            <a:clrChange>
              <a:clrFrom>
                <a:srgbClr val="E6E6E6"/>
              </a:clrFrom>
              <a:clrTo>
                <a:srgbClr val="E6E6E6">
                  <a:alpha val="0"/>
                </a:srgbClr>
              </a:clrTo>
            </a:clrChange>
            <a:extLst>
              <a:ext uri="{28A0092B-C50C-407E-A947-70E740481C1C}">
                <a14:useLocalDpi xmlns:a14="http://schemas.microsoft.com/office/drawing/2010/main" val="0"/>
              </a:ext>
            </a:extLst>
          </a:blip>
          <a:srcRect/>
          <a:stretch>
            <a:fillRect/>
          </a:stretch>
        </p:blipFill>
        <p:spPr bwMode="auto">
          <a:xfrm>
            <a:off x="4278937" y="7934957"/>
            <a:ext cx="2014092" cy="1847027"/>
          </a:xfrm>
          <a:prstGeom prst="rect">
            <a:avLst/>
          </a:prstGeom>
          <a:noFill/>
          <a:extLst>
            <a:ext uri="{909E8E84-426E-40DD-AFC4-6F175D3DCCD1}">
              <a14:hiddenFill xmlns:a14="http://schemas.microsoft.com/office/drawing/2010/main">
                <a:solidFill>
                  <a:srgbClr val="FFFFFF"/>
                </a:solidFill>
              </a14:hiddenFill>
            </a:ext>
          </a:extLst>
        </p:spPr>
      </p:pic>
      <p:pic>
        <p:nvPicPr>
          <p:cNvPr id="23566" name="Picture 14" descr="مفتاح مجاني المحتوى ، المفتاح الأصفر, الزاوية, والنص png">
            <a:extLst>
              <a:ext uri="{FF2B5EF4-FFF2-40B4-BE49-F238E27FC236}">
                <a16:creationId xmlns:a16="http://schemas.microsoft.com/office/drawing/2014/main" id="{638B5E9D-0F85-D806-700C-C07E12989590}"/>
              </a:ext>
            </a:extLst>
          </p:cNvPr>
          <p:cNvPicPr>
            <a:picLocks noChangeAspect="1" noChangeArrowheads="1"/>
          </p:cNvPicPr>
          <p:nvPr/>
        </p:nvPicPr>
        <p:blipFill>
          <a:blip r:embed="rId8">
            <a:clrChange>
              <a:clrFrom>
                <a:srgbClr val="E6E6E6"/>
              </a:clrFrom>
              <a:clrTo>
                <a:srgbClr val="E6E6E6">
                  <a:alpha val="0"/>
                </a:srgbClr>
              </a:clrTo>
            </a:clrChange>
            <a:extLst>
              <a:ext uri="{28A0092B-C50C-407E-A947-70E740481C1C}">
                <a14:useLocalDpi xmlns:a14="http://schemas.microsoft.com/office/drawing/2010/main" val="0"/>
              </a:ext>
            </a:extLst>
          </a:blip>
          <a:srcRect/>
          <a:stretch>
            <a:fillRect/>
          </a:stretch>
        </p:blipFill>
        <p:spPr bwMode="auto">
          <a:xfrm rot="5400000">
            <a:off x="1392067" y="8394107"/>
            <a:ext cx="1993231" cy="8593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5692655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FF9300"/>
                </a:solidFill>
                <a:latin typeface="Dubai Medium" panose="020B0503030403030204" pitchFamily="34" charset="-78"/>
                <a:cs typeface="Dubai Medium" panose="020B0503030403030204" pitchFamily="34" charset="-78"/>
              </a:rPr>
              <a:t>البرتقالي</a:t>
            </a:r>
            <a:endParaRPr sz="2400" b="0" dirty="0">
              <a:solidFill>
                <a:srgbClr val="FF930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8674" name="Picture 2" descr="قصاصات فنية مجانية البرتقال ، تحميل مجاني قصاصة فنية ، قصاصة فنية مجانية -  آخر">
            <a:extLst>
              <a:ext uri="{FF2B5EF4-FFF2-40B4-BE49-F238E27FC236}">
                <a16:creationId xmlns:a16="http://schemas.microsoft.com/office/drawing/2014/main" id="{E73EE352-84BA-FD8F-9DFA-1D16FA93870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12832" y="2418819"/>
            <a:ext cx="1530984" cy="1929317"/>
          </a:xfrm>
          <a:prstGeom prst="rect">
            <a:avLst/>
          </a:prstGeom>
          <a:noFill/>
          <a:extLst>
            <a:ext uri="{909E8E84-426E-40DD-AFC4-6F175D3DCCD1}">
              <a14:hiddenFill xmlns:a14="http://schemas.microsoft.com/office/drawing/2010/main">
                <a:solidFill>
                  <a:srgbClr val="FFFFFF"/>
                </a:solidFill>
              </a14:hiddenFill>
            </a:ext>
          </a:extLst>
        </p:spPr>
      </p:pic>
      <p:pic>
        <p:nvPicPr>
          <p:cNvPr id="28676" name="Picture 4" descr="Get acquainted gun Idol orange fish Tahiti Linguistics Is crying">
            <a:extLst>
              <a:ext uri="{FF2B5EF4-FFF2-40B4-BE49-F238E27FC236}">
                <a16:creationId xmlns:a16="http://schemas.microsoft.com/office/drawing/2014/main" id="{BA817641-B4EA-70E0-7950-BD9043257B53}"/>
              </a:ext>
            </a:extLst>
          </p:cNvPr>
          <p:cNvPicPr>
            <a:picLocks noChangeAspect="1" noChangeArrowheads="1"/>
          </p:cNvPicPr>
          <p:nvPr/>
        </p:nvPicPr>
        <p:blipFill>
          <a:blip r:embed="rId4">
            <a:clrChange>
              <a:clrFrom>
                <a:srgbClr val="EEEEEE"/>
              </a:clrFrom>
              <a:clrTo>
                <a:srgbClr val="EEEEEE">
                  <a:alpha val="0"/>
                </a:srgbClr>
              </a:clrTo>
            </a:clrChange>
            <a:extLst>
              <a:ext uri="{28A0092B-C50C-407E-A947-70E740481C1C}">
                <a14:useLocalDpi xmlns:a14="http://schemas.microsoft.com/office/drawing/2010/main" val="0"/>
              </a:ext>
            </a:extLst>
          </a:blip>
          <a:srcRect/>
          <a:stretch>
            <a:fillRect/>
          </a:stretch>
        </p:blipFill>
        <p:spPr bwMode="auto">
          <a:xfrm>
            <a:off x="1355898" y="2656365"/>
            <a:ext cx="2225142" cy="1793384"/>
          </a:xfrm>
          <a:prstGeom prst="rect">
            <a:avLst/>
          </a:prstGeom>
          <a:noFill/>
          <a:extLst>
            <a:ext uri="{909E8E84-426E-40DD-AFC4-6F175D3DCCD1}">
              <a14:hiddenFill xmlns:a14="http://schemas.microsoft.com/office/drawing/2010/main">
                <a:solidFill>
                  <a:srgbClr val="FFFFFF"/>
                </a:solidFill>
              </a14:hiddenFill>
            </a:ext>
          </a:extLst>
        </p:spPr>
      </p:pic>
      <p:pic>
        <p:nvPicPr>
          <p:cNvPr id="28678" name="Picture 6" descr="انا فخور مبادرة توضيح فرشاة حقيقي أحمر شورت clipart -  liguevoilemartinique.com">
            <a:extLst>
              <a:ext uri="{FF2B5EF4-FFF2-40B4-BE49-F238E27FC236}">
                <a16:creationId xmlns:a16="http://schemas.microsoft.com/office/drawing/2014/main" id="{68D26A4E-6CDB-4990-D9D2-8C6D366C985C}"/>
              </a:ext>
            </a:extLst>
          </p:cNvPr>
          <p:cNvPicPr>
            <a:picLocks noChangeAspect="1" noChangeArrowheads="1"/>
          </p:cNvPicPr>
          <p:nvPr/>
        </p:nvPicPr>
        <p:blipFill>
          <a:blip r:embed="rId5">
            <a:clrChange>
              <a:clrFrom>
                <a:srgbClr val="EEEEEE"/>
              </a:clrFrom>
              <a:clrTo>
                <a:srgbClr val="EEEEEE">
                  <a:alpha val="0"/>
                </a:srgbClr>
              </a:clrTo>
            </a:clrChange>
            <a:extLst>
              <a:ext uri="{28A0092B-C50C-407E-A947-70E740481C1C}">
                <a14:useLocalDpi xmlns:a14="http://schemas.microsoft.com/office/drawing/2010/main" val="0"/>
              </a:ext>
            </a:extLst>
          </a:blip>
          <a:srcRect/>
          <a:stretch>
            <a:fillRect/>
          </a:stretch>
        </p:blipFill>
        <p:spPr bwMode="auto">
          <a:xfrm>
            <a:off x="1319617" y="7690380"/>
            <a:ext cx="2216727" cy="2216727"/>
          </a:xfrm>
          <a:prstGeom prst="rect">
            <a:avLst/>
          </a:prstGeom>
          <a:noFill/>
          <a:extLst>
            <a:ext uri="{909E8E84-426E-40DD-AFC4-6F175D3DCCD1}">
              <a14:hiddenFill xmlns:a14="http://schemas.microsoft.com/office/drawing/2010/main">
                <a:solidFill>
                  <a:srgbClr val="FFFFFF"/>
                </a:solidFill>
              </a14:hiddenFill>
            </a:ext>
          </a:extLst>
        </p:spPr>
      </p:pic>
      <p:pic>
        <p:nvPicPr>
          <p:cNvPr id="28680" name="Picture 8" descr="حقيبة مدرسية باللون البرتقالي ومن ناحية رسم, حقيبة مدرسية Clipart, حقيبة  مدرسية برتقالية, التوضيح الكرتون PNG وملف PSD للتحميل مجانا">
            <a:extLst>
              <a:ext uri="{FF2B5EF4-FFF2-40B4-BE49-F238E27FC236}">
                <a16:creationId xmlns:a16="http://schemas.microsoft.com/office/drawing/2014/main" id="{CED2FC88-5235-75D2-F9BD-311A17E5035B}"/>
              </a:ext>
            </a:extLst>
          </p:cNvPr>
          <p:cNvPicPr>
            <a:picLocks noChangeAspect="1" noChangeArrowheads="1"/>
          </p:cNvPicPr>
          <p:nvPr/>
        </p:nvPicPr>
        <p:blipFill>
          <a:blip r:embed="rId6">
            <a:clrChange>
              <a:clrFrom>
                <a:srgbClr val="F5F5F5"/>
              </a:clrFrom>
              <a:clrTo>
                <a:srgbClr val="F5F5F5">
                  <a:alpha val="0"/>
                </a:srgbClr>
              </a:clrTo>
            </a:clrChange>
            <a:extLst>
              <a:ext uri="{28A0092B-C50C-407E-A947-70E740481C1C}">
                <a14:useLocalDpi xmlns:a14="http://schemas.microsoft.com/office/drawing/2010/main" val="0"/>
              </a:ext>
            </a:extLst>
          </a:blip>
          <a:srcRect/>
          <a:stretch>
            <a:fillRect/>
          </a:stretch>
        </p:blipFill>
        <p:spPr bwMode="auto">
          <a:xfrm>
            <a:off x="1514587" y="5191575"/>
            <a:ext cx="1856196" cy="1856196"/>
          </a:xfrm>
          <a:prstGeom prst="rect">
            <a:avLst/>
          </a:prstGeom>
          <a:noFill/>
          <a:extLst>
            <a:ext uri="{909E8E84-426E-40DD-AFC4-6F175D3DCCD1}">
              <a14:hiddenFill xmlns:a14="http://schemas.microsoft.com/office/drawing/2010/main">
                <a:solidFill>
                  <a:srgbClr val="FFFFFF"/>
                </a:solidFill>
              </a14:hiddenFill>
            </a:ext>
          </a:extLst>
        </p:spPr>
      </p:pic>
      <p:pic>
        <p:nvPicPr>
          <p:cNvPr id="28682" name="Picture 10" descr="Orange Funny Car Clipart | i2Clipart - Royalty Free Public Domain Clipart">
            <a:extLst>
              <a:ext uri="{FF2B5EF4-FFF2-40B4-BE49-F238E27FC236}">
                <a16:creationId xmlns:a16="http://schemas.microsoft.com/office/drawing/2014/main" id="{A723724E-C4B6-B264-C105-ED37EFD232FD}"/>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168066" y="5588330"/>
            <a:ext cx="2192172" cy="1297321"/>
          </a:xfrm>
          <a:prstGeom prst="rect">
            <a:avLst/>
          </a:prstGeom>
          <a:noFill/>
          <a:extLst>
            <a:ext uri="{909E8E84-426E-40DD-AFC4-6F175D3DCCD1}">
              <a14:hiddenFill xmlns:a14="http://schemas.microsoft.com/office/drawing/2010/main">
                <a:solidFill>
                  <a:srgbClr val="FFFFFF"/>
                </a:solidFill>
              </a14:hiddenFill>
            </a:ext>
          </a:extLst>
        </p:spPr>
      </p:pic>
      <p:pic>
        <p:nvPicPr>
          <p:cNvPr id="28684" name="Picture 12" descr="الملابس الشتويه | Winter preschool, Clip art, Autumn stickers">
            <a:extLst>
              <a:ext uri="{FF2B5EF4-FFF2-40B4-BE49-F238E27FC236}">
                <a16:creationId xmlns:a16="http://schemas.microsoft.com/office/drawing/2014/main" id="{EB50333B-2284-5FB1-1696-82E45147D3FF}"/>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357803" y="7710073"/>
            <a:ext cx="1816863" cy="215564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5853038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FF0000"/>
                </a:solidFill>
                <a:latin typeface="Dubai Medium" panose="020B0503030403030204" pitchFamily="34" charset="-78"/>
                <a:cs typeface="Dubai Medium" panose="020B0503030403030204" pitchFamily="34" charset="-78"/>
              </a:rPr>
              <a:t>الأحمر</a:t>
            </a:r>
            <a:endParaRPr sz="2400" b="0" dirty="0">
              <a:solidFill>
                <a:srgbClr val="FF000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4578" name="Picture 2" descr="Clipart Car PNG صور">
            <a:extLst>
              <a:ext uri="{FF2B5EF4-FFF2-40B4-BE49-F238E27FC236}">
                <a16:creationId xmlns:a16="http://schemas.microsoft.com/office/drawing/2014/main" id="{F6FD4CA1-6BBC-C655-1365-7491227290A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81252" y="2999950"/>
            <a:ext cx="2201561" cy="905682"/>
          </a:xfrm>
          <a:prstGeom prst="rect">
            <a:avLst/>
          </a:prstGeom>
          <a:noFill/>
          <a:extLst>
            <a:ext uri="{909E8E84-426E-40DD-AFC4-6F175D3DCCD1}">
              <a14:hiddenFill xmlns:a14="http://schemas.microsoft.com/office/drawing/2010/main">
                <a:solidFill>
                  <a:srgbClr val="FFFFFF"/>
                </a:solidFill>
              </a14:hiddenFill>
            </a:ext>
          </a:extLst>
        </p:spPr>
      </p:pic>
      <p:pic>
        <p:nvPicPr>
          <p:cNvPr id="24580" name="Picture 4" descr="مجموعة رذاذ دكتورالاسنان ماهر رجل غني بالغ بالونة clipart - stimulkz.com">
            <a:extLst>
              <a:ext uri="{FF2B5EF4-FFF2-40B4-BE49-F238E27FC236}">
                <a16:creationId xmlns:a16="http://schemas.microsoft.com/office/drawing/2014/main" id="{8C68E944-D7E9-E32A-A2FD-948BCB2C27B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856582" y="7667302"/>
            <a:ext cx="1141891" cy="2238905"/>
          </a:xfrm>
          <a:prstGeom prst="rect">
            <a:avLst/>
          </a:prstGeom>
          <a:noFill/>
          <a:extLst>
            <a:ext uri="{909E8E84-426E-40DD-AFC4-6F175D3DCCD1}">
              <a14:hiddenFill xmlns:a14="http://schemas.microsoft.com/office/drawing/2010/main">
                <a:solidFill>
                  <a:srgbClr val="FFFFFF"/>
                </a:solidFill>
              </a14:hiddenFill>
            </a:ext>
          </a:extLst>
        </p:spPr>
      </p:pic>
      <p:pic>
        <p:nvPicPr>
          <p:cNvPr id="24582" name="Picture 6" descr="الفلفل الكريسماس ، تحميل مجاني قصاصة فنية ، قصاصة فنية مجانية - آخر">
            <a:extLst>
              <a:ext uri="{FF2B5EF4-FFF2-40B4-BE49-F238E27FC236}">
                <a16:creationId xmlns:a16="http://schemas.microsoft.com/office/drawing/2014/main" id="{07428E16-4769-C1C4-82B0-D11FD75C5BA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404282" y="7922267"/>
            <a:ext cx="2075875" cy="1729896"/>
          </a:xfrm>
          <a:prstGeom prst="rect">
            <a:avLst/>
          </a:prstGeom>
          <a:noFill/>
          <a:extLst>
            <a:ext uri="{909E8E84-426E-40DD-AFC4-6F175D3DCCD1}">
              <a14:hiddenFill xmlns:a14="http://schemas.microsoft.com/office/drawing/2010/main">
                <a:solidFill>
                  <a:srgbClr val="FFFFFF"/>
                </a:solidFill>
              </a14:hiddenFill>
            </a:ext>
          </a:extLst>
        </p:spPr>
      </p:pic>
      <p:pic>
        <p:nvPicPr>
          <p:cNvPr id="24584" name="Picture 8" descr="Plant fragment Pygmalion قميص أحمر Tragic surgeon plans">
            <a:extLst>
              <a:ext uri="{FF2B5EF4-FFF2-40B4-BE49-F238E27FC236}">
                <a16:creationId xmlns:a16="http://schemas.microsoft.com/office/drawing/2014/main" id="{35732D3C-5C88-1D7B-2C5A-D433ADB4304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620911" y="2493694"/>
            <a:ext cx="1775807" cy="1935352"/>
          </a:xfrm>
          <a:prstGeom prst="rect">
            <a:avLst/>
          </a:prstGeom>
          <a:noFill/>
          <a:extLst>
            <a:ext uri="{909E8E84-426E-40DD-AFC4-6F175D3DCCD1}">
              <a14:hiddenFill xmlns:a14="http://schemas.microsoft.com/office/drawing/2010/main">
                <a:solidFill>
                  <a:srgbClr val="FFFFFF"/>
                </a:solidFill>
              </a14:hiddenFill>
            </a:ext>
          </a:extLst>
        </p:spPr>
      </p:pic>
      <p:pic>
        <p:nvPicPr>
          <p:cNvPr id="24586" name="Picture 10" descr="الذخيرة ابن شقيق دراسة تحليل ما لا نهاية خروف ورد كليب ارت -  unpackingthoughts.com">
            <a:extLst>
              <a:ext uri="{FF2B5EF4-FFF2-40B4-BE49-F238E27FC236}">
                <a16:creationId xmlns:a16="http://schemas.microsoft.com/office/drawing/2014/main" id="{F6D382EB-6C57-46BA-9304-8A3143A88A28}"/>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509783" y="5327067"/>
            <a:ext cx="1846172" cy="1846172"/>
          </a:xfrm>
          <a:prstGeom prst="rect">
            <a:avLst/>
          </a:prstGeom>
          <a:noFill/>
          <a:extLst>
            <a:ext uri="{909E8E84-426E-40DD-AFC4-6F175D3DCCD1}">
              <a14:hiddenFill xmlns:a14="http://schemas.microsoft.com/office/drawing/2010/main">
                <a:solidFill>
                  <a:srgbClr val="FFFFFF"/>
                </a:solidFill>
              </a14:hiddenFill>
            </a:ext>
          </a:extLst>
        </p:spPr>
      </p:pic>
      <p:pic>
        <p:nvPicPr>
          <p:cNvPr id="24588" name="Picture 12" descr="يعتبر المصبوب شغف مبالغة تقدير الرسم clipart فراشة - stimulkz.com">
            <a:extLst>
              <a:ext uri="{FF2B5EF4-FFF2-40B4-BE49-F238E27FC236}">
                <a16:creationId xmlns:a16="http://schemas.microsoft.com/office/drawing/2014/main" id="{F016E820-F64A-85FD-F0E1-80F4F14D1F6C}"/>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416105" y="5257459"/>
            <a:ext cx="1815680" cy="161732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2172841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00B050"/>
                </a:solidFill>
                <a:latin typeface="Dubai Medium" panose="020B0503030403030204" pitchFamily="34" charset="-78"/>
                <a:cs typeface="Dubai Medium" panose="020B0503030403030204" pitchFamily="34" charset="-78"/>
              </a:rPr>
              <a:t>الأخضر</a:t>
            </a:r>
            <a:endParaRPr sz="2400" b="0" dirty="0">
              <a:solidFill>
                <a:srgbClr val="00B05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5602" name="Picture 2" descr="Green Clipart | Free Download Clip Art | Free Clip Art | on Clipart Library">
            <a:extLst>
              <a:ext uri="{FF2B5EF4-FFF2-40B4-BE49-F238E27FC236}">
                <a16:creationId xmlns:a16="http://schemas.microsoft.com/office/drawing/2014/main" id="{5623AAA6-49EE-186F-722C-8DBB31E9829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300605" y="5203318"/>
            <a:ext cx="1766881" cy="1839163"/>
          </a:xfrm>
          <a:prstGeom prst="rect">
            <a:avLst/>
          </a:prstGeom>
          <a:noFill/>
          <a:extLst>
            <a:ext uri="{909E8E84-426E-40DD-AFC4-6F175D3DCCD1}">
              <a14:hiddenFill xmlns:a14="http://schemas.microsoft.com/office/drawing/2010/main">
                <a:solidFill>
                  <a:srgbClr val="FFFFFF"/>
                </a:solidFill>
              </a14:hiddenFill>
            </a:ext>
          </a:extLst>
        </p:spPr>
      </p:pic>
      <p:pic>
        <p:nvPicPr>
          <p:cNvPr id="25604" name="Picture 4" descr="أوراق خضراء قصاصات فنية مجانية ، تنزيل قصاصات فنية مجانية ، قصاصة فنية  مجانية - آخر">
            <a:extLst>
              <a:ext uri="{FF2B5EF4-FFF2-40B4-BE49-F238E27FC236}">
                <a16:creationId xmlns:a16="http://schemas.microsoft.com/office/drawing/2014/main" id="{6F9FD251-F4A8-62F6-351D-7FF6DDF29F4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89664" y="5384630"/>
            <a:ext cx="1475257" cy="1262771"/>
          </a:xfrm>
          <a:prstGeom prst="rect">
            <a:avLst/>
          </a:prstGeom>
          <a:noFill/>
          <a:extLst>
            <a:ext uri="{909E8E84-426E-40DD-AFC4-6F175D3DCCD1}">
              <a14:hiddenFill xmlns:a14="http://schemas.microsoft.com/office/drawing/2010/main">
                <a:solidFill>
                  <a:srgbClr val="FFFFFF"/>
                </a:solidFill>
              </a14:hiddenFill>
            </a:ext>
          </a:extLst>
        </p:spPr>
      </p:pic>
      <p:pic>
        <p:nvPicPr>
          <p:cNvPr id="25606" name="Picture 6" descr="Green Clipart | Free Download Clip Art | Free Clip Art | on Clipart Library">
            <a:extLst>
              <a:ext uri="{FF2B5EF4-FFF2-40B4-BE49-F238E27FC236}">
                <a16:creationId xmlns:a16="http://schemas.microsoft.com/office/drawing/2014/main" id="{6970DD1F-D02F-A7AC-1C07-C4FE0E388FF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10894" y="2560550"/>
            <a:ext cx="1686544" cy="1686544"/>
          </a:xfrm>
          <a:prstGeom prst="rect">
            <a:avLst/>
          </a:prstGeom>
          <a:noFill/>
          <a:extLst>
            <a:ext uri="{909E8E84-426E-40DD-AFC4-6F175D3DCCD1}">
              <a14:hiddenFill xmlns:a14="http://schemas.microsoft.com/office/drawing/2010/main">
                <a:solidFill>
                  <a:srgbClr val="FFFFFF"/>
                </a:solidFill>
              </a14:hiddenFill>
            </a:ext>
          </a:extLst>
        </p:spPr>
      </p:pic>
      <p:pic>
        <p:nvPicPr>
          <p:cNvPr id="25608" name="Picture 8" descr="Green Clipart | Free Download Clip Art | Free Clip Art | on Clipart Library">
            <a:extLst>
              <a:ext uri="{FF2B5EF4-FFF2-40B4-BE49-F238E27FC236}">
                <a16:creationId xmlns:a16="http://schemas.microsoft.com/office/drawing/2014/main" id="{97A6D0A4-1FAE-F26C-A7E5-A69CF5D26643}"/>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515663" y="3079454"/>
            <a:ext cx="1917499" cy="961774"/>
          </a:xfrm>
          <a:prstGeom prst="rect">
            <a:avLst/>
          </a:prstGeom>
          <a:noFill/>
          <a:extLst>
            <a:ext uri="{909E8E84-426E-40DD-AFC4-6F175D3DCCD1}">
              <a14:hiddenFill xmlns:a14="http://schemas.microsoft.com/office/drawing/2010/main">
                <a:solidFill>
                  <a:srgbClr val="FFFFFF"/>
                </a:solidFill>
              </a14:hiddenFill>
            </a:ext>
          </a:extLst>
        </p:spPr>
      </p:pic>
      <p:pic>
        <p:nvPicPr>
          <p:cNvPr id="25610" name="Picture 10" descr="Green grapes clip art sweet png - Clipartix">
            <a:extLst>
              <a:ext uri="{FF2B5EF4-FFF2-40B4-BE49-F238E27FC236}">
                <a16:creationId xmlns:a16="http://schemas.microsoft.com/office/drawing/2014/main" id="{0C8B21FE-9BA3-4BDF-6932-2D1003362343}"/>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379674" y="7719867"/>
            <a:ext cx="1905040" cy="2082253"/>
          </a:xfrm>
          <a:prstGeom prst="rect">
            <a:avLst/>
          </a:prstGeom>
          <a:noFill/>
          <a:extLst>
            <a:ext uri="{909E8E84-426E-40DD-AFC4-6F175D3DCCD1}">
              <a14:hiddenFill xmlns:a14="http://schemas.microsoft.com/office/drawing/2010/main">
                <a:solidFill>
                  <a:srgbClr val="FFFFFF"/>
                </a:solidFill>
              </a14:hiddenFill>
            </a:ext>
          </a:extLst>
        </p:spPr>
      </p:pic>
      <p:pic>
        <p:nvPicPr>
          <p:cNvPr id="25612" name="Picture 12" descr="شجرة الكرتون مرسومة باليد الخضراء, شجرة المرسومة Png, شجرة, الإنبات PNG  والمتجهات للتحميل مجانا | Árbol de acuarela, Arboles con acuarela, Manos  dibujo">
            <a:extLst>
              <a:ext uri="{FF2B5EF4-FFF2-40B4-BE49-F238E27FC236}">
                <a16:creationId xmlns:a16="http://schemas.microsoft.com/office/drawing/2014/main" id="{252ACC7A-30CB-7A9A-94AC-267843E11B61}"/>
              </a:ext>
            </a:extLst>
          </p:cNvPr>
          <p:cNvPicPr>
            <a:picLocks noChangeAspect="1" noChangeArrowheads="1"/>
          </p:cNvPicPr>
          <p:nvPr/>
        </p:nvPicPr>
        <p:blipFill>
          <a:blip r:embed="rId8">
            <a:clrChange>
              <a:clrFrom>
                <a:srgbClr val="F5F5F5"/>
              </a:clrFrom>
              <a:clrTo>
                <a:srgbClr val="F5F5F5">
                  <a:alpha val="0"/>
                </a:srgbClr>
              </a:clrTo>
            </a:clrChange>
            <a:extLst>
              <a:ext uri="{28A0092B-C50C-407E-A947-70E740481C1C}">
                <a14:useLocalDpi xmlns:a14="http://schemas.microsoft.com/office/drawing/2010/main" val="0"/>
              </a:ext>
            </a:extLst>
          </a:blip>
          <a:srcRect/>
          <a:stretch>
            <a:fillRect/>
          </a:stretch>
        </p:blipFill>
        <p:spPr bwMode="auto">
          <a:xfrm>
            <a:off x="1165835" y="7504479"/>
            <a:ext cx="2697387" cy="26973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09786191"/>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chemeClr val="bg1">
                    <a:lumMod val="85000"/>
                  </a:schemeClr>
                </a:solidFill>
                <a:latin typeface="Dubai Medium" panose="020B0503030403030204" pitchFamily="34" charset="-78"/>
                <a:cs typeface="Dubai Medium" panose="020B0503030403030204" pitchFamily="34" charset="-78"/>
              </a:rPr>
              <a:t>الأبيض</a:t>
            </a:r>
            <a:endParaRPr sz="2400" b="0" dirty="0">
              <a:solidFill>
                <a:schemeClr val="bg1">
                  <a:lumMod val="85000"/>
                </a:schemeClr>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9698" name="Picture 2" descr="الابيض خروف اكل رسم | Cartoon clip art, Sheep art, Clay christmas  decorations">
            <a:extLst>
              <a:ext uri="{FF2B5EF4-FFF2-40B4-BE49-F238E27FC236}">
                <a16:creationId xmlns:a16="http://schemas.microsoft.com/office/drawing/2014/main" id="{EAC182FC-D8E1-7E5A-D5A6-85ABDC22CE88}"/>
              </a:ext>
            </a:extLst>
          </p:cNvPr>
          <p:cNvPicPr>
            <a:picLocks noChangeAspect="1" noChangeArrowheads="1"/>
          </p:cNvPicPr>
          <p:nvPr/>
        </p:nvPicPr>
        <p:blipFill>
          <a:blip r:embed="rId3">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4278936" y="2891918"/>
            <a:ext cx="1959345" cy="1468069"/>
          </a:xfrm>
          <a:prstGeom prst="rect">
            <a:avLst/>
          </a:prstGeom>
          <a:noFill/>
          <a:extLst>
            <a:ext uri="{909E8E84-426E-40DD-AFC4-6F175D3DCCD1}">
              <a14:hiddenFill xmlns:a14="http://schemas.microsoft.com/office/drawing/2010/main">
                <a:solidFill>
                  <a:srgbClr val="FFFFFF"/>
                </a:solidFill>
              </a14:hiddenFill>
            </a:ext>
          </a:extLst>
        </p:spPr>
      </p:pic>
      <p:pic>
        <p:nvPicPr>
          <p:cNvPr id="29700" name="Picture 4" descr="قصاصات فنية مجانية للبيض ، تنزيل قصاصات فنية مجانية ، قصاصات فنية مجانية -  آخر">
            <a:extLst>
              <a:ext uri="{FF2B5EF4-FFF2-40B4-BE49-F238E27FC236}">
                <a16:creationId xmlns:a16="http://schemas.microsoft.com/office/drawing/2014/main" id="{2F7BE329-0568-A94B-E608-6DC6E7372A2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98998" y="2829634"/>
            <a:ext cx="1774973" cy="1521405"/>
          </a:xfrm>
          <a:prstGeom prst="rect">
            <a:avLst/>
          </a:prstGeom>
          <a:noFill/>
          <a:extLst>
            <a:ext uri="{909E8E84-426E-40DD-AFC4-6F175D3DCCD1}">
              <a14:hiddenFill xmlns:a14="http://schemas.microsoft.com/office/drawing/2010/main">
                <a:solidFill>
                  <a:srgbClr val="FFFFFF"/>
                </a:solidFill>
              </a14:hiddenFill>
            </a:ext>
          </a:extLst>
        </p:spPr>
      </p:pic>
      <p:pic>
        <p:nvPicPr>
          <p:cNvPr id="29702" name="Picture 6" descr="حمامة بيضاء مجانية الكريسماس ، تحميل مجاني قصاصة فنية ، قصاصة فنية مجانية -  آخر">
            <a:extLst>
              <a:ext uri="{FF2B5EF4-FFF2-40B4-BE49-F238E27FC236}">
                <a16:creationId xmlns:a16="http://schemas.microsoft.com/office/drawing/2014/main" id="{4BFBFDA8-6AFD-50B3-F209-6646DA79277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397026" y="4567458"/>
            <a:ext cx="2208225" cy="2944146"/>
          </a:xfrm>
          <a:prstGeom prst="rect">
            <a:avLst/>
          </a:prstGeom>
          <a:noFill/>
          <a:extLst>
            <a:ext uri="{909E8E84-426E-40DD-AFC4-6F175D3DCCD1}">
              <a14:hiddenFill xmlns:a14="http://schemas.microsoft.com/office/drawing/2010/main">
                <a:solidFill>
                  <a:srgbClr val="FFFFFF"/>
                </a:solidFill>
              </a14:hiddenFill>
            </a:ext>
          </a:extLst>
        </p:spPr>
      </p:pic>
      <p:pic>
        <p:nvPicPr>
          <p:cNvPr id="29704" name="Picture 8" descr="محاولة درع مزارع نظف الأرضية ذروة مسنن بنطلون clipart black and white -  socoproject.org">
            <a:extLst>
              <a:ext uri="{FF2B5EF4-FFF2-40B4-BE49-F238E27FC236}">
                <a16:creationId xmlns:a16="http://schemas.microsoft.com/office/drawing/2014/main" id="{B7935C75-C0DE-553D-E0D0-CE12131757B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468403" y="7899822"/>
            <a:ext cx="1843894" cy="1902298"/>
          </a:xfrm>
          <a:prstGeom prst="rect">
            <a:avLst/>
          </a:prstGeom>
          <a:noFill/>
          <a:extLst>
            <a:ext uri="{909E8E84-426E-40DD-AFC4-6F175D3DCCD1}">
              <a14:hiddenFill xmlns:a14="http://schemas.microsoft.com/office/drawing/2010/main">
                <a:solidFill>
                  <a:srgbClr val="FFFFFF"/>
                </a:solidFill>
              </a14:hiddenFill>
            </a:ext>
          </a:extLst>
        </p:spPr>
      </p:pic>
      <p:pic>
        <p:nvPicPr>
          <p:cNvPr id="29706" name="Picture 10" descr="White Flowers PNG Images, Transparent White Flowers Image Download - PNGitem">
            <a:extLst>
              <a:ext uri="{FF2B5EF4-FFF2-40B4-BE49-F238E27FC236}">
                <a16:creationId xmlns:a16="http://schemas.microsoft.com/office/drawing/2014/main" id="{9F739813-87EE-C0E5-C87F-B4C0B2DF2567}"/>
              </a:ext>
            </a:extLst>
          </p:cNvPr>
          <p:cNvPicPr>
            <a:picLocks noChangeAspect="1" noChangeArrowheads="1"/>
          </p:cNvPicPr>
          <p:nvPr/>
        </p:nvPicPr>
        <p:blipFill>
          <a:blip r:embed="rId7">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4448029" y="7883725"/>
            <a:ext cx="1743533" cy="1677626"/>
          </a:xfrm>
          <a:prstGeom prst="rect">
            <a:avLst/>
          </a:prstGeom>
          <a:noFill/>
          <a:extLst>
            <a:ext uri="{909E8E84-426E-40DD-AFC4-6F175D3DCCD1}">
              <a14:hiddenFill xmlns:a14="http://schemas.microsoft.com/office/drawing/2010/main">
                <a:solidFill>
                  <a:srgbClr val="FFFFFF"/>
                </a:solidFill>
              </a14:hiddenFill>
            </a:ext>
          </a:extLst>
        </p:spPr>
      </p:pic>
      <p:pic>
        <p:nvPicPr>
          <p:cNvPr id="29708" name="Picture 12" descr="Mouth clip art black and white free clipart images 3 - Cliparting.com">
            <a:extLst>
              <a:ext uri="{FF2B5EF4-FFF2-40B4-BE49-F238E27FC236}">
                <a16:creationId xmlns:a16="http://schemas.microsoft.com/office/drawing/2014/main" id="{D68746EA-C801-AE3A-66BC-27ED001FC010}"/>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416105" y="5021843"/>
            <a:ext cx="1847086" cy="18470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8232231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7030A0"/>
                </a:solidFill>
                <a:latin typeface="Dubai Medium" panose="020B0503030403030204" pitchFamily="34" charset="-78"/>
                <a:cs typeface="Dubai Medium" panose="020B0503030403030204" pitchFamily="34" charset="-78"/>
              </a:rPr>
              <a:t>بنفسجي</a:t>
            </a:r>
            <a:endParaRPr sz="2400" b="0" dirty="0">
              <a:solidFill>
                <a:srgbClr val="7030A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30722" name="Picture 2" descr="Strandball Beachball Ball Clipart | i2Clipart - Royalty Free Public Domain  Clipart">
            <a:extLst>
              <a:ext uri="{FF2B5EF4-FFF2-40B4-BE49-F238E27FC236}">
                <a16:creationId xmlns:a16="http://schemas.microsoft.com/office/drawing/2014/main" id="{E1687020-C3F7-7E06-0432-84428AC3B41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15856" y="2623293"/>
            <a:ext cx="1560716" cy="1603392"/>
          </a:xfrm>
          <a:prstGeom prst="rect">
            <a:avLst/>
          </a:prstGeom>
          <a:noFill/>
          <a:extLst>
            <a:ext uri="{909E8E84-426E-40DD-AFC4-6F175D3DCCD1}">
              <a14:hiddenFill xmlns:a14="http://schemas.microsoft.com/office/drawing/2010/main">
                <a:solidFill>
                  <a:srgbClr val="FFFFFF"/>
                </a:solidFill>
              </a14:hiddenFill>
            </a:ext>
          </a:extLst>
        </p:spPr>
      </p:pic>
      <p:pic>
        <p:nvPicPr>
          <p:cNvPr id="30726" name="Picture 6" descr="sunset Fisherman Siesta بلالين بنفسجي Tears scrap insect">
            <a:extLst>
              <a:ext uri="{FF2B5EF4-FFF2-40B4-BE49-F238E27FC236}">
                <a16:creationId xmlns:a16="http://schemas.microsoft.com/office/drawing/2014/main" id="{0EA27247-EADE-28A4-2719-5FBEC6190455}"/>
              </a:ext>
            </a:extLst>
          </p:cNvPr>
          <p:cNvPicPr>
            <a:picLocks noChangeAspect="1" noChangeArrowheads="1"/>
          </p:cNvPicPr>
          <p:nvPr/>
        </p:nvPicPr>
        <p:blipFill>
          <a:blip r:embed="rId4">
            <a:clrChange>
              <a:clrFrom>
                <a:srgbClr val="EFEEEF"/>
              </a:clrFrom>
              <a:clrTo>
                <a:srgbClr val="EFEEEF">
                  <a:alpha val="0"/>
                </a:srgbClr>
              </a:clrTo>
            </a:clrChange>
            <a:extLst>
              <a:ext uri="{28A0092B-C50C-407E-A947-70E740481C1C}">
                <a14:useLocalDpi xmlns:a14="http://schemas.microsoft.com/office/drawing/2010/main" val="0"/>
              </a:ext>
            </a:extLst>
          </a:blip>
          <a:srcRect/>
          <a:stretch>
            <a:fillRect/>
          </a:stretch>
        </p:blipFill>
        <p:spPr bwMode="auto">
          <a:xfrm>
            <a:off x="1864657" y="7657950"/>
            <a:ext cx="1403608" cy="2153813"/>
          </a:xfrm>
          <a:prstGeom prst="rect">
            <a:avLst/>
          </a:prstGeom>
          <a:noFill/>
          <a:extLst>
            <a:ext uri="{909E8E84-426E-40DD-AFC4-6F175D3DCCD1}">
              <a14:hiddenFill xmlns:a14="http://schemas.microsoft.com/office/drawing/2010/main">
                <a:solidFill>
                  <a:srgbClr val="FFFFFF"/>
                </a:solidFill>
              </a14:hiddenFill>
            </a:ext>
          </a:extLst>
        </p:spPr>
      </p:pic>
      <p:pic>
        <p:nvPicPr>
          <p:cNvPr id="30728" name="Picture 8" descr="الرواق في الاعلى شاطئ بحر الملف الشخصي خوخ أعشاب كرتون فراشة بنفسجي -  stimulkz.com">
            <a:extLst>
              <a:ext uri="{FF2B5EF4-FFF2-40B4-BE49-F238E27FC236}">
                <a16:creationId xmlns:a16="http://schemas.microsoft.com/office/drawing/2014/main" id="{FA67E75F-3BFB-BD04-5F41-218549A02338}"/>
              </a:ext>
            </a:extLst>
          </p:cNvPr>
          <p:cNvPicPr>
            <a:picLocks noChangeAspect="1" noChangeArrowheads="1"/>
          </p:cNvPicPr>
          <p:nvPr/>
        </p:nvPicPr>
        <p:blipFill>
          <a:blip r:embed="rId5">
            <a:clrChange>
              <a:clrFrom>
                <a:srgbClr val="EEEEEE"/>
              </a:clrFrom>
              <a:clrTo>
                <a:srgbClr val="EEEEEE">
                  <a:alpha val="0"/>
                </a:srgbClr>
              </a:clrTo>
            </a:clrChange>
            <a:extLst>
              <a:ext uri="{28A0092B-C50C-407E-A947-70E740481C1C}">
                <a14:useLocalDpi xmlns:a14="http://schemas.microsoft.com/office/drawing/2010/main" val="0"/>
              </a:ext>
            </a:extLst>
          </a:blip>
          <a:srcRect/>
          <a:stretch>
            <a:fillRect/>
          </a:stretch>
        </p:blipFill>
        <p:spPr bwMode="auto">
          <a:xfrm>
            <a:off x="4126027" y="7716779"/>
            <a:ext cx="2153812" cy="2153812"/>
          </a:xfrm>
          <a:prstGeom prst="rect">
            <a:avLst/>
          </a:prstGeom>
          <a:noFill/>
          <a:extLst>
            <a:ext uri="{909E8E84-426E-40DD-AFC4-6F175D3DCCD1}">
              <a14:hiddenFill xmlns:a14="http://schemas.microsoft.com/office/drawing/2010/main">
                <a:solidFill>
                  <a:srgbClr val="FFFFFF"/>
                </a:solidFill>
              </a14:hiddenFill>
            </a:ext>
          </a:extLst>
        </p:spPr>
      </p:pic>
      <p:pic>
        <p:nvPicPr>
          <p:cNvPr id="30734" name="Picture 14" descr="jump Descriptive homosexual بنفسجي فيدورا Sailor present suck">
            <a:extLst>
              <a:ext uri="{FF2B5EF4-FFF2-40B4-BE49-F238E27FC236}">
                <a16:creationId xmlns:a16="http://schemas.microsoft.com/office/drawing/2014/main" id="{346336EA-4CB9-2DE5-A284-A572C8BA398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365822" y="3028211"/>
            <a:ext cx="2233823" cy="907490"/>
          </a:xfrm>
          <a:prstGeom prst="rect">
            <a:avLst/>
          </a:prstGeom>
          <a:noFill/>
          <a:extLst>
            <a:ext uri="{909E8E84-426E-40DD-AFC4-6F175D3DCCD1}">
              <a14:hiddenFill xmlns:a14="http://schemas.microsoft.com/office/drawing/2010/main">
                <a:solidFill>
                  <a:srgbClr val="FFFFFF"/>
                </a:solidFill>
              </a14:hiddenFill>
            </a:ext>
          </a:extLst>
        </p:spPr>
      </p:pic>
      <p:pic>
        <p:nvPicPr>
          <p:cNvPr id="30736" name="Picture 16" descr="Violet Pencil Clipart | i2Clipart - Royalty Free Public Domain Clipart">
            <a:extLst>
              <a:ext uri="{FF2B5EF4-FFF2-40B4-BE49-F238E27FC236}">
                <a16:creationId xmlns:a16="http://schemas.microsoft.com/office/drawing/2014/main" id="{F89DDB97-2D37-C297-ED11-3C2650B0B55E}"/>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260132" y="5028121"/>
            <a:ext cx="2339514" cy="2147601"/>
          </a:xfrm>
          <a:prstGeom prst="rect">
            <a:avLst/>
          </a:prstGeom>
          <a:noFill/>
          <a:extLst>
            <a:ext uri="{909E8E84-426E-40DD-AFC4-6F175D3DCCD1}">
              <a14:hiddenFill xmlns:a14="http://schemas.microsoft.com/office/drawing/2010/main">
                <a:solidFill>
                  <a:srgbClr val="FFFFFF"/>
                </a:solidFill>
              </a14:hiddenFill>
            </a:ext>
          </a:extLst>
        </p:spPr>
      </p:pic>
      <p:pic>
        <p:nvPicPr>
          <p:cNvPr id="30738" name="Picture 18" descr="Supermarket artery Slash كب كيك البنفسجي Amplify white Decision">
            <a:extLst>
              <a:ext uri="{FF2B5EF4-FFF2-40B4-BE49-F238E27FC236}">
                <a16:creationId xmlns:a16="http://schemas.microsoft.com/office/drawing/2014/main" id="{5F72D171-FD44-FD1A-0037-380CC06038D3}"/>
              </a:ext>
            </a:extLst>
          </p:cNvPr>
          <p:cNvPicPr>
            <a:picLocks noChangeAspect="1" noChangeArrowheads="1"/>
          </p:cNvPicPr>
          <p:nvPr/>
        </p:nvPicPr>
        <p:blipFill>
          <a:blip r:embed="rId8">
            <a:clrChange>
              <a:clrFrom>
                <a:srgbClr val="F5F5F5"/>
              </a:clrFrom>
              <a:clrTo>
                <a:srgbClr val="F5F5F5">
                  <a:alpha val="0"/>
                </a:srgbClr>
              </a:clrTo>
            </a:clrChange>
            <a:extLst>
              <a:ext uri="{28A0092B-C50C-407E-A947-70E740481C1C}">
                <a14:useLocalDpi xmlns:a14="http://schemas.microsoft.com/office/drawing/2010/main" val="0"/>
              </a:ext>
            </a:extLst>
          </a:blip>
          <a:srcRect/>
          <a:stretch>
            <a:fillRect/>
          </a:stretch>
        </p:blipFill>
        <p:spPr bwMode="auto">
          <a:xfrm>
            <a:off x="4044560" y="4905828"/>
            <a:ext cx="2411656" cy="241165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25599407"/>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FF8AD8"/>
                </a:solidFill>
                <a:latin typeface="Dubai Medium" panose="020B0503030403030204" pitchFamily="34" charset="-78"/>
                <a:cs typeface="Dubai Medium" panose="020B0503030403030204" pitchFamily="34" charset="-78"/>
              </a:rPr>
              <a:t>زهري</a:t>
            </a:r>
            <a:endParaRPr sz="2400" b="0" dirty="0">
              <a:solidFill>
                <a:srgbClr val="FF8AD8"/>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31746" name="Picture 2" descr="Green Purple Flower Clipart | i2Clipart - Royalty Free Public Domain Clipart">
            <a:extLst>
              <a:ext uri="{FF2B5EF4-FFF2-40B4-BE49-F238E27FC236}">
                <a16:creationId xmlns:a16="http://schemas.microsoft.com/office/drawing/2014/main" id="{EA1E859F-84DD-EDC1-CC21-A301840FE61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89278" y="2666608"/>
            <a:ext cx="1145301" cy="1695582"/>
          </a:xfrm>
          <a:prstGeom prst="rect">
            <a:avLst/>
          </a:prstGeom>
          <a:noFill/>
          <a:extLst>
            <a:ext uri="{909E8E84-426E-40DD-AFC4-6F175D3DCCD1}">
              <a14:hiddenFill xmlns:a14="http://schemas.microsoft.com/office/drawing/2010/main">
                <a:solidFill>
                  <a:srgbClr val="FFFFFF"/>
                </a:solidFill>
              </a14:hiddenFill>
            </a:ext>
          </a:extLst>
        </p:spPr>
      </p:pic>
      <p:pic>
        <p:nvPicPr>
          <p:cNvPr id="31750" name="Picture 6" descr="فراشة Png - كونتنت">
            <a:extLst>
              <a:ext uri="{FF2B5EF4-FFF2-40B4-BE49-F238E27FC236}">
                <a16:creationId xmlns:a16="http://schemas.microsoft.com/office/drawing/2014/main" id="{09271E72-1581-0258-C0D5-DBFAC3442B22}"/>
              </a:ext>
            </a:extLst>
          </p:cNvPr>
          <p:cNvPicPr>
            <a:picLocks noChangeAspect="1" noChangeArrowheads="1"/>
          </p:cNvPicPr>
          <p:nvPr/>
        </p:nvPicPr>
        <p:blipFill>
          <a:blip r:embed="rId4">
            <a:clrChange>
              <a:clrFrom>
                <a:srgbClr val="EDEDED"/>
              </a:clrFrom>
              <a:clrTo>
                <a:srgbClr val="EDEDED">
                  <a:alpha val="0"/>
                </a:srgbClr>
              </a:clrTo>
            </a:clrChange>
            <a:extLst>
              <a:ext uri="{28A0092B-C50C-407E-A947-70E740481C1C}">
                <a14:useLocalDpi xmlns:a14="http://schemas.microsoft.com/office/drawing/2010/main" val="0"/>
              </a:ext>
            </a:extLst>
          </a:blip>
          <a:srcRect/>
          <a:stretch>
            <a:fillRect/>
          </a:stretch>
        </p:blipFill>
        <p:spPr bwMode="auto">
          <a:xfrm>
            <a:off x="1468555" y="5119648"/>
            <a:ext cx="1871728" cy="1914178"/>
          </a:xfrm>
          <a:prstGeom prst="rect">
            <a:avLst/>
          </a:prstGeom>
          <a:noFill/>
          <a:extLst>
            <a:ext uri="{909E8E84-426E-40DD-AFC4-6F175D3DCCD1}">
              <a14:hiddenFill xmlns:a14="http://schemas.microsoft.com/office/drawing/2010/main">
                <a:solidFill>
                  <a:srgbClr val="FFFFFF"/>
                </a:solidFill>
              </a14:hiddenFill>
            </a:ext>
          </a:extLst>
        </p:spPr>
      </p:pic>
      <p:pic>
        <p:nvPicPr>
          <p:cNvPr id="31752" name="Picture 8" descr="اختلس مفيد خلاص قابل للتحقيق دبلوماسي ديك رومي pink converse clipart -  onggiauland.com">
            <a:extLst>
              <a:ext uri="{FF2B5EF4-FFF2-40B4-BE49-F238E27FC236}">
                <a16:creationId xmlns:a16="http://schemas.microsoft.com/office/drawing/2014/main" id="{EE022FF8-DBDE-3C03-C132-6FAD3B6E8B47}"/>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64853" y="5253730"/>
            <a:ext cx="2202764" cy="1652304"/>
          </a:xfrm>
          <a:prstGeom prst="rect">
            <a:avLst/>
          </a:prstGeom>
          <a:noFill/>
          <a:extLst>
            <a:ext uri="{909E8E84-426E-40DD-AFC4-6F175D3DCCD1}">
              <a14:hiddenFill xmlns:a14="http://schemas.microsoft.com/office/drawing/2010/main">
                <a:solidFill>
                  <a:srgbClr val="FFFFFF"/>
                </a:solidFill>
              </a14:hiddenFill>
            </a:ext>
          </a:extLst>
        </p:spPr>
      </p:pic>
      <p:pic>
        <p:nvPicPr>
          <p:cNvPr id="31754" name="Picture 10" descr="قبعة الكريسماس الحرة ، تحميل مجاني قصاصة فنية ، قصاصة فنية مجانية - آخر">
            <a:extLst>
              <a:ext uri="{FF2B5EF4-FFF2-40B4-BE49-F238E27FC236}">
                <a16:creationId xmlns:a16="http://schemas.microsoft.com/office/drawing/2014/main" id="{27BEF552-17DA-5F40-A835-45E30711B87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116337" y="8285682"/>
            <a:ext cx="2240840" cy="893952"/>
          </a:xfrm>
          <a:prstGeom prst="rect">
            <a:avLst/>
          </a:prstGeom>
          <a:noFill/>
          <a:extLst>
            <a:ext uri="{909E8E84-426E-40DD-AFC4-6F175D3DCCD1}">
              <a14:hiddenFill xmlns:a14="http://schemas.microsoft.com/office/drawing/2010/main">
                <a:solidFill>
                  <a:srgbClr val="FFFFFF"/>
                </a:solidFill>
              </a14:hiddenFill>
            </a:ext>
          </a:extLst>
        </p:spPr>
      </p:pic>
      <p:pic>
        <p:nvPicPr>
          <p:cNvPr id="31756" name="Picture 12" descr="صور متحركة مجانية ، تحميل قصاصات فنية مجانية ، قصاصات فنية مجانية - آخر">
            <a:extLst>
              <a:ext uri="{FF2B5EF4-FFF2-40B4-BE49-F238E27FC236}">
                <a16:creationId xmlns:a16="http://schemas.microsoft.com/office/drawing/2014/main" id="{7C9E2C8D-B947-DA0B-8D39-D67715B0A23B}"/>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590103" y="2865984"/>
            <a:ext cx="1729732" cy="1094320"/>
          </a:xfrm>
          <a:prstGeom prst="rect">
            <a:avLst/>
          </a:prstGeom>
          <a:noFill/>
          <a:extLst>
            <a:ext uri="{909E8E84-426E-40DD-AFC4-6F175D3DCCD1}">
              <a14:hiddenFill xmlns:a14="http://schemas.microsoft.com/office/drawing/2010/main">
                <a:solidFill>
                  <a:srgbClr val="FFFFFF"/>
                </a:solidFill>
              </a14:hiddenFill>
            </a:ext>
          </a:extLst>
        </p:spPr>
      </p:pic>
      <p:pic>
        <p:nvPicPr>
          <p:cNvPr id="31758" name="Picture 14" descr="تطور تعليما جيدا لفة خمارة شكل خطير صور دبدوب وردي - onggiauland.com">
            <a:extLst>
              <a:ext uri="{FF2B5EF4-FFF2-40B4-BE49-F238E27FC236}">
                <a16:creationId xmlns:a16="http://schemas.microsoft.com/office/drawing/2014/main" id="{A1C5639B-D0BB-1CC3-8836-4B57CD762206}"/>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527759" y="7715619"/>
            <a:ext cx="1791018" cy="20895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84562987"/>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chemeClr val="tx1">
                    <a:lumMod val="95000"/>
                    <a:lumOff val="5000"/>
                  </a:schemeClr>
                </a:solidFill>
                <a:latin typeface="Dubai Medium" panose="020B0503030403030204" pitchFamily="34" charset="-78"/>
                <a:cs typeface="Dubai Medium" panose="020B0503030403030204" pitchFamily="34" charset="-78"/>
              </a:rPr>
              <a:t>أسود</a:t>
            </a:r>
            <a:endParaRPr sz="2400" b="0" dirty="0">
              <a:solidFill>
                <a:schemeClr val="tx1">
                  <a:lumMod val="95000"/>
                  <a:lumOff val="5000"/>
                </a:schemeClr>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32770" name="Picture 2" descr="دجاج صوف ربع الدائرة أسوأ تحويل المربي sneakers clipart - onggiauland.com">
            <a:extLst>
              <a:ext uri="{FF2B5EF4-FFF2-40B4-BE49-F238E27FC236}">
                <a16:creationId xmlns:a16="http://schemas.microsoft.com/office/drawing/2014/main" id="{C683607A-5F90-8C58-BFD4-D5C50629CF92}"/>
              </a:ext>
            </a:extLst>
          </p:cNvPr>
          <p:cNvPicPr>
            <a:picLocks noChangeAspect="1" noChangeArrowheads="1"/>
          </p:cNvPicPr>
          <p:nvPr/>
        </p:nvPicPr>
        <p:blipFill>
          <a:blip r:embed="rId3">
            <a:clrChange>
              <a:clrFrom>
                <a:srgbClr val="F7F7F7"/>
              </a:clrFrom>
              <a:clrTo>
                <a:srgbClr val="F7F7F7">
                  <a:alpha val="0"/>
                </a:srgbClr>
              </a:clrTo>
            </a:clrChange>
            <a:extLst>
              <a:ext uri="{28A0092B-C50C-407E-A947-70E740481C1C}">
                <a14:useLocalDpi xmlns:a14="http://schemas.microsoft.com/office/drawing/2010/main" val="0"/>
              </a:ext>
            </a:extLst>
          </a:blip>
          <a:srcRect/>
          <a:stretch>
            <a:fillRect/>
          </a:stretch>
        </p:blipFill>
        <p:spPr bwMode="auto">
          <a:xfrm>
            <a:off x="4434049" y="5899016"/>
            <a:ext cx="1756978" cy="1105096"/>
          </a:xfrm>
          <a:prstGeom prst="rect">
            <a:avLst/>
          </a:prstGeom>
          <a:noFill/>
          <a:extLst>
            <a:ext uri="{909E8E84-426E-40DD-AFC4-6F175D3DCCD1}">
              <a14:hiddenFill xmlns:a14="http://schemas.microsoft.com/office/drawing/2010/main">
                <a:solidFill>
                  <a:srgbClr val="FFFFFF"/>
                </a:solidFill>
              </a14:hiddenFill>
            </a:ext>
          </a:extLst>
        </p:spPr>
      </p:pic>
      <p:pic>
        <p:nvPicPr>
          <p:cNvPr id="32772" name="Picture 4" descr="صورة بطارية الوان ابيض اسود - Battery Black And White - Free Transparent  PNG Clipart Images Download">
            <a:extLst>
              <a:ext uri="{FF2B5EF4-FFF2-40B4-BE49-F238E27FC236}">
                <a16:creationId xmlns:a16="http://schemas.microsoft.com/office/drawing/2014/main" id="{CD040A3E-185B-6B96-5A94-83BBAE983E42}"/>
              </a:ext>
            </a:extLst>
          </p:cNvPr>
          <p:cNvPicPr>
            <a:picLocks noChangeAspect="1" noChangeArrowheads="1"/>
          </p:cNvPicPr>
          <p:nvPr/>
        </p:nvPicPr>
        <p:blipFill>
          <a:blip r:embed="rId4">
            <a:clrChange>
              <a:clrFrom>
                <a:srgbClr val="EDEDED"/>
              </a:clrFrom>
              <a:clrTo>
                <a:srgbClr val="EDEDED">
                  <a:alpha val="0"/>
                </a:srgbClr>
              </a:clrTo>
            </a:clrChange>
            <a:extLst>
              <a:ext uri="{28A0092B-C50C-407E-A947-70E740481C1C}">
                <a14:useLocalDpi xmlns:a14="http://schemas.microsoft.com/office/drawing/2010/main" val="0"/>
              </a:ext>
            </a:extLst>
          </a:blip>
          <a:srcRect/>
          <a:stretch>
            <a:fillRect/>
          </a:stretch>
        </p:blipFill>
        <p:spPr bwMode="auto">
          <a:xfrm>
            <a:off x="1284277" y="8033861"/>
            <a:ext cx="2193336" cy="1731363"/>
          </a:xfrm>
          <a:prstGeom prst="rect">
            <a:avLst/>
          </a:prstGeom>
          <a:noFill/>
          <a:extLst>
            <a:ext uri="{909E8E84-426E-40DD-AFC4-6F175D3DCCD1}">
              <a14:hiddenFill xmlns:a14="http://schemas.microsoft.com/office/drawing/2010/main">
                <a:solidFill>
                  <a:srgbClr val="FFFFFF"/>
                </a:solidFill>
              </a14:hiddenFill>
            </a:ext>
          </a:extLst>
        </p:spPr>
      </p:pic>
      <p:pic>
        <p:nvPicPr>
          <p:cNvPr id="32774" name="Picture 6" descr="Baron Registration Corrode ساعة ابيض واسود Petulance so much Independence">
            <a:extLst>
              <a:ext uri="{FF2B5EF4-FFF2-40B4-BE49-F238E27FC236}">
                <a16:creationId xmlns:a16="http://schemas.microsoft.com/office/drawing/2014/main" id="{7E900C76-228E-E325-3016-9CA717F497CC}"/>
              </a:ext>
            </a:extLst>
          </p:cNvPr>
          <p:cNvPicPr>
            <a:picLocks noChangeAspect="1" noChangeArrowheads="1"/>
          </p:cNvPicPr>
          <p:nvPr/>
        </p:nvPicPr>
        <p:blipFill>
          <a:blip r:embed="rId5">
            <a:clrChange>
              <a:clrFrom>
                <a:srgbClr val="EEEEEE"/>
              </a:clrFrom>
              <a:clrTo>
                <a:srgbClr val="EEEEEE">
                  <a:alpha val="0"/>
                </a:srgbClr>
              </a:clrTo>
            </a:clrChange>
            <a:extLst>
              <a:ext uri="{28A0092B-C50C-407E-A947-70E740481C1C}">
                <a14:useLocalDpi xmlns:a14="http://schemas.microsoft.com/office/drawing/2010/main" val="0"/>
              </a:ext>
            </a:extLst>
          </a:blip>
          <a:srcRect/>
          <a:stretch>
            <a:fillRect/>
          </a:stretch>
        </p:blipFill>
        <p:spPr bwMode="auto">
          <a:xfrm>
            <a:off x="1441610" y="5070858"/>
            <a:ext cx="1972278" cy="1972278"/>
          </a:xfrm>
          <a:prstGeom prst="rect">
            <a:avLst/>
          </a:prstGeom>
          <a:noFill/>
          <a:extLst>
            <a:ext uri="{909E8E84-426E-40DD-AFC4-6F175D3DCCD1}">
              <a14:hiddenFill xmlns:a14="http://schemas.microsoft.com/office/drawing/2010/main">
                <a:solidFill>
                  <a:srgbClr val="FFFFFF"/>
                </a:solidFill>
              </a14:hiddenFill>
            </a:ext>
          </a:extLst>
        </p:spPr>
      </p:pic>
      <p:pic>
        <p:nvPicPr>
          <p:cNvPr id="32776" name="Picture 8" descr="Black Dress Clipart | i2Clipart - Royalty Free Public Domain Clipart">
            <a:extLst>
              <a:ext uri="{FF2B5EF4-FFF2-40B4-BE49-F238E27FC236}">
                <a16:creationId xmlns:a16="http://schemas.microsoft.com/office/drawing/2014/main" id="{7E577FDB-B922-BEBF-0843-5F85ABDBBBF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17372" y="2600022"/>
            <a:ext cx="1559200" cy="1681013"/>
          </a:xfrm>
          <a:prstGeom prst="rect">
            <a:avLst/>
          </a:prstGeom>
          <a:noFill/>
          <a:extLst>
            <a:ext uri="{909E8E84-426E-40DD-AFC4-6F175D3DCCD1}">
              <a14:hiddenFill xmlns:a14="http://schemas.microsoft.com/office/drawing/2010/main">
                <a:solidFill>
                  <a:srgbClr val="FFFFFF"/>
                </a:solidFill>
              </a14:hiddenFill>
            </a:ext>
          </a:extLst>
        </p:spPr>
      </p:pic>
      <p:pic>
        <p:nvPicPr>
          <p:cNvPr id="32778" name="Picture 10" descr="Download Cat Clipart Black And White - Black Cat Cartoon Png PNG Image with  No Background - PNGkey.com">
            <a:extLst>
              <a:ext uri="{FF2B5EF4-FFF2-40B4-BE49-F238E27FC236}">
                <a16:creationId xmlns:a16="http://schemas.microsoft.com/office/drawing/2014/main" id="{09179982-8032-3E05-7FF2-A60DC1E570C9}"/>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496556" y="7820870"/>
            <a:ext cx="1560107" cy="1846443"/>
          </a:xfrm>
          <a:prstGeom prst="rect">
            <a:avLst/>
          </a:prstGeom>
          <a:noFill/>
          <a:extLst>
            <a:ext uri="{909E8E84-426E-40DD-AFC4-6F175D3DCCD1}">
              <a14:hiddenFill xmlns:a14="http://schemas.microsoft.com/office/drawing/2010/main">
                <a:solidFill>
                  <a:srgbClr val="FFFFFF"/>
                </a:solidFill>
              </a14:hiddenFill>
            </a:ext>
          </a:extLst>
        </p:spPr>
      </p:pic>
      <p:pic>
        <p:nvPicPr>
          <p:cNvPr id="32780" name="Picture 12" descr="Spider Clipart Black And White in Animal, Black White - 76 cliparts">
            <a:extLst>
              <a:ext uri="{FF2B5EF4-FFF2-40B4-BE49-F238E27FC236}">
                <a16:creationId xmlns:a16="http://schemas.microsoft.com/office/drawing/2014/main" id="{A0DC4385-B808-0205-006C-A71DA5A9D00A}"/>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448109" y="3318633"/>
            <a:ext cx="2052792" cy="87124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6455651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1122149" y="756824"/>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400" b="0" dirty="0">
                <a:solidFill>
                  <a:srgbClr val="C00000"/>
                </a:solidFill>
                <a:latin typeface="Dubai Medium" panose="020B0503030403030204" pitchFamily="34" charset="-78"/>
                <a:cs typeface="Dubai Medium" panose="020B0503030403030204" pitchFamily="34" charset="-78"/>
              </a:rPr>
              <a:t>الهدف</a:t>
            </a:r>
            <a:r>
              <a:rPr lang="ar-SA" sz="2400" b="0" dirty="0">
                <a:solidFill>
                  <a:srgbClr val="0070C0"/>
                </a:solidFill>
                <a:latin typeface="Dubai Medium" panose="020B0503030403030204" pitchFamily="34" charset="-78"/>
                <a:cs typeface="Dubai Medium" panose="020B0503030403030204" pitchFamily="34" charset="-78"/>
              </a:rPr>
              <a:t> </a:t>
            </a:r>
            <a:r>
              <a:rPr lang="ar-SA" sz="2400" b="0" dirty="0">
                <a:solidFill>
                  <a:schemeClr val="tx1"/>
                </a:solidFill>
                <a:latin typeface="Dubai Medium" panose="020B0503030403030204" pitchFamily="34" charset="-78"/>
                <a:cs typeface="Dubai Medium" panose="020B0503030403030204" pitchFamily="34" charset="-78"/>
              </a:rPr>
              <a:t>: أن يتعرف الطفل على اللون </a:t>
            </a:r>
            <a:r>
              <a:rPr lang="ar-SA" sz="2400" b="0" dirty="0">
                <a:solidFill>
                  <a:srgbClr val="945200"/>
                </a:solidFill>
                <a:latin typeface="Dubai Medium" panose="020B0503030403030204" pitchFamily="34" charset="-78"/>
                <a:cs typeface="Dubai Medium" panose="020B0503030403030204" pitchFamily="34" charset="-78"/>
              </a:rPr>
              <a:t>بني</a:t>
            </a:r>
            <a:endParaRPr sz="2400" b="0" dirty="0">
              <a:solidFill>
                <a:srgbClr val="945200"/>
              </a:solidFill>
              <a:latin typeface="Dubai Medium" panose="020B0503030403030204" pitchFamily="34" charset="-78"/>
              <a:cs typeface="Dubai Medium" panose="020B0503030403030204" pitchFamily="34" charset="-78"/>
            </a:endParaRPr>
          </a:p>
        </p:txBody>
      </p:sp>
      <p:grpSp>
        <p:nvGrpSpPr>
          <p:cNvPr id="910" name="Google Shape;910;p25"/>
          <p:cNvGrpSpPr/>
          <p:nvPr/>
        </p:nvGrpSpPr>
        <p:grpSpPr>
          <a:xfrm>
            <a:off x="1067335" y="4905082"/>
            <a:ext cx="2608005" cy="2504850"/>
            <a:chOff x="1032050" y="3902075"/>
            <a:chExt cx="2608005" cy="2504850"/>
          </a:xfrm>
        </p:grpSpPr>
        <p:sp>
          <p:nvSpPr>
            <p:cNvPr id="911" name="Google Shape;911;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12" name="Google Shape;912;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13" name="Google Shape;913;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4" name="Google Shape;914;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5" name="Google Shape;915;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16" name="Google Shape;916;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17" name="Google Shape;917;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8" name="Google Shape;918;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19" name="Google Shape;919;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0" name="Google Shape;920;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1" name="Google Shape;921;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2" name="Google Shape;922;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3" name="Google Shape;923;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4" name="Google Shape;924;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5" name="Google Shape;925;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6" name="Google Shape;926;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7" name="Google Shape;927;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8" name="Google Shape;928;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29" name="Google Shape;929;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0" name="Google Shape;930;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1" name="Google Shape;931;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2" name="Google Shape;932;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3" name="Google Shape;933;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4" name="Google Shape;934;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35" name="Google Shape;935;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6" name="Google Shape;936;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7" name="Google Shape;937;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8" name="Google Shape;938;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39" name="Google Shape;939;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0" name="Google Shape;940;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1" name="Google Shape;941;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2" name="Google Shape;942;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3" name="Google Shape;943;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4" name="Google Shape;944;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45" name="Google Shape;945;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6" name="Google Shape;946;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47" name="Google Shape;947;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48" name="Google Shape;948;p25"/>
          <p:cNvGrpSpPr/>
          <p:nvPr/>
        </p:nvGrpSpPr>
        <p:grpSpPr>
          <a:xfrm>
            <a:off x="3884660" y="4905082"/>
            <a:ext cx="2608005" cy="2504850"/>
            <a:chOff x="1032050" y="3902075"/>
            <a:chExt cx="2608005" cy="2504850"/>
          </a:xfrm>
        </p:grpSpPr>
        <p:sp>
          <p:nvSpPr>
            <p:cNvPr id="949" name="Google Shape;949;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50" name="Google Shape;950;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51" name="Google Shape;951;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2" name="Google Shape;952;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3" name="Google Shape;953;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54" name="Google Shape;954;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55" name="Google Shape;955;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6" name="Google Shape;956;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7" name="Google Shape;957;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8" name="Google Shape;958;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59" name="Google Shape;959;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0" name="Google Shape;960;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1" name="Google Shape;961;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2" name="Google Shape;962;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3" name="Google Shape;963;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4" name="Google Shape;964;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5" name="Google Shape;965;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6" name="Google Shape;966;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7" name="Google Shape;967;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8" name="Google Shape;968;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69" name="Google Shape;969;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0" name="Google Shape;970;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1" name="Google Shape;971;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2" name="Google Shape;972;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3" name="Google Shape;973;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4" name="Google Shape;974;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5" name="Google Shape;975;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6" name="Google Shape;976;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7" name="Google Shape;977;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78" name="Google Shape;978;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79" name="Google Shape;979;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0" name="Google Shape;980;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1" name="Google Shape;981;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2" name="Google Shape;982;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83" name="Google Shape;983;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4" name="Google Shape;984;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85" name="Google Shape;985;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986" name="Google Shape;986;p25"/>
          <p:cNvGrpSpPr/>
          <p:nvPr/>
        </p:nvGrpSpPr>
        <p:grpSpPr>
          <a:xfrm>
            <a:off x="1067335" y="7602434"/>
            <a:ext cx="2608005" cy="2504850"/>
            <a:chOff x="1032050" y="3902075"/>
            <a:chExt cx="2608005" cy="2504850"/>
          </a:xfrm>
        </p:grpSpPr>
        <p:sp>
          <p:nvSpPr>
            <p:cNvPr id="987" name="Google Shape;987;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988" name="Google Shape;988;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989" name="Google Shape;989;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0" name="Google Shape;990;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1" name="Google Shape;991;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92" name="Google Shape;992;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93" name="Google Shape;993;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4" name="Google Shape;994;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5" name="Google Shape;995;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6" name="Google Shape;996;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7" name="Google Shape;997;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8" name="Google Shape;998;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99" name="Google Shape;999;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0" name="Google Shape;1000;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1" name="Google Shape;1001;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2" name="Google Shape;1002;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3" name="Google Shape;1003;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4" name="Google Shape;1004;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5" name="Google Shape;1005;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6" name="Google Shape;1006;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7" name="Google Shape;1007;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8" name="Google Shape;1008;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09" name="Google Shape;1009;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0" name="Google Shape;1010;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1" name="Google Shape;1011;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2" name="Google Shape;1012;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3" name="Google Shape;1013;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4" name="Google Shape;1014;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5" name="Google Shape;1015;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16" name="Google Shape;1016;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7" name="Google Shape;1017;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8" name="Google Shape;1018;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19" name="Google Shape;1019;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0" name="Google Shape;1020;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21" name="Google Shape;1021;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2" name="Google Shape;1022;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3" name="Google Shape;1023;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1024" name="Google Shape;1024;p25"/>
          <p:cNvGrpSpPr/>
          <p:nvPr/>
        </p:nvGrpSpPr>
        <p:grpSpPr>
          <a:xfrm>
            <a:off x="3884660" y="7602434"/>
            <a:ext cx="2608005" cy="2504850"/>
            <a:chOff x="1032050" y="3902075"/>
            <a:chExt cx="2608005" cy="2504850"/>
          </a:xfrm>
        </p:grpSpPr>
        <p:sp>
          <p:nvSpPr>
            <p:cNvPr id="1025" name="Google Shape;1025;p25"/>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026" name="Google Shape;1026;p25"/>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027" name="Google Shape;1027;p25"/>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8" name="Google Shape;1028;p25"/>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29" name="Google Shape;1029;p25"/>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30" name="Google Shape;1030;p25"/>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1031" name="Google Shape;1031;p25"/>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2" name="Google Shape;1032;p25"/>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3" name="Google Shape;1033;p25"/>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4" name="Google Shape;1034;p25"/>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5" name="Google Shape;1035;p25"/>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6" name="Google Shape;1036;p25"/>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7" name="Google Shape;1037;p25"/>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8" name="Google Shape;1038;p25"/>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39" name="Google Shape;1039;p25"/>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0" name="Google Shape;1040;p25"/>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1" name="Google Shape;1041;p25"/>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2" name="Google Shape;1042;p25"/>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3" name="Google Shape;1043;p25"/>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4" name="Google Shape;1044;p25"/>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5" name="Google Shape;1045;p25"/>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6" name="Google Shape;1046;p25"/>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7" name="Google Shape;1047;p25"/>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8" name="Google Shape;1048;p25"/>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49" name="Google Shape;1049;p25"/>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0" name="Google Shape;1050;p25"/>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1" name="Google Shape;1051;p25"/>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2" name="Google Shape;1052;p25"/>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3" name="Google Shape;1053;p25"/>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4" name="Google Shape;1054;p25"/>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5" name="Google Shape;1055;p25"/>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6" name="Google Shape;1056;p25"/>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7" name="Google Shape;1057;p25"/>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58" name="Google Shape;1058;p25"/>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59" name="Google Shape;1059;p25"/>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0" name="Google Shape;1060;p25"/>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61" name="Google Shape;1061;p25"/>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2" name="Google Shape;910;p25">
            <a:extLst>
              <a:ext uri="{FF2B5EF4-FFF2-40B4-BE49-F238E27FC236}">
                <a16:creationId xmlns:a16="http://schemas.microsoft.com/office/drawing/2014/main" id="{5CC9E261-700B-224D-9B9F-A758BF3C635F}"/>
              </a:ext>
            </a:extLst>
          </p:cNvPr>
          <p:cNvGrpSpPr/>
          <p:nvPr/>
        </p:nvGrpSpPr>
        <p:grpSpPr>
          <a:xfrm>
            <a:off x="1102675" y="2219501"/>
            <a:ext cx="2608005" cy="2504850"/>
            <a:chOff x="1032050" y="3902075"/>
            <a:chExt cx="2608005" cy="2504850"/>
          </a:xfrm>
        </p:grpSpPr>
        <p:sp>
          <p:nvSpPr>
            <p:cNvPr id="3" name="Google Shape;911;p25">
              <a:extLst>
                <a:ext uri="{FF2B5EF4-FFF2-40B4-BE49-F238E27FC236}">
                  <a16:creationId xmlns:a16="http://schemas.microsoft.com/office/drawing/2014/main" id="{D068C1B6-5526-E7EA-7EA2-3BD8CEB6C904}"/>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 name="Google Shape;912;p25">
              <a:extLst>
                <a:ext uri="{FF2B5EF4-FFF2-40B4-BE49-F238E27FC236}">
                  <a16:creationId xmlns:a16="http://schemas.microsoft.com/office/drawing/2014/main" id="{B6081E56-C803-1F25-B766-4105A4C3BC4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5" name="Google Shape;913;p25">
              <a:extLst>
                <a:ext uri="{FF2B5EF4-FFF2-40B4-BE49-F238E27FC236}">
                  <a16:creationId xmlns:a16="http://schemas.microsoft.com/office/drawing/2014/main" id="{EC5B54ED-B36C-CC8E-60C6-81D73384947C}"/>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6" name="Google Shape;914;p25">
              <a:extLst>
                <a:ext uri="{FF2B5EF4-FFF2-40B4-BE49-F238E27FC236}">
                  <a16:creationId xmlns:a16="http://schemas.microsoft.com/office/drawing/2014/main" id="{E7AF3A57-605C-A621-513A-3D9BCF02484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 name="Google Shape;915;p25">
              <a:extLst>
                <a:ext uri="{FF2B5EF4-FFF2-40B4-BE49-F238E27FC236}">
                  <a16:creationId xmlns:a16="http://schemas.microsoft.com/office/drawing/2014/main" id="{796E6B3D-0D8C-9AC0-FA40-2CC7EE46D368}"/>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 name="Google Shape;916;p25">
              <a:extLst>
                <a:ext uri="{FF2B5EF4-FFF2-40B4-BE49-F238E27FC236}">
                  <a16:creationId xmlns:a16="http://schemas.microsoft.com/office/drawing/2014/main" id="{39AF0402-7083-56FB-0A88-50D051C64FAA}"/>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9" name="Google Shape;917;p25">
              <a:extLst>
                <a:ext uri="{FF2B5EF4-FFF2-40B4-BE49-F238E27FC236}">
                  <a16:creationId xmlns:a16="http://schemas.microsoft.com/office/drawing/2014/main" id="{FC8A72F6-8CEB-FD93-4818-67EECA68480D}"/>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0" name="Google Shape;918;p25">
              <a:extLst>
                <a:ext uri="{FF2B5EF4-FFF2-40B4-BE49-F238E27FC236}">
                  <a16:creationId xmlns:a16="http://schemas.microsoft.com/office/drawing/2014/main" id="{3450176D-7E07-8456-A6E4-44017668FBA7}"/>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1" name="Google Shape;919;p25">
              <a:extLst>
                <a:ext uri="{FF2B5EF4-FFF2-40B4-BE49-F238E27FC236}">
                  <a16:creationId xmlns:a16="http://schemas.microsoft.com/office/drawing/2014/main" id="{67376D25-E7CF-ABFE-EEE8-BE5EEE873E5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 name="Google Shape;920;p25">
              <a:extLst>
                <a:ext uri="{FF2B5EF4-FFF2-40B4-BE49-F238E27FC236}">
                  <a16:creationId xmlns:a16="http://schemas.microsoft.com/office/drawing/2014/main" id="{58C28284-7154-9998-A7C5-0DDBECB37375}"/>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 name="Google Shape;921;p25">
              <a:extLst>
                <a:ext uri="{FF2B5EF4-FFF2-40B4-BE49-F238E27FC236}">
                  <a16:creationId xmlns:a16="http://schemas.microsoft.com/office/drawing/2014/main" id="{D64E1AAF-BCEF-E98C-B222-F21BDB488B06}"/>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 name="Google Shape;922;p25">
              <a:extLst>
                <a:ext uri="{FF2B5EF4-FFF2-40B4-BE49-F238E27FC236}">
                  <a16:creationId xmlns:a16="http://schemas.microsoft.com/office/drawing/2014/main" id="{F5D8B9AB-F67B-4848-01B1-6C32C9E082E4}"/>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 name="Google Shape;923;p25">
              <a:extLst>
                <a:ext uri="{FF2B5EF4-FFF2-40B4-BE49-F238E27FC236}">
                  <a16:creationId xmlns:a16="http://schemas.microsoft.com/office/drawing/2014/main" id="{5F269FE9-D2F1-7F67-5F7C-2A78D4EAA47F}"/>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 name="Google Shape;924;p25">
              <a:extLst>
                <a:ext uri="{FF2B5EF4-FFF2-40B4-BE49-F238E27FC236}">
                  <a16:creationId xmlns:a16="http://schemas.microsoft.com/office/drawing/2014/main" id="{915A8BEE-DD3B-BC4F-A0C2-0447CDC45293}"/>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 name="Google Shape;925;p25">
              <a:extLst>
                <a:ext uri="{FF2B5EF4-FFF2-40B4-BE49-F238E27FC236}">
                  <a16:creationId xmlns:a16="http://schemas.microsoft.com/office/drawing/2014/main" id="{0E147110-3903-5C44-C9EC-ACAFFE1ADB5C}"/>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 name="Google Shape;926;p25">
              <a:extLst>
                <a:ext uri="{FF2B5EF4-FFF2-40B4-BE49-F238E27FC236}">
                  <a16:creationId xmlns:a16="http://schemas.microsoft.com/office/drawing/2014/main" id="{CF2A03FB-5205-254E-79ED-FF6388BF0476}"/>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 name="Google Shape;927;p25">
              <a:extLst>
                <a:ext uri="{FF2B5EF4-FFF2-40B4-BE49-F238E27FC236}">
                  <a16:creationId xmlns:a16="http://schemas.microsoft.com/office/drawing/2014/main" id="{CE47C18F-C72C-DA28-656A-8E8100084BC5}"/>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0" name="Google Shape;928;p25">
              <a:extLst>
                <a:ext uri="{FF2B5EF4-FFF2-40B4-BE49-F238E27FC236}">
                  <a16:creationId xmlns:a16="http://schemas.microsoft.com/office/drawing/2014/main" id="{EEAC6679-19AC-8B83-8615-F3342A3DE979}"/>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1" name="Google Shape;929;p25">
              <a:extLst>
                <a:ext uri="{FF2B5EF4-FFF2-40B4-BE49-F238E27FC236}">
                  <a16:creationId xmlns:a16="http://schemas.microsoft.com/office/drawing/2014/main" id="{E956EE62-0151-2710-CE27-BEC404D56586}"/>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2" name="Google Shape;930;p25">
              <a:extLst>
                <a:ext uri="{FF2B5EF4-FFF2-40B4-BE49-F238E27FC236}">
                  <a16:creationId xmlns:a16="http://schemas.microsoft.com/office/drawing/2014/main" id="{132FE728-33B9-B042-C8DE-26DD09FEBDE1}"/>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3" name="Google Shape;931;p25">
              <a:extLst>
                <a:ext uri="{FF2B5EF4-FFF2-40B4-BE49-F238E27FC236}">
                  <a16:creationId xmlns:a16="http://schemas.microsoft.com/office/drawing/2014/main" id="{5E368BC6-5721-A6C0-526B-68B7DB6B48EF}"/>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4" name="Google Shape;932;p25">
              <a:extLst>
                <a:ext uri="{FF2B5EF4-FFF2-40B4-BE49-F238E27FC236}">
                  <a16:creationId xmlns:a16="http://schemas.microsoft.com/office/drawing/2014/main" id="{B12A37B6-78D2-B756-BDD5-AE78ADC15F59}"/>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933;p25">
              <a:extLst>
                <a:ext uri="{FF2B5EF4-FFF2-40B4-BE49-F238E27FC236}">
                  <a16:creationId xmlns:a16="http://schemas.microsoft.com/office/drawing/2014/main" id="{28E10CFE-5880-9908-404C-00ECF6481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6" name="Google Shape;934;p25">
              <a:extLst>
                <a:ext uri="{FF2B5EF4-FFF2-40B4-BE49-F238E27FC236}">
                  <a16:creationId xmlns:a16="http://schemas.microsoft.com/office/drawing/2014/main" id="{CD07616D-E17C-46D8-A6D6-537E7CCC2A4A}"/>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935;p25">
              <a:extLst>
                <a:ext uri="{FF2B5EF4-FFF2-40B4-BE49-F238E27FC236}">
                  <a16:creationId xmlns:a16="http://schemas.microsoft.com/office/drawing/2014/main" id="{CC264A75-AA71-88C0-3A97-1FA24A0A5A8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936;p25">
              <a:extLst>
                <a:ext uri="{FF2B5EF4-FFF2-40B4-BE49-F238E27FC236}">
                  <a16:creationId xmlns:a16="http://schemas.microsoft.com/office/drawing/2014/main" id="{36F5D537-9B38-D1F6-D9B3-4C352CBD8A23}"/>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937;p25">
              <a:extLst>
                <a:ext uri="{FF2B5EF4-FFF2-40B4-BE49-F238E27FC236}">
                  <a16:creationId xmlns:a16="http://schemas.microsoft.com/office/drawing/2014/main" id="{70282827-B9D2-5B13-FD3E-4E1B9000449F}"/>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0" name="Google Shape;938;p25">
              <a:extLst>
                <a:ext uri="{FF2B5EF4-FFF2-40B4-BE49-F238E27FC236}">
                  <a16:creationId xmlns:a16="http://schemas.microsoft.com/office/drawing/2014/main" id="{937E6E5E-3537-D0BD-9046-BBE9C913EB47}"/>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939;p25">
              <a:extLst>
                <a:ext uri="{FF2B5EF4-FFF2-40B4-BE49-F238E27FC236}">
                  <a16:creationId xmlns:a16="http://schemas.microsoft.com/office/drawing/2014/main" id="{A2D73A95-40DA-399E-5E7D-9F21C862D068}"/>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940;p25">
              <a:extLst>
                <a:ext uri="{FF2B5EF4-FFF2-40B4-BE49-F238E27FC236}">
                  <a16:creationId xmlns:a16="http://schemas.microsoft.com/office/drawing/2014/main" id="{B6681909-9CB2-ED98-2150-1ADE944DDA6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941;p25">
              <a:extLst>
                <a:ext uri="{FF2B5EF4-FFF2-40B4-BE49-F238E27FC236}">
                  <a16:creationId xmlns:a16="http://schemas.microsoft.com/office/drawing/2014/main" id="{21F1B471-165B-8AB3-3FFC-A14DDA785215}"/>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4" name="Google Shape;942;p25">
              <a:extLst>
                <a:ext uri="{FF2B5EF4-FFF2-40B4-BE49-F238E27FC236}">
                  <a16:creationId xmlns:a16="http://schemas.microsoft.com/office/drawing/2014/main" id="{B962BFF0-3BEC-1799-27EB-D27BB64E8B87}"/>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943;p25">
              <a:extLst>
                <a:ext uri="{FF2B5EF4-FFF2-40B4-BE49-F238E27FC236}">
                  <a16:creationId xmlns:a16="http://schemas.microsoft.com/office/drawing/2014/main" id="{21ED7C35-970F-A7D7-AB73-C1018F31373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944;p25">
              <a:extLst>
                <a:ext uri="{FF2B5EF4-FFF2-40B4-BE49-F238E27FC236}">
                  <a16:creationId xmlns:a16="http://schemas.microsoft.com/office/drawing/2014/main" id="{9EE3AB49-8EFE-6AE1-5F82-6CD4AAB7AA5D}"/>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7" name="Google Shape;945;p25">
              <a:extLst>
                <a:ext uri="{FF2B5EF4-FFF2-40B4-BE49-F238E27FC236}">
                  <a16:creationId xmlns:a16="http://schemas.microsoft.com/office/drawing/2014/main" id="{3F1B1921-BD84-436F-4557-81BA028B4BE2}"/>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8" name="Google Shape;946;p25">
              <a:extLst>
                <a:ext uri="{FF2B5EF4-FFF2-40B4-BE49-F238E27FC236}">
                  <a16:creationId xmlns:a16="http://schemas.microsoft.com/office/drawing/2014/main" id="{A3A13071-8220-8704-DEA8-1C34CCEF1B91}"/>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947;p25">
              <a:extLst>
                <a:ext uri="{FF2B5EF4-FFF2-40B4-BE49-F238E27FC236}">
                  <a16:creationId xmlns:a16="http://schemas.microsoft.com/office/drawing/2014/main" id="{5375AF16-9DA5-D958-B4B4-2B112F9529D6}"/>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grpSp>
        <p:nvGrpSpPr>
          <p:cNvPr id="40" name="Google Shape;948;p25">
            <a:extLst>
              <a:ext uri="{FF2B5EF4-FFF2-40B4-BE49-F238E27FC236}">
                <a16:creationId xmlns:a16="http://schemas.microsoft.com/office/drawing/2014/main" id="{5FDAFD7D-7025-81D3-2848-2B6ECDF96563}"/>
              </a:ext>
            </a:extLst>
          </p:cNvPr>
          <p:cNvGrpSpPr/>
          <p:nvPr/>
        </p:nvGrpSpPr>
        <p:grpSpPr>
          <a:xfrm>
            <a:off x="3920000" y="2219501"/>
            <a:ext cx="2608005" cy="2504850"/>
            <a:chOff x="1032050" y="3902075"/>
            <a:chExt cx="2608005" cy="2504850"/>
          </a:xfrm>
        </p:grpSpPr>
        <p:sp>
          <p:nvSpPr>
            <p:cNvPr id="41" name="Google Shape;949;p25">
              <a:extLst>
                <a:ext uri="{FF2B5EF4-FFF2-40B4-BE49-F238E27FC236}">
                  <a16:creationId xmlns:a16="http://schemas.microsoft.com/office/drawing/2014/main" id="{F75D48AF-0DF6-2E6D-D2AA-A8FE0E6E94D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42" name="Google Shape;950;p25">
              <a:extLst>
                <a:ext uri="{FF2B5EF4-FFF2-40B4-BE49-F238E27FC236}">
                  <a16:creationId xmlns:a16="http://schemas.microsoft.com/office/drawing/2014/main" id="{515055F5-A553-C210-0BD0-CE4CB05453ED}"/>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43" name="Google Shape;951;p25">
              <a:extLst>
                <a:ext uri="{FF2B5EF4-FFF2-40B4-BE49-F238E27FC236}">
                  <a16:creationId xmlns:a16="http://schemas.microsoft.com/office/drawing/2014/main" id="{C513F72F-3B7B-861A-F447-3B5DAA72B71F}"/>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4" name="Google Shape;952;p25">
              <a:extLst>
                <a:ext uri="{FF2B5EF4-FFF2-40B4-BE49-F238E27FC236}">
                  <a16:creationId xmlns:a16="http://schemas.microsoft.com/office/drawing/2014/main" id="{028AE908-3D90-2536-38D7-B4DA52FFF6FF}"/>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953;p25">
              <a:extLst>
                <a:ext uri="{FF2B5EF4-FFF2-40B4-BE49-F238E27FC236}">
                  <a16:creationId xmlns:a16="http://schemas.microsoft.com/office/drawing/2014/main" id="{976EC006-2966-579E-EFF4-4A239B6D85C3}"/>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954;p25">
              <a:extLst>
                <a:ext uri="{FF2B5EF4-FFF2-40B4-BE49-F238E27FC236}">
                  <a16:creationId xmlns:a16="http://schemas.microsoft.com/office/drawing/2014/main" id="{EFA6467F-D4CA-F5B5-4947-99049830FCE7}"/>
                </a:ext>
              </a:extLst>
            </p:cNvPr>
            <p:cNvCxnSpPr/>
            <p:nvPr/>
          </p:nvCxnSpPr>
          <p:spPr>
            <a:xfrm flipH="1">
              <a:off x="1041000" y="4467950"/>
              <a:ext cx="146700" cy="1383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955;p25">
              <a:extLst>
                <a:ext uri="{FF2B5EF4-FFF2-40B4-BE49-F238E27FC236}">
                  <a16:creationId xmlns:a16="http://schemas.microsoft.com/office/drawing/2014/main" id="{EF7F34F7-E3B3-F2B3-7A36-996CE1B24FB4}"/>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8" name="Google Shape;956;p25">
              <a:extLst>
                <a:ext uri="{FF2B5EF4-FFF2-40B4-BE49-F238E27FC236}">
                  <a16:creationId xmlns:a16="http://schemas.microsoft.com/office/drawing/2014/main" id="{6892733F-EFF5-59AD-7B02-65889E977474}"/>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957;p25">
              <a:extLst>
                <a:ext uri="{FF2B5EF4-FFF2-40B4-BE49-F238E27FC236}">
                  <a16:creationId xmlns:a16="http://schemas.microsoft.com/office/drawing/2014/main" id="{12417564-9E43-B43C-81C6-FFDCA2AE6938}"/>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958;p25">
              <a:extLst>
                <a:ext uri="{FF2B5EF4-FFF2-40B4-BE49-F238E27FC236}">
                  <a16:creationId xmlns:a16="http://schemas.microsoft.com/office/drawing/2014/main" id="{58E677A2-2540-152C-ACEA-9F51DF934ABD}"/>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959;p25">
              <a:extLst>
                <a:ext uri="{FF2B5EF4-FFF2-40B4-BE49-F238E27FC236}">
                  <a16:creationId xmlns:a16="http://schemas.microsoft.com/office/drawing/2014/main" id="{7740E9BF-712B-A86E-8289-805AAD2F0DB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2" name="Google Shape;960;p25">
              <a:extLst>
                <a:ext uri="{FF2B5EF4-FFF2-40B4-BE49-F238E27FC236}">
                  <a16:creationId xmlns:a16="http://schemas.microsoft.com/office/drawing/2014/main" id="{9617FB02-BFC6-6738-5494-2B7D64FFF61C}"/>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961;p25">
              <a:extLst>
                <a:ext uri="{FF2B5EF4-FFF2-40B4-BE49-F238E27FC236}">
                  <a16:creationId xmlns:a16="http://schemas.microsoft.com/office/drawing/2014/main" id="{DCB3237C-D04B-4499-DC9E-28BEAD5DB698}"/>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962;p25">
              <a:extLst>
                <a:ext uri="{FF2B5EF4-FFF2-40B4-BE49-F238E27FC236}">
                  <a16:creationId xmlns:a16="http://schemas.microsoft.com/office/drawing/2014/main" id="{50DA7893-2C4C-4BF2-1975-5EEA2E0B5616}"/>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963;p25">
              <a:extLst>
                <a:ext uri="{FF2B5EF4-FFF2-40B4-BE49-F238E27FC236}">
                  <a16:creationId xmlns:a16="http://schemas.microsoft.com/office/drawing/2014/main" id="{1077CE1D-9C9C-6E9F-9E23-6493AD14055D}"/>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6" name="Google Shape;964;p25">
              <a:extLst>
                <a:ext uri="{FF2B5EF4-FFF2-40B4-BE49-F238E27FC236}">
                  <a16:creationId xmlns:a16="http://schemas.microsoft.com/office/drawing/2014/main" id="{AF78646C-1553-E3A4-2340-7E8382782E3C}"/>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965;p25">
              <a:extLst>
                <a:ext uri="{FF2B5EF4-FFF2-40B4-BE49-F238E27FC236}">
                  <a16:creationId xmlns:a16="http://schemas.microsoft.com/office/drawing/2014/main" id="{BC402CE1-3DB9-6A8B-6BB7-40C7CE32D72E}"/>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966;p25">
              <a:extLst>
                <a:ext uri="{FF2B5EF4-FFF2-40B4-BE49-F238E27FC236}">
                  <a16:creationId xmlns:a16="http://schemas.microsoft.com/office/drawing/2014/main" id="{2A929A2C-6357-F5F4-E8D7-47C5E74A39A0}"/>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967;p25">
              <a:extLst>
                <a:ext uri="{FF2B5EF4-FFF2-40B4-BE49-F238E27FC236}">
                  <a16:creationId xmlns:a16="http://schemas.microsoft.com/office/drawing/2014/main" id="{288B4554-BE35-8B6D-36E9-B3286C1D8EF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0" name="Google Shape;968;p25">
              <a:extLst>
                <a:ext uri="{FF2B5EF4-FFF2-40B4-BE49-F238E27FC236}">
                  <a16:creationId xmlns:a16="http://schemas.microsoft.com/office/drawing/2014/main" id="{82EA2779-DD57-456B-D41F-71674310889E}"/>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969;p25">
              <a:extLst>
                <a:ext uri="{FF2B5EF4-FFF2-40B4-BE49-F238E27FC236}">
                  <a16:creationId xmlns:a16="http://schemas.microsoft.com/office/drawing/2014/main" id="{A3AAA0D5-0CF3-6AB6-0008-BFA4C4F54187}"/>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970;p25">
              <a:extLst>
                <a:ext uri="{FF2B5EF4-FFF2-40B4-BE49-F238E27FC236}">
                  <a16:creationId xmlns:a16="http://schemas.microsoft.com/office/drawing/2014/main" id="{06288D9C-3E85-AC3D-4A06-44B7BFE87F7B}"/>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971;p25">
              <a:extLst>
                <a:ext uri="{FF2B5EF4-FFF2-40B4-BE49-F238E27FC236}">
                  <a16:creationId xmlns:a16="http://schemas.microsoft.com/office/drawing/2014/main" id="{996CAAB0-2460-8358-2A33-11E6CEB2C769}"/>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6" name="Google Shape;972;p25">
              <a:extLst>
                <a:ext uri="{FF2B5EF4-FFF2-40B4-BE49-F238E27FC236}">
                  <a16:creationId xmlns:a16="http://schemas.microsoft.com/office/drawing/2014/main" id="{C63BE07D-31A6-A98C-3BA6-561DFA95779D}"/>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897" name="Google Shape;973;p25">
              <a:extLst>
                <a:ext uri="{FF2B5EF4-FFF2-40B4-BE49-F238E27FC236}">
                  <a16:creationId xmlns:a16="http://schemas.microsoft.com/office/drawing/2014/main" id="{9685A462-AC3E-34B9-3F92-A7E2DF26E313}"/>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8" name="Google Shape;974;p25">
              <a:extLst>
                <a:ext uri="{FF2B5EF4-FFF2-40B4-BE49-F238E27FC236}">
                  <a16:creationId xmlns:a16="http://schemas.microsoft.com/office/drawing/2014/main" id="{3572E35A-3F9D-A9C7-73CD-19442B8B816A}"/>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899" name="Google Shape;975;p25">
              <a:extLst>
                <a:ext uri="{FF2B5EF4-FFF2-40B4-BE49-F238E27FC236}">
                  <a16:creationId xmlns:a16="http://schemas.microsoft.com/office/drawing/2014/main" id="{F211D3AF-3AF3-51C0-9520-3090086855B2}"/>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0" name="Google Shape;976;p25">
              <a:extLst>
                <a:ext uri="{FF2B5EF4-FFF2-40B4-BE49-F238E27FC236}">
                  <a16:creationId xmlns:a16="http://schemas.microsoft.com/office/drawing/2014/main" id="{ACC903F1-B932-8D8E-B8C9-E2EBC400CF79}"/>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1" name="Google Shape;977;p25">
              <a:extLst>
                <a:ext uri="{FF2B5EF4-FFF2-40B4-BE49-F238E27FC236}">
                  <a16:creationId xmlns:a16="http://schemas.microsoft.com/office/drawing/2014/main" id="{03657B46-985A-B4F9-F562-A88402D359F1}"/>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2" name="Google Shape;978;p25">
              <a:extLst>
                <a:ext uri="{FF2B5EF4-FFF2-40B4-BE49-F238E27FC236}">
                  <a16:creationId xmlns:a16="http://schemas.microsoft.com/office/drawing/2014/main" id="{CFBFC55B-4993-50EA-11C9-0ECF2DB31F92}"/>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3" name="Google Shape;979;p25">
              <a:extLst>
                <a:ext uri="{FF2B5EF4-FFF2-40B4-BE49-F238E27FC236}">
                  <a16:creationId xmlns:a16="http://schemas.microsoft.com/office/drawing/2014/main" id="{195B633A-C6F4-3BBF-02BC-FC83C97CE3B0}"/>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4" name="Google Shape;980;p25">
              <a:extLst>
                <a:ext uri="{FF2B5EF4-FFF2-40B4-BE49-F238E27FC236}">
                  <a16:creationId xmlns:a16="http://schemas.microsoft.com/office/drawing/2014/main" id="{93983B3A-5DD4-2407-A991-C75B62A178BE}"/>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5" name="Google Shape;981;p25">
              <a:extLst>
                <a:ext uri="{FF2B5EF4-FFF2-40B4-BE49-F238E27FC236}">
                  <a16:creationId xmlns:a16="http://schemas.microsoft.com/office/drawing/2014/main" id="{D4870269-ABC3-ADDA-E5FD-B1748F6AFD93}"/>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906" name="Google Shape;982;p25">
              <a:extLst>
                <a:ext uri="{FF2B5EF4-FFF2-40B4-BE49-F238E27FC236}">
                  <a16:creationId xmlns:a16="http://schemas.microsoft.com/office/drawing/2014/main" id="{8FC7A70D-7F5A-9E15-D89E-8960622B9F6F}"/>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907" name="Google Shape;983;p25">
              <a:extLst>
                <a:ext uri="{FF2B5EF4-FFF2-40B4-BE49-F238E27FC236}">
                  <a16:creationId xmlns:a16="http://schemas.microsoft.com/office/drawing/2014/main" id="{CC6A11ED-B4C3-1E88-456E-819723B3574B}"/>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7" name="Google Shape;984;p25">
              <a:extLst>
                <a:ext uri="{FF2B5EF4-FFF2-40B4-BE49-F238E27FC236}">
                  <a16:creationId xmlns:a16="http://schemas.microsoft.com/office/drawing/2014/main" id="{6111D6AC-C900-B9A4-55AD-E9555643D4F0}"/>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098" name="Google Shape;985;p25">
              <a:extLst>
                <a:ext uri="{FF2B5EF4-FFF2-40B4-BE49-F238E27FC236}">
                  <a16:creationId xmlns:a16="http://schemas.microsoft.com/office/drawing/2014/main" id="{C3C171FC-6157-F318-7DC6-B6EC07A2EBE0}"/>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26626" name="Picture 2" descr="تحميل مجاني الدب البني قصاصات فنية ، تحميل مجاني قصاصة فنية ، قصاصة فنية  مجانية - آخر">
            <a:extLst>
              <a:ext uri="{FF2B5EF4-FFF2-40B4-BE49-F238E27FC236}">
                <a16:creationId xmlns:a16="http://schemas.microsoft.com/office/drawing/2014/main" id="{B67A7A55-F569-138A-FDDF-6360E65EBDA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31763" y="2623860"/>
            <a:ext cx="1450172" cy="1657862"/>
          </a:xfrm>
          <a:prstGeom prst="rect">
            <a:avLst/>
          </a:prstGeom>
          <a:noFill/>
          <a:extLst>
            <a:ext uri="{909E8E84-426E-40DD-AFC4-6F175D3DCCD1}">
              <a14:hiddenFill xmlns:a14="http://schemas.microsoft.com/office/drawing/2010/main">
                <a:solidFill>
                  <a:srgbClr val="FFFFFF"/>
                </a:solidFill>
              </a14:hiddenFill>
            </a:ext>
          </a:extLst>
        </p:spPr>
      </p:pic>
      <p:pic>
        <p:nvPicPr>
          <p:cNvPr id="26628" name="Picture 4" descr="رسم كاريكتوري، القط البني، ب، الذيل Clipart, أبيض, مخالب, قط PNG وملف PSD  للتحميل مجانا">
            <a:extLst>
              <a:ext uri="{FF2B5EF4-FFF2-40B4-BE49-F238E27FC236}">
                <a16:creationId xmlns:a16="http://schemas.microsoft.com/office/drawing/2014/main" id="{CEAD4F92-0482-C128-39EA-DDA53D36A2B2}"/>
              </a:ext>
            </a:extLst>
          </p:cNvPr>
          <p:cNvPicPr>
            <a:picLocks noChangeAspect="1" noChangeArrowheads="1"/>
          </p:cNvPicPr>
          <p:nvPr/>
        </p:nvPicPr>
        <p:blipFill>
          <a:blip r:embed="rId4">
            <a:clrChange>
              <a:clrFrom>
                <a:srgbClr val="F5F5F5"/>
              </a:clrFrom>
              <a:clrTo>
                <a:srgbClr val="F5F5F5">
                  <a:alpha val="0"/>
                </a:srgbClr>
              </a:clrTo>
            </a:clrChange>
            <a:extLst>
              <a:ext uri="{28A0092B-C50C-407E-A947-70E740481C1C}">
                <a14:useLocalDpi xmlns:a14="http://schemas.microsoft.com/office/drawing/2010/main" val="0"/>
              </a:ext>
            </a:extLst>
          </a:blip>
          <a:srcRect/>
          <a:stretch>
            <a:fillRect/>
          </a:stretch>
        </p:blipFill>
        <p:spPr bwMode="auto">
          <a:xfrm>
            <a:off x="4411772" y="5203318"/>
            <a:ext cx="2031511" cy="2031511"/>
          </a:xfrm>
          <a:prstGeom prst="rect">
            <a:avLst/>
          </a:prstGeom>
          <a:noFill/>
          <a:extLst>
            <a:ext uri="{909E8E84-426E-40DD-AFC4-6F175D3DCCD1}">
              <a14:hiddenFill xmlns:a14="http://schemas.microsoft.com/office/drawing/2010/main">
                <a:solidFill>
                  <a:srgbClr val="FFFFFF"/>
                </a:solidFill>
              </a14:hiddenFill>
            </a:ext>
          </a:extLst>
        </p:spPr>
      </p:pic>
      <p:pic>
        <p:nvPicPr>
          <p:cNvPr id="26630" name="Picture 6" descr="الكريسماس الكلب البني مجانا ، تحميل مجاني قصاصة فنية ، قصاصة فنية مجانية -  آخر">
            <a:extLst>
              <a:ext uri="{FF2B5EF4-FFF2-40B4-BE49-F238E27FC236}">
                <a16:creationId xmlns:a16="http://schemas.microsoft.com/office/drawing/2014/main" id="{D42167C3-8BE6-DE0C-B0F5-9A448A56C41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296980" y="7797988"/>
            <a:ext cx="2324610" cy="1992523"/>
          </a:xfrm>
          <a:prstGeom prst="rect">
            <a:avLst/>
          </a:prstGeom>
          <a:noFill/>
          <a:extLst>
            <a:ext uri="{909E8E84-426E-40DD-AFC4-6F175D3DCCD1}">
              <a14:hiddenFill xmlns:a14="http://schemas.microsoft.com/office/drawing/2010/main">
                <a:solidFill>
                  <a:srgbClr val="FFFFFF"/>
                </a:solidFill>
              </a14:hiddenFill>
            </a:ext>
          </a:extLst>
        </p:spPr>
      </p:pic>
      <p:pic>
        <p:nvPicPr>
          <p:cNvPr id="26632" name="Picture 8" descr="الذهبي البني بالون PNG Clipart | PNG Mart">
            <a:extLst>
              <a:ext uri="{FF2B5EF4-FFF2-40B4-BE49-F238E27FC236}">
                <a16:creationId xmlns:a16="http://schemas.microsoft.com/office/drawing/2014/main" id="{FDC88140-E46A-CE7A-EBC0-CF1483F545F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62929" y="7741070"/>
            <a:ext cx="1344451" cy="2204900"/>
          </a:xfrm>
          <a:prstGeom prst="rect">
            <a:avLst/>
          </a:prstGeom>
          <a:noFill/>
          <a:extLst>
            <a:ext uri="{909E8E84-426E-40DD-AFC4-6F175D3DCCD1}">
              <a14:hiddenFill xmlns:a14="http://schemas.microsoft.com/office/drawing/2010/main">
                <a:solidFill>
                  <a:srgbClr val="FFFFFF"/>
                </a:solidFill>
              </a14:hiddenFill>
            </a:ext>
          </a:extLst>
        </p:spPr>
      </p:pic>
      <p:pic>
        <p:nvPicPr>
          <p:cNvPr id="26634" name="Picture 10">
            <a:extLst>
              <a:ext uri="{FF2B5EF4-FFF2-40B4-BE49-F238E27FC236}">
                <a16:creationId xmlns:a16="http://schemas.microsoft.com/office/drawing/2014/main" id="{74E199EC-589C-BFD7-A9D6-B992FF790376}"/>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349826" y="5071482"/>
            <a:ext cx="2290773" cy="1825595"/>
          </a:xfrm>
          <a:prstGeom prst="rect">
            <a:avLst/>
          </a:prstGeom>
          <a:noFill/>
          <a:extLst>
            <a:ext uri="{909E8E84-426E-40DD-AFC4-6F175D3DCCD1}">
              <a14:hiddenFill xmlns:a14="http://schemas.microsoft.com/office/drawing/2010/main">
                <a:solidFill>
                  <a:srgbClr val="FFFFFF"/>
                </a:solidFill>
              </a14:hiddenFill>
            </a:ext>
          </a:extLst>
        </p:spPr>
      </p:pic>
      <p:pic>
        <p:nvPicPr>
          <p:cNvPr id="26636" name="Picture 12" descr="الكريسماس على كرسي مجانا ، تحميل مجاني قصاصة فنية ، قصاصة فنية مجانية - آخر">
            <a:extLst>
              <a:ext uri="{FF2B5EF4-FFF2-40B4-BE49-F238E27FC236}">
                <a16:creationId xmlns:a16="http://schemas.microsoft.com/office/drawing/2014/main" id="{F837795D-813B-241E-37A3-2742B5414D1B}"/>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186076" y="2556688"/>
            <a:ext cx="2290773" cy="176973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6853321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Shape 1746"/>
        <p:cNvGrpSpPr/>
        <p:nvPr/>
      </p:nvGrpSpPr>
      <p:grpSpPr>
        <a:xfrm>
          <a:off x="0" y="0"/>
          <a:ext cx="0" cy="0"/>
          <a:chOff x="0" y="0"/>
          <a:chExt cx="0" cy="0"/>
        </a:xfrm>
      </p:grpSpPr>
      <p:sp>
        <p:nvSpPr>
          <p:cNvPr id="1747" name="Google Shape;1747;p29"/>
          <p:cNvSpPr txBox="1">
            <a:spLocks noGrp="1"/>
          </p:cNvSpPr>
          <p:nvPr>
            <p:ph type="title"/>
          </p:nvPr>
        </p:nvSpPr>
        <p:spPr>
          <a:xfrm>
            <a:off x="1102487" y="71022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7200" b="0" dirty="0">
                <a:latin typeface="Dubai Medium" panose="020B0503030403030204" pitchFamily="34" charset="-78"/>
                <a:cs typeface="Dubai Medium" panose="020B0503030403030204" pitchFamily="34" charset="-78"/>
              </a:rPr>
              <a:t>الأشكال</a:t>
            </a:r>
            <a:endParaRPr b="0" dirty="0">
              <a:latin typeface="Dubai Medium" panose="020B0503030403030204" pitchFamily="34" charset="-78"/>
              <a:cs typeface="Dubai Medium" panose="020B0503030403030204" pitchFamily="34" charset="-78"/>
            </a:endParaRPr>
          </a:p>
        </p:txBody>
      </p:sp>
      <p:sp>
        <p:nvSpPr>
          <p:cNvPr id="1749" name="Google Shape;1749;p29"/>
          <p:cNvSpPr/>
          <p:nvPr/>
        </p:nvSpPr>
        <p:spPr>
          <a:xfrm>
            <a:off x="6053207" y="75053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70C0"/>
          </a:solidFill>
          <a:ln>
            <a:solidFill>
              <a:srgbClr val="0070C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50" name="Google Shape;1750;p29"/>
          <p:cNvSpPr/>
          <p:nvPr/>
        </p:nvSpPr>
        <p:spPr>
          <a:xfrm flipH="1">
            <a:off x="839307" y="1836309"/>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C000"/>
          </a:solidFill>
          <a:ln>
            <a:solidFill>
              <a:srgbClr val="FF930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51" name="Google Shape;1751;p29"/>
          <p:cNvGrpSpPr/>
          <p:nvPr/>
        </p:nvGrpSpPr>
        <p:grpSpPr>
          <a:xfrm rot="5400000">
            <a:off x="3628416" y="1154809"/>
            <a:ext cx="303169" cy="2439688"/>
            <a:chOff x="1447453" y="7809990"/>
            <a:chExt cx="134062" cy="1078792"/>
          </a:xfrm>
          <a:solidFill>
            <a:srgbClr val="C00000"/>
          </a:solidFill>
        </p:grpSpPr>
        <p:sp>
          <p:nvSpPr>
            <p:cNvPr id="1752" name="Google Shape;1752;p29"/>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3" name="Google Shape;1753;p29"/>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4" name="Google Shape;1754;p29"/>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5" name="Google Shape;1755;p29"/>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6" name="Google Shape;1756;p29"/>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7" name="Google Shape;1757;p29"/>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8" name="Google Shape;1758;p29"/>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9" name="Google Shape;1759;p29"/>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60" name="Google Shape;1760;p29"/>
          <p:cNvSpPr/>
          <p:nvPr/>
        </p:nvSpPr>
        <p:spPr>
          <a:xfrm>
            <a:off x="6672550" y="3774775"/>
            <a:ext cx="40200" cy="303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1" name="Google Shape;1761;p29"/>
          <p:cNvGrpSpPr/>
          <p:nvPr/>
        </p:nvGrpSpPr>
        <p:grpSpPr>
          <a:xfrm>
            <a:off x="847172" y="2645850"/>
            <a:ext cx="5865721" cy="6463765"/>
            <a:chOff x="1054575" y="2278225"/>
            <a:chExt cx="1435425" cy="1581775"/>
          </a:xfrm>
        </p:grpSpPr>
        <p:sp>
          <p:nvSpPr>
            <p:cNvPr id="1762" name="Google Shape;1762;p29"/>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3" name="Google Shape;1763;p29"/>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4" name="Google Shape;1764;p29"/>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5" name="Google Shape;1765;p29"/>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766" name="Google Shape;1766;p29"/>
          <p:cNvGrpSpPr/>
          <p:nvPr/>
        </p:nvGrpSpPr>
        <p:grpSpPr>
          <a:xfrm rot="863241">
            <a:off x="5556943" y="5079233"/>
            <a:ext cx="528051" cy="533538"/>
            <a:chOff x="437565" y="8708489"/>
            <a:chExt cx="179565" cy="181437"/>
          </a:xfrm>
          <a:solidFill>
            <a:srgbClr val="FFFF00"/>
          </a:solidFill>
        </p:grpSpPr>
        <p:sp>
          <p:nvSpPr>
            <p:cNvPr id="1767" name="Google Shape;1767;p29"/>
            <p:cNvSpPr/>
            <p:nvPr/>
          </p:nvSpPr>
          <p:spPr>
            <a:xfrm>
              <a:off x="437565" y="8708489"/>
              <a:ext cx="179565" cy="181437"/>
            </a:xfrm>
            <a:custGeom>
              <a:avLst/>
              <a:gdLst/>
              <a:ahLst/>
              <a:cxnLst/>
              <a:rect l="l" t="t" r="r" b="b"/>
              <a:pathLst>
                <a:path w="3453" h="3489" extrusionOk="0">
                  <a:moveTo>
                    <a:pt x="1813" y="258"/>
                  </a:moveTo>
                  <a:cubicBezTo>
                    <a:pt x="1921" y="258"/>
                    <a:pt x="2029" y="273"/>
                    <a:pt x="2133" y="306"/>
                  </a:cubicBezTo>
                  <a:lnTo>
                    <a:pt x="2133" y="306"/>
                  </a:lnTo>
                  <a:cubicBezTo>
                    <a:pt x="2159" y="328"/>
                    <a:pt x="2193" y="340"/>
                    <a:pt x="2227" y="341"/>
                  </a:cubicBezTo>
                  <a:lnTo>
                    <a:pt x="2227" y="341"/>
                  </a:lnTo>
                  <a:cubicBezTo>
                    <a:pt x="2235" y="345"/>
                    <a:pt x="2243" y="348"/>
                    <a:pt x="2252" y="352"/>
                  </a:cubicBezTo>
                  <a:cubicBezTo>
                    <a:pt x="2272" y="363"/>
                    <a:pt x="2293" y="367"/>
                    <a:pt x="2312" y="367"/>
                  </a:cubicBezTo>
                  <a:cubicBezTo>
                    <a:pt x="2346" y="367"/>
                    <a:pt x="2377" y="353"/>
                    <a:pt x="2401" y="332"/>
                  </a:cubicBezTo>
                  <a:lnTo>
                    <a:pt x="2401" y="332"/>
                  </a:lnTo>
                  <a:cubicBezTo>
                    <a:pt x="2421" y="348"/>
                    <a:pt x="2435" y="370"/>
                    <a:pt x="2459" y="382"/>
                  </a:cubicBezTo>
                  <a:cubicBezTo>
                    <a:pt x="2518" y="427"/>
                    <a:pt x="2578" y="471"/>
                    <a:pt x="2637" y="530"/>
                  </a:cubicBezTo>
                  <a:cubicBezTo>
                    <a:pt x="2741" y="634"/>
                    <a:pt x="2830" y="753"/>
                    <a:pt x="2903" y="885"/>
                  </a:cubicBezTo>
                  <a:cubicBezTo>
                    <a:pt x="3081" y="1182"/>
                    <a:pt x="3156" y="1523"/>
                    <a:pt x="3156" y="1863"/>
                  </a:cubicBezTo>
                  <a:cubicBezTo>
                    <a:pt x="3170" y="2204"/>
                    <a:pt x="3170" y="2604"/>
                    <a:pt x="2903" y="2856"/>
                  </a:cubicBezTo>
                  <a:cubicBezTo>
                    <a:pt x="2682" y="3063"/>
                    <a:pt x="2386" y="3182"/>
                    <a:pt x="2089" y="3212"/>
                  </a:cubicBezTo>
                  <a:cubicBezTo>
                    <a:pt x="2020" y="3220"/>
                    <a:pt x="1951" y="3225"/>
                    <a:pt x="1882" y="3225"/>
                  </a:cubicBezTo>
                  <a:cubicBezTo>
                    <a:pt x="1377" y="3225"/>
                    <a:pt x="897" y="2990"/>
                    <a:pt x="622" y="2560"/>
                  </a:cubicBezTo>
                  <a:cubicBezTo>
                    <a:pt x="312" y="2100"/>
                    <a:pt x="267" y="1478"/>
                    <a:pt x="563" y="990"/>
                  </a:cubicBezTo>
                  <a:cubicBezTo>
                    <a:pt x="813" y="580"/>
                    <a:pt x="1318" y="258"/>
                    <a:pt x="1813" y="258"/>
                  </a:cubicBezTo>
                  <a:close/>
                  <a:moveTo>
                    <a:pt x="1806" y="1"/>
                  </a:moveTo>
                  <a:cubicBezTo>
                    <a:pt x="1286" y="1"/>
                    <a:pt x="767" y="285"/>
                    <a:pt x="445" y="693"/>
                  </a:cubicBezTo>
                  <a:cubicBezTo>
                    <a:pt x="16" y="1256"/>
                    <a:pt x="0" y="2041"/>
                    <a:pt x="371" y="2649"/>
                  </a:cubicBezTo>
                  <a:cubicBezTo>
                    <a:pt x="700" y="3193"/>
                    <a:pt x="1290" y="3488"/>
                    <a:pt x="1917" y="3488"/>
                  </a:cubicBezTo>
                  <a:cubicBezTo>
                    <a:pt x="2023" y="3488"/>
                    <a:pt x="2130" y="3480"/>
                    <a:pt x="2237" y="3463"/>
                  </a:cubicBezTo>
                  <a:cubicBezTo>
                    <a:pt x="2593" y="3389"/>
                    <a:pt x="2963" y="3212"/>
                    <a:pt x="3200" y="2915"/>
                  </a:cubicBezTo>
                  <a:cubicBezTo>
                    <a:pt x="3452" y="2589"/>
                    <a:pt x="3452" y="2070"/>
                    <a:pt x="3407" y="1685"/>
                  </a:cubicBezTo>
                  <a:cubicBezTo>
                    <a:pt x="3363" y="1227"/>
                    <a:pt x="3215" y="797"/>
                    <a:pt x="2919" y="456"/>
                  </a:cubicBezTo>
                  <a:cubicBezTo>
                    <a:pt x="2800" y="293"/>
                    <a:pt x="2623" y="145"/>
                    <a:pt x="2445" y="56"/>
                  </a:cubicBezTo>
                  <a:cubicBezTo>
                    <a:pt x="2405" y="38"/>
                    <a:pt x="2356" y="29"/>
                    <a:pt x="2308" y="29"/>
                  </a:cubicBezTo>
                  <a:cubicBezTo>
                    <a:pt x="2264" y="29"/>
                    <a:pt x="2221" y="37"/>
                    <a:pt x="2184" y="54"/>
                  </a:cubicBezTo>
                  <a:lnTo>
                    <a:pt x="2184" y="54"/>
                  </a:lnTo>
                  <a:cubicBezTo>
                    <a:pt x="2060" y="18"/>
                    <a:pt x="1933" y="1"/>
                    <a:pt x="1806"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8" name="Google Shape;1768;p29"/>
            <p:cNvSpPr/>
            <p:nvPr/>
          </p:nvSpPr>
          <p:spPr>
            <a:xfrm>
              <a:off x="489931" y="8769176"/>
              <a:ext cx="16277" cy="24441"/>
            </a:xfrm>
            <a:custGeom>
              <a:avLst/>
              <a:gdLst/>
              <a:ahLst/>
              <a:cxnLst/>
              <a:rect l="l" t="t" r="r" b="b"/>
              <a:pathLst>
                <a:path w="313" h="470" extrusionOk="0">
                  <a:moveTo>
                    <a:pt x="208" y="0"/>
                  </a:moveTo>
                  <a:cubicBezTo>
                    <a:pt x="178" y="0"/>
                    <a:pt x="149" y="0"/>
                    <a:pt x="119" y="15"/>
                  </a:cubicBezTo>
                  <a:cubicBezTo>
                    <a:pt x="89" y="30"/>
                    <a:pt x="60" y="60"/>
                    <a:pt x="60" y="89"/>
                  </a:cubicBezTo>
                  <a:cubicBezTo>
                    <a:pt x="58" y="97"/>
                    <a:pt x="57" y="104"/>
                    <a:pt x="55" y="112"/>
                  </a:cubicBezTo>
                  <a:lnTo>
                    <a:pt x="55" y="112"/>
                  </a:lnTo>
                  <a:cubicBezTo>
                    <a:pt x="46" y="123"/>
                    <a:pt x="37" y="136"/>
                    <a:pt x="30" y="149"/>
                  </a:cubicBezTo>
                  <a:cubicBezTo>
                    <a:pt x="30" y="208"/>
                    <a:pt x="16" y="252"/>
                    <a:pt x="16" y="297"/>
                  </a:cubicBezTo>
                  <a:cubicBezTo>
                    <a:pt x="0" y="326"/>
                    <a:pt x="0" y="341"/>
                    <a:pt x="0" y="356"/>
                  </a:cubicBezTo>
                  <a:cubicBezTo>
                    <a:pt x="0" y="370"/>
                    <a:pt x="16" y="386"/>
                    <a:pt x="16" y="400"/>
                  </a:cubicBezTo>
                  <a:cubicBezTo>
                    <a:pt x="30" y="429"/>
                    <a:pt x="75" y="459"/>
                    <a:pt x="105" y="459"/>
                  </a:cubicBezTo>
                  <a:cubicBezTo>
                    <a:pt x="117" y="466"/>
                    <a:pt x="130" y="469"/>
                    <a:pt x="142" y="469"/>
                  </a:cubicBezTo>
                  <a:cubicBezTo>
                    <a:pt x="159" y="469"/>
                    <a:pt x="176" y="462"/>
                    <a:pt x="194" y="445"/>
                  </a:cubicBezTo>
                  <a:cubicBezTo>
                    <a:pt x="223" y="429"/>
                    <a:pt x="253" y="400"/>
                    <a:pt x="253" y="370"/>
                  </a:cubicBezTo>
                  <a:cubicBezTo>
                    <a:pt x="261" y="347"/>
                    <a:pt x="269" y="318"/>
                    <a:pt x="274" y="290"/>
                  </a:cubicBezTo>
                  <a:lnTo>
                    <a:pt x="274" y="290"/>
                  </a:lnTo>
                  <a:cubicBezTo>
                    <a:pt x="288" y="249"/>
                    <a:pt x="303" y="209"/>
                    <a:pt x="312" y="163"/>
                  </a:cubicBezTo>
                  <a:cubicBezTo>
                    <a:pt x="312" y="133"/>
                    <a:pt x="312" y="89"/>
                    <a:pt x="297" y="60"/>
                  </a:cubicBezTo>
                  <a:cubicBezTo>
                    <a:pt x="282" y="44"/>
                    <a:pt x="253" y="15"/>
                    <a:pt x="20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9" name="Google Shape;1769;p29"/>
            <p:cNvSpPr/>
            <p:nvPr/>
          </p:nvSpPr>
          <p:spPr>
            <a:xfrm>
              <a:off x="533873" y="8772244"/>
              <a:ext cx="17733" cy="25429"/>
            </a:xfrm>
            <a:custGeom>
              <a:avLst/>
              <a:gdLst/>
              <a:ahLst/>
              <a:cxnLst/>
              <a:rect l="l" t="t" r="r" b="b"/>
              <a:pathLst>
                <a:path w="341" h="489" extrusionOk="0">
                  <a:moveTo>
                    <a:pt x="252" y="1"/>
                  </a:moveTo>
                  <a:cubicBezTo>
                    <a:pt x="208" y="1"/>
                    <a:pt x="178" y="1"/>
                    <a:pt x="148" y="15"/>
                  </a:cubicBezTo>
                  <a:cubicBezTo>
                    <a:pt x="143" y="18"/>
                    <a:pt x="138" y="21"/>
                    <a:pt x="133" y="25"/>
                  </a:cubicBezTo>
                  <a:lnTo>
                    <a:pt x="133" y="25"/>
                  </a:lnTo>
                  <a:cubicBezTo>
                    <a:pt x="128" y="26"/>
                    <a:pt x="123" y="28"/>
                    <a:pt x="119" y="30"/>
                  </a:cubicBezTo>
                  <a:cubicBezTo>
                    <a:pt x="89" y="45"/>
                    <a:pt x="74" y="74"/>
                    <a:pt x="60" y="104"/>
                  </a:cubicBezTo>
                  <a:lnTo>
                    <a:pt x="15" y="327"/>
                  </a:lnTo>
                  <a:cubicBezTo>
                    <a:pt x="0" y="356"/>
                    <a:pt x="0" y="386"/>
                    <a:pt x="30" y="430"/>
                  </a:cubicBezTo>
                  <a:cubicBezTo>
                    <a:pt x="44" y="445"/>
                    <a:pt x="74" y="475"/>
                    <a:pt x="103" y="489"/>
                  </a:cubicBezTo>
                  <a:cubicBezTo>
                    <a:pt x="133" y="489"/>
                    <a:pt x="178" y="489"/>
                    <a:pt x="208" y="475"/>
                  </a:cubicBezTo>
                  <a:cubicBezTo>
                    <a:pt x="237" y="445"/>
                    <a:pt x="252" y="430"/>
                    <a:pt x="267" y="386"/>
                  </a:cubicBezTo>
                  <a:cubicBezTo>
                    <a:pt x="270" y="371"/>
                    <a:pt x="274" y="356"/>
                    <a:pt x="278" y="340"/>
                  </a:cubicBezTo>
                  <a:lnTo>
                    <a:pt x="278" y="340"/>
                  </a:lnTo>
                  <a:cubicBezTo>
                    <a:pt x="293" y="281"/>
                    <a:pt x="317" y="222"/>
                    <a:pt x="340" y="163"/>
                  </a:cubicBezTo>
                  <a:cubicBezTo>
                    <a:pt x="340" y="133"/>
                    <a:pt x="340" y="90"/>
                    <a:pt x="326" y="60"/>
                  </a:cubicBezTo>
                  <a:cubicBezTo>
                    <a:pt x="311" y="30"/>
                    <a:pt x="281" y="15"/>
                    <a:pt x="252"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0" name="Google Shape;1770;p29"/>
            <p:cNvSpPr/>
            <p:nvPr/>
          </p:nvSpPr>
          <p:spPr>
            <a:xfrm>
              <a:off x="476879" y="8808230"/>
              <a:ext cx="84764" cy="35674"/>
            </a:xfrm>
            <a:custGeom>
              <a:avLst/>
              <a:gdLst/>
              <a:ahLst/>
              <a:cxnLst/>
              <a:rect l="l" t="t" r="r" b="b"/>
              <a:pathLst>
                <a:path w="1630" h="686" extrusionOk="0">
                  <a:moveTo>
                    <a:pt x="134" y="1"/>
                  </a:moveTo>
                  <a:cubicBezTo>
                    <a:pt x="123" y="1"/>
                    <a:pt x="113" y="2"/>
                    <a:pt x="103" y="4"/>
                  </a:cubicBezTo>
                  <a:cubicBezTo>
                    <a:pt x="30" y="20"/>
                    <a:pt x="0" y="93"/>
                    <a:pt x="14" y="168"/>
                  </a:cubicBezTo>
                  <a:cubicBezTo>
                    <a:pt x="59" y="523"/>
                    <a:pt x="445" y="656"/>
                    <a:pt x="755" y="686"/>
                  </a:cubicBezTo>
                  <a:cubicBezTo>
                    <a:pt x="933" y="686"/>
                    <a:pt x="1096" y="671"/>
                    <a:pt x="1259" y="612"/>
                  </a:cubicBezTo>
                  <a:cubicBezTo>
                    <a:pt x="1407" y="538"/>
                    <a:pt x="1541" y="419"/>
                    <a:pt x="1600" y="271"/>
                  </a:cubicBezTo>
                  <a:cubicBezTo>
                    <a:pt x="1630" y="212"/>
                    <a:pt x="1630" y="138"/>
                    <a:pt x="1555" y="93"/>
                  </a:cubicBezTo>
                  <a:cubicBezTo>
                    <a:pt x="1535" y="83"/>
                    <a:pt x="1513" y="79"/>
                    <a:pt x="1490" y="79"/>
                  </a:cubicBezTo>
                  <a:cubicBezTo>
                    <a:pt x="1443" y="79"/>
                    <a:pt x="1397" y="99"/>
                    <a:pt x="1377" y="138"/>
                  </a:cubicBezTo>
                  <a:cubicBezTo>
                    <a:pt x="1333" y="241"/>
                    <a:pt x="1259" y="330"/>
                    <a:pt x="1156" y="375"/>
                  </a:cubicBezTo>
                  <a:cubicBezTo>
                    <a:pt x="1037" y="419"/>
                    <a:pt x="903" y="419"/>
                    <a:pt x="785" y="419"/>
                  </a:cubicBezTo>
                  <a:cubicBezTo>
                    <a:pt x="563" y="419"/>
                    <a:pt x="296" y="346"/>
                    <a:pt x="251" y="93"/>
                  </a:cubicBezTo>
                  <a:cubicBezTo>
                    <a:pt x="251" y="32"/>
                    <a:pt x="189" y="1"/>
                    <a:pt x="134"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71" name="Google Shape;1771;p29"/>
          <p:cNvGrpSpPr/>
          <p:nvPr/>
        </p:nvGrpSpPr>
        <p:grpSpPr>
          <a:xfrm rot="-1060980" flipH="1">
            <a:off x="1518691" y="3659534"/>
            <a:ext cx="420958" cy="533775"/>
            <a:chOff x="2110566" y="9457784"/>
            <a:chExt cx="206502" cy="261833"/>
          </a:xfrm>
          <a:solidFill>
            <a:srgbClr val="7030A0"/>
          </a:solidFill>
        </p:grpSpPr>
        <p:sp>
          <p:nvSpPr>
            <p:cNvPr id="1772" name="Google Shape;1772;p29"/>
            <p:cNvSpPr/>
            <p:nvPr/>
          </p:nvSpPr>
          <p:spPr>
            <a:xfrm>
              <a:off x="2110566" y="9457784"/>
              <a:ext cx="206502" cy="153511"/>
            </a:xfrm>
            <a:custGeom>
              <a:avLst/>
              <a:gdLst/>
              <a:ahLst/>
              <a:cxnLst/>
              <a:rect l="l" t="t" r="r" b="b"/>
              <a:pathLst>
                <a:path w="3971" h="2952" extrusionOk="0">
                  <a:moveTo>
                    <a:pt x="1541" y="271"/>
                  </a:moveTo>
                  <a:cubicBezTo>
                    <a:pt x="1792" y="271"/>
                    <a:pt x="2045" y="315"/>
                    <a:pt x="2296" y="374"/>
                  </a:cubicBezTo>
                  <a:cubicBezTo>
                    <a:pt x="2549" y="434"/>
                    <a:pt x="2815" y="493"/>
                    <a:pt x="3066" y="597"/>
                  </a:cubicBezTo>
                  <a:cubicBezTo>
                    <a:pt x="3155" y="627"/>
                    <a:pt x="3319" y="686"/>
                    <a:pt x="3260" y="805"/>
                  </a:cubicBezTo>
                  <a:cubicBezTo>
                    <a:pt x="3215" y="875"/>
                    <a:pt x="3120" y="893"/>
                    <a:pt x="3024" y="893"/>
                  </a:cubicBezTo>
                  <a:cubicBezTo>
                    <a:pt x="2959" y="893"/>
                    <a:pt x="2893" y="884"/>
                    <a:pt x="2845" y="878"/>
                  </a:cubicBezTo>
                  <a:cubicBezTo>
                    <a:pt x="2840" y="877"/>
                    <a:pt x="2835" y="876"/>
                    <a:pt x="2829" y="876"/>
                  </a:cubicBezTo>
                  <a:cubicBezTo>
                    <a:pt x="2773" y="876"/>
                    <a:pt x="2712" y="942"/>
                    <a:pt x="2726" y="997"/>
                  </a:cubicBezTo>
                  <a:cubicBezTo>
                    <a:pt x="2740" y="1219"/>
                    <a:pt x="2756" y="1427"/>
                    <a:pt x="2770" y="1634"/>
                  </a:cubicBezTo>
                  <a:cubicBezTo>
                    <a:pt x="2770" y="1753"/>
                    <a:pt x="2786" y="1871"/>
                    <a:pt x="2786" y="1974"/>
                  </a:cubicBezTo>
                  <a:cubicBezTo>
                    <a:pt x="2786" y="2049"/>
                    <a:pt x="2786" y="2122"/>
                    <a:pt x="2829" y="2182"/>
                  </a:cubicBezTo>
                  <a:cubicBezTo>
                    <a:pt x="2904" y="2345"/>
                    <a:pt x="3096" y="2330"/>
                    <a:pt x="3244" y="2375"/>
                  </a:cubicBezTo>
                  <a:cubicBezTo>
                    <a:pt x="3319" y="2389"/>
                    <a:pt x="3748" y="2493"/>
                    <a:pt x="3659" y="2626"/>
                  </a:cubicBezTo>
                  <a:cubicBezTo>
                    <a:pt x="3617" y="2679"/>
                    <a:pt x="3538" y="2686"/>
                    <a:pt x="3464" y="2686"/>
                  </a:cubicBezTo>
                  <a:cubicBezTo>
                    <a:pt x="3434" y="2686"/>
                    <a:pt x="3404" y="2685"/>
                    <a:pt x="3378" y="2685"/>
                  </a:cubicBezTo>
                  <a:lnTo>
                    <a:pt x="2430" y="2685"/>
                  </a:lnTo>
                  <a:cubicBezTo>
                    <a:pt x="2056" y="2685"/>
                    <a:pt x="1693" y="2697"/>
                    <a:pt x="1323" y="2700"/>
                  </a:cubicBezTo>
                  <a:lnTo>
                    <a:pt x="1323" y="2700"/>
                  </a:lnTo>
                  <a:cubicBezTo>
                    <a:pt x="1299" y="2665"/>
                    <a:pt x="1260" y="2639"/>
                    <a:pt x="1212" y="2639"/>
                  </a:cubicBezTo>
                  <a:cubicBezTo>
                    <a:pt x="1204" y="2639"/>
                    <a:pt x="1195" y="2640"/>
                    <a:pt x="1186" y="2641"/>
                  </a:cubicBezTo>
                  <a:cubicBezTo>
                    <a:pt x="1090" y="2654"/>
                    <a:pt x="980" y="2664"/>
                    <a:pt x="869" y="2664"/>
                  </a:cubicBezTo>
                  <a:cubicBezTo>
                    <a:pt x="724" y="2664"/>
                    <a:pt x="577" y="2647"/>
                    <a:pt x="459" y="2596"/>
                  </a:cubicBezTo>
                  <a:cubicBezTo>
                    <a:pt x="327" y="2537"/>
                    <a:pt x="475" y="2448"/>
                    <a:pt x="548" y="2404"/>
                  </a:cubicBezTo>
                  <a:cubicBezTo>
                    <a:pt x="667" y="2345"/>
                    <a:pt x="801" y="2315"/>
                    <a:pt x="933" y="2286"/>
                  </a:cubicBezTo>
                  <a:cubicBezTo>
                    <a:pt x="1008" y="2270"/>
                    <a:pt x="1081" y="2270"/>
                    <a:pt x="1141" y="2197"/>
                  </a:cubicBezTo>
                  <a:cubicBezTo>
                    <a:pt x="1200" y="2122"/>
                    <a:pt x="1200" y="2019"/>
                    <a:pt x="1200" y="1930"/>
                  </a:cubicBezTo>
                  <a:cubicBezTo>
                    <a:pt x="1215" y="1678"/>
                    <a:pt x="1245" y="1441"/>
                    <a:pt x="1259" y="1204"/>
                  </a:cubicBezTo>
                  <a:cubicBezTo>
                    <a:pt x="1275" y="1026"/>
                    <a:pt x="1259" y="834"/>
                    <a:pt x="1156" y="671"/>
                  </a:cubicBezTo>
                  <a:cubicBezTo>
                    <a:pt x="1111" y="597"/>
                    <a:pt x="1038" y="538"/>
                    <a:pt x="963" y="493"/>
                  </a:cubicBezTo>
                  <a:cubicBezTo>
                    <a:pt x="919" y="463"/>
                    <a:pt x="874" y="449"/>
                    <a:pt x="844" y="434"/>
                  </a:cubicBezTo>
                  <a:cubicBezTo>
                    <a:pt x="815" y="419"/>
                    <a:pt x="771" y="404"/>
                    <a:pt x="771" y="374"/>
                  </a:cubicBezTo>
                  <a:cubicBezTo>
                    <a:pt x="763" y="353"/>
                    <a:pt x="759" y="349"/>
                    <a:pt x="763" y="349"/>
                  </a:cubicBezTo>
                  <a:cubicBezTo>
                    <a:pt x="765" y="349"/>
                    <a:pt x="768" y="350"/>
                    <a:pt x="774" y="350"/>
                  </a:cubicBezTo>
                  <a:cubicBezTo>
                    <a:pt x="780" y="350"/>
                    <a:pt x="789" y="349"/>
                    <a:pt x="801" y="345"/>
                  </a:cubicBezTo>
                  <a:cubicBezTo>
                    <a:pt x="890" y="286"/>
                    <a:pt x="1038" y="286"/>
                    <a:pt x="1141" y="286"/>
                  </a:cubicBezTo>
                  <a:cubicBezTo>
                    <a:pt x="1275" y="271"/>
                    <a:pt x="1407" y="271"/>
                    <a:pt x="1541" y="271"/>
                  </a:cubicBezTo>
                  <a:close/>
                  <a:moveTo>
                    <a:pt x="1409" y="1"/>
                  </a:moveTo>
                  <a:cubicBezTo>
                    <a:pt x="1354" y="1"/>
                    <a:pt x="1299" y="2"/>
                    <a:pt x="1245" y="5"/>
                  </a:cubicBezTo>
                  <a:cubicBezTo>
                    <a:pt x="1097" y="19"/>
                    <a:pt x="949" y="34"/>
                    <a:pt x="801" y="78"/>
                  </a:cubicBezTo>
                  <a:cubicBezTo>
                    <a:pt x="667" y="94"/>
                    <a:pt x="534" y="137"/>
                    <a:pt x="504" y="286"/>
                  </a:cubicBezTo>
                  <a:cubicBezTo>
                    <a:pt x="475" y="390"/>
                    <a:pt x="519" y="508"/>
                    <a:pt x="593" y="582"/>
                  </a:cubicBezTo>
                  <a:cubicBezTo>
                    <a:pt x="696" y="686"/>
                    <a:pt x="874" y="686"/>
                    <a:pt x="949" y="819"/>
                  </a:cubicBezTo>
                  <a:cubicBezTo>
                    <a:pt x="1008" y="923"/>
                    <a:pt x="1008" y="1056"/>
                    <a:pt x="993" y="1174"/>
                  </a:cubicBezTo>
                  <a:cubicBezTo>
                    <a:pt x="993" y="1352"/>
                    <a:pt x="978" y="1530"/>
                    <a:pt x="963" y="1708"/>
                  </a:cubicBezTo>
                  <a:cubicBezTo>
                    <a:pt x="949" y="1782"/>
                    <a:pt x="949" y="1856"/>
                    <a:pt x="949" y="1930"/>
                  </a:cubicBezTo>
                  <a:cubicBezTo>
                    <a:pt x="933" y="2049"/>
                    <a:pt x="963" y="2019"/>
                    <a:pt x="860" y="2033"/>
                  </a:cubicBezTo>
                  <a:cubicBezTo>
                    <a:pt x="712" y="2063"/>
                    <a:pt x="564" y="2108"/>
                    <a:pt x="430" y="2182"/>
                  </a:cubicBezTo>
                  <a:cubicBezTo>
                    <a:pt x="193" y="2300"/>
                    <a:pt x="1" y="2612"/>
                    <a:pt x="282" y="2789"/>
                  </a:cubicBezTo>
                  <a:cubicBezTo>
                    <a:pt x="439" y="2894"/>
                    <a:pt x="647" y="2927"/>
                    <a:pt x="850" y="2927"/>
                  </a:cubicBezTo>
                  <a:cubicBezTo>
                    <a:pt x="921" y="2927"/>
                    <a:pt x="992" y="2923"/>
                    <a:pt x="1060" y="2916"/>
                  </a:cubicBezTo>
                  <a:lnTo>
                    <a:pt x="1060" y="2916"/>
                  </a:lnTo>
                  <a:cubicBezTo>
                    <a:pt x="1082" y="2938"/>
                    <a:pt x="1114" y="2952"/>
                    <a:pt x="1156" y="2952"/>
                  </a:cubicBezTo>
                  <a:lnTo>
                    <a:pt x="3319" y="2952"/>
                  </a:lnTo>
                  <a:cubicBezTo>
                    <a:pt x="3511" y="2952"/>
                    <a:pt x="3718" y="2952"/>
                    <a:pt x="3852" y="2789"/>
                  </a:cubicBezTo>
                  <a:cubicBezTo>
                    <a:pt x="3955" y="2685"/>
                    <a:pt x="3971" y="2507"/>
                    <a:pt x="3866" y="2389"/>
                  </a:cubicBezTo>
                  <a:cubicBezTo>
                    <a:pt x="3763" y="2256"/>
                    <a:pt x="3556" y="2197"/>
                    <a:pt x="3408" y="2152"/>
                  </a:cubicBezTo>
                  <a:cubicBezTo>
                    <a:pt x="3363" y="2138"/>
                    <a:pt x="3303" y="2122"/>
                    <a:pt x="3260" y="2108"/>
                  </a:cubicBezTo>
                  <a:cubicBezTo>
                    <a:pt x="3214" y="2093"/>
                    <a:pt x="3126" y="2093"/>
                    <a:pt x="3082" y="2078"/>
                  </a:cubicBezTo>
                  <a:cubicBezTo>
                    <a:pt x="3023" y="2033"/>
                    <a:pt x="3037" y="1826"/>
                    <a:pt x="3037" y="1753"/>
                  </a:cubicBezTo>
                  <a:cubicBezTo>
                    <a:pt x="3013" y="1548"/>
                    <a:pt x="2999" y="1345"/>
                    <a:pt x="2986" y="1141"/>
                  </a:cubicBezTo>
                  <a:lnTo>
                    <a:pt x="2986" y="1141"/>
                  </a:lnTo>
                  <a:cubicBezTo>
                    <a:pt x="2995" y="1141"/>
                    <a:pt x="3004" y="1141"/>
                    <a:pt x="3013" y="1141"/>
                  </a:cubicBezTo>
                  <a:cubicBezTo>
                    <a:pt x="3228" y="1141"/>
                    <a:pt x="3453" y="1082"/>
                    <a:pt x="3511" y="848"/>
                  </a:cubicBezTo>
                  <a:cubicBezTo>
                    <a:pt x="3600" y="582"/>
                    <a:pt x="3348" y="419"/>
                    <a:pt x="3141" y="345"/>
                  </a:cubicBezTo>
                  <a:cubicBezTo>
                    <a:pt x="2599" y="142"/>
                    <a:pt x="1995" y="1"/>
                    <a:pt x="1409" y="1"/>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3" name="Google Shape;1773;p29"/>
            <p:cNvSpPr/>
            <p:nvPr/>
          </p:nvSpPr>
          <p:spPr>
            <a:xfrm>
              <a:off x="2192990" y="9601258"/>
              <a:ext cx="41602" cy="118358"/>
            </a:xfrm>
            <a:custGeom>
              <a:avLst/>
              <a:gdLst/>
              <a:ahLst/>
              <a:cxnLst/>
              <a:rect l="l" t="t" r="r" b="b"/>
              <a:pathLst>
                <a:path w="800" h="2276" extrusionOk="0">
                  <a:moveTo>
                    <a:pt x="674" y="0"/>
                  </a:moveTo>
                  <a:cubicBezTo>
                    <a:pt x="612" y="0"/>
                    <a:pt x="549" y="45"/>
                    <a:pt x="549" y="134"/>
                  </a:cubicBezTo>
                  <a:cubicBezTo>
                    <a:pt x="549" y="641"/>
                    <a:pt x="480" y="1157"/>
                    <a:pt x="343" y="1654"/>
                  </a:cubicBezTo>
                  <a:lnTo>
                    <a:pt x="343" y="1654"/>
                  </a:lnTo>
                  <a:cubicBezTo>
                    <a:pt x="343" y="1651"/>
                    <a:pt x="342" y="1648"/>
                    <a:pt x="341" y="1644"/>
                  </a:cubicBezTo>
                  <a:cubicBezTo>
                    <a:pt x="341" y="1482"/>
                    <a:pt x="326" y="1304"/>
                    <a:pt x="312" y="1141"/>
                  </a:cubicBezTo>
                  <a:lnTo>
                    <a:pt x="267" y="163"/>
                  </a:lnTo>
                  <a:cubicBezTo>
                    <a:pt x="260" y="74"/>
                    <a:pt x="193" y="30"/>
                    <a:pt x="128" y="30"/>
                  </a:cubicBezTo>
                  <a:cubicBezTo>
                    <a:pt x="63" y="30"/>
                    <a:pt x="0" y="74"/>
                    <a:pt x="0" y="163"/>
                  </a:cubicBezTo>
                  <a:cubicBezTo>
                    <a:pt x="30" y="548"/>
                    <a:pt x="45" y="949"/>
                    <a:pt x="75" y="1348"/>
                  </a:cubicBezTo>
                  <a:cubicBezTo>
                    <a:pt x="75" y="1541"/>
                    <a:pt x="89" y="1733"/>
                    <a:pt x="104" y="1926"/>
                  </a:cubicBezTo>
                  <a:cubicBezTo>
                    <a:pt x="104" y="2075"/>
                    <a:pt x="119" y="2223"/>
                    <a:pt x="282" y="2267"/>
                  </a:cubicBezTo>
                  <a:cubicBezTo>
                    <a:pt x="295" y="2273"/>
                    <a:pt x="308" y="2276"/>
                    <a:pt x="322" y="2276"/>
                  </a:cubicBezTo>
                  <a:cubicBezTo>
                    <a:pt x="370" y="2276"/>
                    <a:pt x="418" y="2236"/>
                    <a:pt x="430" y="2178"/>
                  </a:cubicBezTo>
                  <a:cubicBezTo>
                    <a:pt x="681" y="1526"/>
                    <a:pt x="800" y="830"/>
                    <a:pt x="800" y="134"/>
                  </a:cubicBezTo>
                  <a:cubicBezTo>
                    <a:pt x="800" y="45"/>
                    <a:pt x="737" y="0"/>
                    <a:pt x="674" y="0"/>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87042" name="Picture 2" descr="أنواع الأشكال الهندسية - موسوعة المحيط">
            <a:extLst>
              <a:ext uri="{FF2B5EF4-FFF2-40B4-BE49-F238E27FC236}">
                <a16:creationId xmlns:a16="http://schemas.microsoft.com/office/drawing/2014/main" id="{EE51D923-2625-3005-90F0-2EBBB0681B5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16900">
            <a:off x="1857036" y="5681778"/>
            <a:ext cx="3974563" cy="277070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95052130"/>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8066" name="Picture 2" descr="بطاقات الاشكال الهندسية للاطفال بالعربي">
            <a:extLst>
              <a:ext uri="{FF2B5EF4-FFF2-40B4-BE49-F238E27FC236}">
                <a16:creationId xmlns:a16="http://schemas.microsoft.com/office/drawing/2014/main" id="{897E9F35-4079-024F-6BA1-D83B86E4B72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0"/>
            <a:ext cx="7559675" cy="106918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3788088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420624" y="471103"/>
            <a:ext cx="6656832" cy="1321121"/>
          </a:xfrm>
          <a:prstGeom prst="rect">
            <a:avLst/>
          </a:prstGeom>
        </p:spPr>
        <p:txBody>
          <a:bodyPr spcFirstLastPara="1" wrap="square" lIns="91425" tIns="91425" rIns="91425" bIns="91425" anchor="t" anchorCtr="0">
            <a:noAutofit/>
          </a:bodyPr>
          <a:lstStyle/>
          <a:p>
            <a:pPr marL="0" lvl="0" indent="0" algn="r" rtl="0">
              <a:spcBef>
                <a:spcPts val="0"/>
              </a:spcBef>
              <a:spcAft>
                <a:spcPts val="0"/>
              </a:spcAft>
              <a:buNone/>
            </a:pPr>
            <a:r>
              <a:rPr lang="ar-SA" sz="2400" dirty="0">
                <a:solidFill>
                  <a:srgbClr val="C00000"/>
                </a:solidFill>
              </a:rPr>
              <a:t>الهدف:  </a:t>
            </a:r>
            <a:r>
              <a:rPr lang="ar-SA" sz="2400" dirty="0"/>
              <a:t>أن يطابق الطفل "</a:t>
            </a:r>
            <a:r>
              <a:rPr lang="ar-SA" sz="2400" dirty="0">
                <a:solidFill>
                  <a:srgbClr val="FF0000"/>
                </a:solidFill>
              </a:rPr>
              <a:t>الأشكال الهندسية" </a:t>
            </a:r>
            <a:r>
              <a:rPr lang="ar-SA" sz="2400" dirty="0"/>
              <a:t>بما يناسبها </a:t>
            </a:r>
            <a:endParaRPr sz="2400" dirty="0"/>
          </a:p>
        </p:txBody>
      </p:sp>
      <p:grpSp>
        <p:nvGrpSpPr>
          <p:cNvPr id="2" name="Google Shape;1761;p29">
            <a:extLst>
              <a:ext uri="{FF2B5EF4-FFF2-40B4-BE49-F238E27FC236}">
                <a16:creationId xmlns:a16="http://schemas.microsoft.com/office/drawing/2014/main" id="{758F376B-8C16-2DB6-A7E6-2A817D90B0E4}"/>
              </a:ext>
            </a:extLst>
          </p:cNvPr>
          <p:cNvGrpSpPr/>
          <p:nvPr/>
        </p:nvGrpSpPr>
        <p:grpSpPr>
          <a:xfrm>
            <a:off x="2878840" y="1386808"/>
            <a:ext cx="3816268" cy="4354735"/>
            <a:chOff x="1054575" y="2278225"/>
            <a:chExt cx="1435425" cy="1581775"/>
          </a:xfrm>
        </p:grpSpPr>
        <p:sp>
          <p:nvSpPr>
            <p:cNvPr id="4" name="Google Shape;1762;p29">
              <a:extLst>
                <a:ext uri="{FF2B5EF4-FFF2-40B4-BE49-F238E27FC236}">
                  <a16:creationId xmlns:a16="http://schemas.microsoft.com/office/drawing/2014/main" id="{A2DB1DB5-4350-03A4-239C-A89A49B93FC5}"/>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1763;p29">
              <a:extLst>
                <a:ext uri="{FF2B5EF4-FFF2-40B4-BE49-F238E27FC236}">
                  <a16:creationId xmlns:a16="http://schemas.microsoft.com/office/drawing/2014/main" id="{4C94BC8B-0A7E-0854-EAEA-4393C8EBCFFA}"/>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64;p29">
              <a:extLst>
                <a:ext uri="{FF2B5EF4-FFF2-40B4-BE49-F238E27FC236}">
                  <a16:creationId xmlns:a16="http://schemas.microsoft.com/office/drawing/2014/main" id="{A9AC1188-E679-0EE5-25F0-A9743E62FFC6}"/>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7" name="Google Shape;1765;p29">
              <a:extLst>
                <a:ext uri="{FF2B5EF4-FFF2-40B4-BE49-F238E27FC236}">
                  <a16:creationId xmlns:a16="http://schemas.microsoft.com/office/drawing/2014/main" id="{2106B646-1317-67B6-0577-BEFF7F3CD2B5}"/>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 name="Google Shape;1761;p29">
            <a:extLst>
              <a:ext uri="{FF2B5EF4-FFF2-40B4-BE49-F238E27FC236}">
                <a16:creationId xmlns:a16="http://schemas.microsoft.com/office/drawing/2014/main" id="{DFA2BEDD-22B3-308A-81A0-9A30EAAB091D}"/>
              </a:ext>
            </a:extLst>
          </p:cNvPr>
          <p:cNvGrpSpPr/>
          <p:nvPr/>
        </p:nvGrpSpPr>
        <p:grpSpPr>
          <a:xfrm>
            <a:off x="706965" y="5741543"/>
            <a:ext cx="3816268" cy="4354735"/>
            <a:chOff x="1054575" y="2278225"/>
            <a:chExt cx="1435425" cy="1581775"/>
          </a:xfrm>
        </p:grpSpPr>
        <p:sp>
          <p:nvSpPr>
            <p:cNvPr id="9" name="Google Shape;1762;p29">
              <a:extLst>
                <a:ext uri="{FF2B5EF4-FFF2-40B4-BE49-F238E27FC236}">
                  <a16:creationId xmlns:a16="http://schemas.microsoft.com/office/drawing/2014/main" id="{DB89BCEB-EF07-4E9E-CCF3-4DB935BCE7F9}"/>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763;p29">
              <a:extLst>
                <a:ext uri="{FF2B5EF4-FFF2-40B4-BE49-F238E27FC236}">
                  <a16:creationId xmlns:a16="http://schemas.microsoft.com/office/drawing/2014/main" id="{2C7171E6-EBC9-3415-6596-8256554DA689}"/>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64;p29">
              <a:extLst>
                <a:ext uri="{FF2B5EF4-FFF2-40B4-BE49-F238E27FC236}">
                  <a16:creationId xmlns:a16="http://schemas.microsoft.com/office/drawing/2014/main" id="{9E4E6E98-6322-8A82-19B2-203F4B31690B}"/>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765;p29">
              <a:extLst>
                <a:ext uri="{FF2B5EF4-FFF2-40B4-BE49-F238E27FC236}">
                  <a16:creationId xmlns:a16="http://schemas.microsoft.com/office/drawing/2014/main" id="{1471B943-3FED-ED18-EBBD-CA09A1E0B30B}"/>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3" name="Oval 12">
            <a:extLst>
              <a:ext uri="{FF2B5EF4-FFF2-40B4-BE49-F238E27FC236}">
                <a16:creationId xmlns:a16="http://schemas.microsoft.com/office/drawing/2014/main" id="{DE12B78E-5E18-75C3-58F4-CB0666AF81B7}"/>
              </a:ext>
            </a:extLst>
          </p:cNvPr>
          <p:cNvSpPr/>
          <p:nvPr/>
        </p:nvSpPr>
        <p:spPr>
          <a:xfrm>
            <a:off x="3669579" y="3129248"/>
            <a:ext cx="2213853" cy="2066544"/>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sz="4000" dirty="0">
              <a:solidFill>
                <a:srgbClr val="412118"/>
              </a:solidFill>
            </a:endParaRPr>
          </a:p>
        </p:txBody>
      </p:sp>
      <p:sp>
        <p:nvSpPr>
          <p:cNvPr id="14" name="TextBox 13">
            <a:extLst>
              <a:ext uri="{FF2B5EF4-FFF2-40B4-BE49-F238E27FC236}">
                <a16:creationId xmlns:a16="http://schemas.microsoft.com/office/drawing/2014/main" id="{4CC7666C-E36C-E261-D078-697BA6BE6E6C}"/>
              </a:ext>
            </a:extLst>
          </p:cNvPr>
          <p:cNvSpPr txBox="1"/>
          <p:nvPr/>
        </p:nvSpPr>
        <p:spPr>
          <a:xfrm>
            <a:off x="3123932" y="5066250"/>
            <a:ext cx="611065" cy="400110"/>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2000" dirty="0">
                <a:latin typeface="Dubai" panose="020B0503030403030204" pitchFamily="34" charset="-78"/>
                <a:cs typeface="Dubai" panose="020B0503030403030204" pitchFamily="34" charset="-78"/>
              </a:rPr>
              <a:t>دائرة</a:t>
            </a:r>
            <a:endParaRPr lang="en-AE" sz="2000" dirty="0">
              <a:latin typeface="Dubai" panose="020B0503030403030204" pitchFamily="34" charset="-78"/>
              <a:cs typeface="Dubai" panose="020B0503030403030204" pitchFamily="34" charset="-78"/>
            </a:endParaRPr>
          </a:p>
        </p:txBody>
      </p:sp>
      <p:sp>
        <p:nvSpPr>
          <p:cNvPr id="16" name="TextBox 15">
            <a:extLst>
              <a:ext uri="{FF2B5EF4-FFF2-40B4-BE49-F238E27FC236}">
                <a16:creationId xmlns:a16="http://schemas.microsoft.com/office/drawing/2014/main" id="{23465935-8C7A-428A-2995-E588A8B969B3}"/>
              </a:ext>
            </a:extLst>
          </p:cNvPr>
          <p:cNvSpPr txBox="1"/>
          <p:nvPr/>
        </p:nvSpPr>
        <p:spPr>
          <a:xfrm>
            <a:off x="1045808" y="9301940"/>
            <a:ext cx="643126" cy="400110"/>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2000" dirty="0">
                <a:latin typeface="Dubai" panose="020B0503030403030204" pitchFamily="34" charset="-78"/>
                <a:cs typeface="Dubai" panose="020B0503030403030204" pitchFamily="34" charset="-78"/>
              </a:rPr>
              <a:t>مربع</a:t>
            </a:r>
            <a:endParaRPr lang="en-AE" sz="2000" dirty="0">
              <a:latin typeface="Dubai" panose="020B0503030403030204" pitchFamily="34" charset="-78"/>
              <a:cs typeface="Dubai" panose="020B0503030403030204" pitchFamily="34" charset="-78"/>
            </a:endParaRPr>
          </a:p>
        </p:txBody>
      </p:sp>
      <p:sp>
        <p:nvSpPr>
          <p:cNvPr id="17" name="Rectangle 16">
            <a:extLst>
              <a:ext uri="{FF2B5EF4-FFF2-40B4-BE49-F238E27FC236}">
                <a16:creationId xmlns:a16="http://schemas.microsoft.com/office/drawing/2014/main" id="{81C7028E-E221-FDBC-0E8A-5B0D676EF070}"/>
              </a:ext>
            </a:extLst>
          </p:cNvPr>
          <p:cNvSpPr/>
          <p:nvPr/>
        </p:nvSpPr>
        <p:spPr>
          <a:xfrm>
            <a:off x="1760584" y="7492004"/>
            <a:ext cx="2090903" cy="2103120"/>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718006363"/>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420624" y="471103"/>
            <a:ext cx="6656832" cy="1321121"/>
          </a:xfrm>
          <a:prstGeom prst="rect">
            <a:avLst/>
          </a:prstGeom>
        </p:spPr>
        <p:txBody>
          <a:bodyPr spcFirstLastPara="1" wrap="square" lIns="91425" tIns="91425" rIns="91425" bIns="91425" anchor="t" anchorCtr="0">
            <a:noAutofit/>
          </a:bodyPr>
          <a:lstStyle/>
          <a:p>
            <a:pPr marL="0" lvl="0" indent="0" algn="r" rtl="0">
              <a:spcBef>
                <a:spcPts val="0"/>
              </a:spcBef>
              <a:spcAft>
                <a:spcPts val="0"/>
              </a:spcAft>
              <a:buNone/>
            </a:pPr>
            <a:r>
              <a:rPr lang="ar-SA" sz="2400" dirty="0">
                <a:solidFill>
                  <a:srgbClr val="C00000"/>
                </a:solidFill>
              </a:rPr>
              <a:t>الهدف:  </a:t>
            </a:r>
            <a:r>
              <a:rPr lang="ar-SA" sz="2400" dirty="0"/>
              <a:t>أن يطابق الطفل "</a:t>
            </a:r>
            <a:r>
              <a:rPr lang="ar-SA" sz="2400" dirty="0">
                <a:solidFill>
                  <a:srgbClr val="FF0000"/>
                </a:solidFill>
              </a:rPr>
              <a:t>الأشكال الهندسية" </a:t>
            </a:r>
            <a:r>
              <a:rPr lang="ar-SA" sz="2400" dirty="0"/>
              <a:t>بما يناسبها </a:t>
            </a:r>
            <a:endParaRPr sz="2400" dirty="0"/>
          </a:p>
        </p:txBody>
      </p:sp>
      <p:grpSp>
        <p:nvGrpSpPr>
          <p:cNvPr id="2" name="Google Shape;1761;p29">
            <a:extLst>
              <a:ext uri="{FF2B5EF4-FFF2-40B4-BE49-F238E27FC236}">
                <a16:creationId xmlns:a16="http://schemas.microsoft.com/office/drawing/2014/main" id="{758F376B-8C16-2DB6-A7E6-2A817D90B0E4}"/>
              </a:ext>
            </a:extLst>
          </p:cNvPr>
          <p:cNvGrpSpPr/>
          <p:nvPr/>
        </p:nvGrpSpPr>
        <p:grpSpPr>
          <a:xfrm>
            <a:off x="2878840" y="1386808"/>
            <a:ext cx="3816268" cy="4354735"/>
            <a:chOff x="1054575" y="2278225"/>
            <a:chExt cx="1435425" cy="1581775"/>
          </a:xfrm>
        </p:grpSpPr>
        <p:sp>
          <p:nvSpPr>
            <p:cNvPr id="4" name="Google Shape;1762;p29">
              <a:extLst>
                <a:ext uri="{FF2B5EF4-FFF2-40B4-BE49-F238E27FC236}">
                  <a16:creationId xmlns:a16="http://schemas.microsoft.com/office/drawing/2014/main" id="{A2DB1DB5-4350-03A4-239C-A89A49B93FC5}"/>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1763;p29">
              <a:extLst>
                <a:ext uri="{FF2B5EF4-FFF2-40B4-BE49-F238E27FC236}">
                  <a16:creationId xmlns:a16="http://schemas.microsoft.com/office/drawing/2014/main" id="{4C94BC8B-0A7E-0854-EAEA-4393C8EBCFFA}"/>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64;p29">
              <a:extLst>
                <a:ext uri="{FF2B5EF4-FFF2-40B4-BE49-F238E27FC236}">
                  <a16:creationId xmlns:a16="http://schemas.microsoft.com/office/drawing/2014/main" id="{A9AC1188-E679-0EE5-25F0-A9743E62FFC6}"/>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7" name="Google Shape;1765;p29">
              <a:extLst>
                <a:ext uri="{FF2B5EF4-FFF2-40B4-BE49-F238E27FC236}">
                  <a16:creationId xmlns:a16="http://schemas.microsoft.com/office/drawing/2014/main" id="{2106B646-1317-67B6-0577-BEFF7F3CD2B5}"/>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 name="Google Shape;1761;p29">
            <a:extLst>
              <a:ext uri="{FF2B5EF4-FFF2-40B4-BE49-F238E27FC236}">
                <a16:creationId xmlns:a16="http://schemas.microsoft.com/office/drawing/2014/main" id="{DFA2BEDD-22B3-308A-81A0-9A30EAAB091D}"/>
              </a:ext>
            </a:extLst>
          </p:cNvPr>
          <p:cNvGrpSpPr/>
          <p:nvPr/>
        </p:nvGrpSpPr>
        <p:grpSpPr>
          <a:xfrm>
            <a:off x="706965" y="5741543"/>
            <a:ext cx="3816268" cy="4354735"/>
            <a:chOff x="1054575" y="2278225"/>
            <a:chExt cx="1435425" cy="1581775"/>
          </a:xfrm>
        </p:grpSpPr>
        <p:sp>
          <p:nvSpPr>
            <p:cNvPr id="9" name="Google Shape;1762;p29">
              <a:extLst>
                <a:ext uri="{FF2B5EF4-FFF2-40B4-BE49-F238E27FC236}">
                  <a16:creationId xmlns:a16="http://schemas.microsoft.com/office/drawing/2014/main" id="{DB89BCEB-EF07-4E9E-CCF3-4DB935BCE7F9}"/>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763;p29">
              <a:extLst>
                <a:ext uri="{FF2B5EF4-FFF2-40B4-BE49-F238E27FC236}">
                  <a16:creationId xmlns:a16="http://schemas.microsoft.com/office/drawing/2014/main" id="{2C7171E6-EBC9-3415-6596-8256554DA689}"/>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64;p29">
              <a:extLst>
                <a:ext uri="{FF2B5EF4-FFF2-40B4-BE49-F238E27FC236}">
                  <a16:creationId xmlns:a16="http://schemas.microsoft.com/office/drawing/2014/main" id="{9E4E6E98-6322-8A82-19B2-203F4B31690B}"/>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765;p29">
              <a:extLst>
                <a:ext uri="{FF2B5EF4-FFF2-40B4-BE49-F238E27FC236}">
                  <a16:creationId xmlns:a16="http://schemas.microsoft.com/office/drawing/2014/main" id="{1471B943-3FED-ED18-EBBD-CA09A1E0B30B}"/>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 name="TextBox 13">
            <a:extLst>
              <a:ext uri="{FF2B5EF4-FFF2-40B4-BE49-F238E27FC236}">
                <a16:creationId xmlns:a16="http://schemas.microsoft.com/office/drawing/2014/main" id="{4CC7666C-E36C-E261-D078-697BA6BE6E6C}"/>
              </a:ext>
            </a:extLst>
          </p:cNvPr>
          <p:cNvSpPr txBox="1"/>
          <p:nvPr/>
        </p:nvSpPr>
        <p:spPr>
          <a:xfrm>
            <a:off x="3035767" y="5066250"/>
            <a:ext cx="699230" cy="400110"/>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2000" dirty="0">
                <a:latin typeface="Dubai" panose="020B0503030403030204" pitchFamily="34" charset="-78"/>
                <a:cs typeface="Dubai" panose="020B0503030403030204" pitchFamily="34" charset="-78"/>
              </a:rPr>
              <a:t>مثلث</a:t>
            </a:r>
            <a:endParaRPr lang="en-AE" sz="2000" dirty="0">
              <a:latin typeface="Dubai" panose="020B0503030403030204" pitchFamily="34" charset="-78"/>
              <a:cs typeface="Dubai" panose="020B0503030403030204" pitchFamily="34" charset="-78"/>
            </a:endParaRPr>
          </a:p>
        </p:txBody>
      </p:sp>
      <p:sp>
        <p:nvSpPr>
          <p:cNvPr id="16" name="TextBox 15">
            <a:extLst>
              <a:ext uri="{FF2B5EF4-FFF2-40B4-BE49-F238E27FC236}">
                <a16:creationId xmlns:a16="http://schemas.microsoft.com/office/drawing/2014/main" id="{23465935-8C7A-428A-2995-E588A8B969B3}"/>
              </a:ext>
            </a:extLst>
          </p:cNvPr>
          <p:cNvSpPr txBox="1"/>
          <p:nvPr/>
        </p:nvSpPr>
        <p:spPr>
          <a:xfrm>
            <a:off x="1029778" y="9301940"/>
            <a:ext cx="659156" cy="400110"/>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2000" dirty="0">
                <a:latin typeface="Dubai" panose="020B0503030403030204" pitchFamily="34" charset="-78"/>
                <a:cs typeface="Dubai" panose="020B0503030403030204" pitchFamily="34" charset="-78"/>
              </a:rPr>
              <a:t>نجمة</a:t>
            </a:r>
            <a:endParaRPr lang="en-AE" sz="2000" dirty="0">
              <a:latin typeface="Dubai" panose="020B0503030403030204" pitchFamily="34" charset="-78"/>
              <a:cs typeface="Dubai" panose="020B0503030403030204" pitchFamily="34" charset="-78"/>
            </a:endParaRPr>
          </a:p>
        </p:txBody>
      </p:sp>
      <p:sp>
        <p:nvSpPr>
          <p:cNvPr id="3" name="Triangle 2">
            <a:extLst>
              <a:ext uri="{FF2B5EF4-FFF2-40B4-BE49-F238E27FC236}">
                <a16:creationId xmlns:a16="http://schemas.microsoft.com/office/drawing/2014/main" id="{3C8FBFEA-3D48-C51B-1934-37DD9E79945C}"/>
              </a:ext>
            </a:extLst>
          </p:cNvPr>
          <p:cNvSpPr/>
          <p:nvPr/>
        </p:nvSpPr>
        <p:spPr>
          <a:xfrm>
            <a:off x="3734997" y="3090672"/>
            <a:ext cx="2025723" cy="1975578"/>
          </a:xfrm>
          <a:prstGeom prst="triangl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5" name="5-Point Star 14">
            <a:extLst>
              <a:ext uri="{FF2B5EF4-FFF2-40B4-BE49-F238E27FC236}">
                <a16:creationId xmlns:a16="http://schemas.microsoft.com/office/drawing/2014/main" id="{62251689-A34D-36A0-7425-449B7E799844}"/>
              </a:ext>
            </a:extLst>
          </p:cNvPr>
          <p:cNvSpPr/>
          <p:nvPr/>
        </p:nvSpPr>
        <p:spPr>
          <a:xfrm>
            <a:off x="1359356" y="7406321"/>
            <a:ext cx="2355760" cy="2176272"/>
          </a:xfrm>
          <a:prstGeom prst="star5">
            <a:avLst>
              <a:gd name="adj" fmla="val 25939"/>
              <a:gd name="hf" fmla="val 105146"/>
              <a:gd name="vf" fmla="val 110557"/>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2487525074"/>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420624" y="471103"/>
            <a:ext cx="6656832" cy="1321121"/>
          </a:xfrm>
          <a:prstGeom prst="rect">
            <a:avLst/>
          </a:prstGeom>
        </p:spPr>
        <p:txBody>
          <a:bodyPr spcFirstLastPara="1" wrap="square" lIns="91425" tIns="91425" rIns="91425" bIns="91425" anchor="t" anchorCtr="0">
            <a:noAutofit/>
          </a:bodyPr>
          <a:lstStyle/>
          <a:p>
            <a:pPr marL="0" lvl="0" indent="0" algn="r" rtl="0">
              <a:spcBef>
                <a:spcPts val="0"/>
              </a:spcBef>
              <a:spcAft>
                <a:spcPts val="0"/>
              </a:spcAft>
              <a:buNone/>
            </a:pPr>
            <a:r>
              <a:rPr lang="ar-SA" sz="2400" dirty="0">
                <a:solidFill>
                  <a:srgbClr val="C00000"/>
                </a:solidFill>
              </a:rPr>
              <a:t>الهدف:  </a:t>
            </a:r>
            <a:r>
              <a:rPr lang="ar-SA" sz="2400" dirty="0"/>
              <a:t>أن يطابق الطفل "</a:t>
            </a:r>
            <a:r>
              <a:rPr lang="ar-SA" sz="2400" dirty="0">
                <a:solidFill>
                  <a:srgbClr val="FF0000"/>
                </a:solidFill>
              </a:rPr>
              <a:t>الأشكال الهندسية" </a:t>
            </a:r>
            <a:r>
              <a:rPr lang="ar-SA" sz="2400" dirty="0"/>
              <a:t>بما يناسبها </a:t>
            </a:r>
            <a:endParaRPr sz="2400" dirty="0"/>
          </a:p>
        </p:txBody>
      </p:sp>
      <p:grpSp>
        <p:nvGrpSpPr>
          <p:cNvPr id="2" name="Google Shape;1761;p29">
            <a:extLst>
              <a:ext uri="{FF2B5EF4-FFF2-40B4-BE49-F238E27FC236}">
                <a16:creationId xmlns:a16="http://schemas.microsoft.com/office/drawing/2014/main" id="{758F376B-8C16-2DB6-A7E6-2A817D90B0E4}"/>
              </a:ext>
            </a:extLst>
          </p:cNvPr>
          <p:cNvGrpSpPr/>
          <p:nvPr/>
        </p:nvGrpSpPr>
        <p:grpSpPr>
          <a:xfrm>
            <a:off x="2878840" y="1386808"/>
            <a:ext cx="3816268" cy="4354735"/>
            <a:chOff x="1054575" y="2278225"/>
            <a:chExt cx="1435425" cy="1581775"/>
          </a:xfrm>
        </p:grpSpPr>
        <p:sp>
          <p:nvSpPr>
            <p:cNvPr id="4" name="Google Shape;1762;p29">
              <a:extLst>
                <a:ext uri="{FF2B5EF4-FFF2-40B4-BE49-F238E27FC236}">
                  <a16:creationId xmlns:a16="http://schemas.microsoft.com/office/drawing/2014/main" id="{A2DB1DB5-4350-03A4-239C-A89A49B93FC5}"/>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 name="Google Shape;1763;p29">
              <a:extLst>
                <a:ext uri="{FF2B5EF4-FFF2-40B4-BE49-F238E27FC236}">
                  <a16:creationId xmlns:a16="http://schemas.microsoft.com/office/drawing/2014/main" id="{4C94BC8B-0A7E-0854-EAEA-4393C8EBCFFA}"/>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64;p29">
              <a:extLst>
                <a:ext uri="{FF2B5EF4-FFF2-40B4-BE49-F238E27FC236}">
                  <a16:creationId xmlns:a16="http://schemas.microsoft.com/office/drawing/2014/main" id="{A9AC1188-E679-0EE5-25F0-A9743E62FFC6}"/>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7" name="Google Shape;1765;p29">
              <a:extLst>
                <a:ext uri="{FF2B5EF4-FFF2-40B4-BE49-F238E27FC236}">
                  <a16:creationId xmlns:a16="http://schemas.microsoft.com/office/drawing/2014/main" id="{2106B646-1317-67B6-0577-BEFF7F3CD2B5}"/>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 name="Google Shape;1761;p29">
            <a:extLst>
              <a:ext uri="{FF2B5EF4-FFF2-40B4-BE49-F238E27FC236}">
                <a16:creationId xmlns:a16="http://schemas.microsoft.com/office/drawing/2014/main" id="{DFA2BEDD-22B3-308A-81A0-9A30EAAB091D}"/>
              </a:ext>
            </a:extLst>
          </p:cNvPr>
          <p:cNvGrpSpPr/>
          <p:nvPr/>
        </p:nvGrpSpPr>
        <p:grpSpPr>
          <a:xfrm>
            <a:off x="706965" y="5741543"/>
            <a:ext cx="3816268" cy="4354735"/>
            <a:chOff x="1054575" y="2278225"/>
            <a:chExt cx="1435425" cy="1581775"/>
          </a:xfrm>
        </p:grpSpPr>
        <p:sp>
          <p:nvSpPr>
            <p:cNvPr id="9" name="Google Shape;1762;p29">
              <a:extLst>
                <a:ext uri="{FF2B5EF4-FFF2-40B4-BE49-F238E27FC236}">
                  <a16:creationId xmlns:a16="http://schemas.microsoft.com/office/drawing/2014/main" id="{DB89BCEB-EF07-4E9E-CCF3-4DB935BCE7F9}"/>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 name="Google Shape;1763;p29">
              <a:extLst>
                <a:ext uri="{FF2B5EF4-FFF2-40B4-BE49-F238E27FC236}">
                  <a16:creationId xmlns:a16="http://schemas.microsoft.com/office/drawing/2014/main" id="{2C7171E6-EBC9-3415-6596-8256554DA689}"/>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64;p29">
              <a:extLst>
                <a:ext uri="{FF2B5EF4-FFF2-40B4-BE49-F238E27FC236}">
                  <a16:creationId xmlns:a16="http://schemas.microsoft.com/office/drawing/2014/main" id="{9E4E6E98-6322-8A82-19B2-203F4B31690B}"/>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765;p29">
              <a:extLst>
                <a:ext uri="{FF2B5EF4-FFF2-40B4-BE49-F238E27FC236}">
                  <a16:creationId xmlns:a16="http://schemas.microsoft.com/office/drawing/2014/main" id="{1471B943-3FED-ED18-EBBD-CA09A1E0B30B}"/>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 name="TextBox 13">
            <a:extLst>
              <a:ext uri="{FF2B5EF4-FFF2-40B4-BE49-F238E27FC236}">
                <a16:creationId xmlns:a16="http://schemas.microsoft.com/office/drawing/2014/main" id="{4CC7666C-E36C-E261-D078-697BA6BE6E6C}"/>
              </a:ext>
            </a:extLst>
          </p:cNvPr>
          <p:cNvSpPr txBox="1"/>
          <p:nvPr/>
        </p:nvSpPr>
        <p:spPr>
          <a:xfrm>
            <a:off x="3092904" y="5084169"/>
            <a:ext cx="1031051" cy="400110"/>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2000" dirty="0">
                <a:latin typeface="Dubai" panose="020B0503030403030204" pitchFamily="34" charset="-78"/>
                <a:cs typeface="Dubai" panose="020B0503030403030204" pitchFamily="34" charset="-78"/>
              </a:rPr>
              <a:t>مستطيل</a:t>
            </a:r>
            <a:endParaRPr lang="en-AE" sz="2000" dirty="0">
              <a:latin typeface="Dubai" panose="020B0503030403030204" pitchFamily="34" charset="-78"/>
              <a:cs typeface="Dubai" panose="020B0503030403030204" pitchFamily="34" charset="-78"/>
            </a:endParaRPr>
          </a:p>
        </p:txBody>
      </p:sp>
      <p:sp>
        <p:nvSpPr>
          <p:cNvPr id="16" name="TextBox 15">
            <a:extLst>
              <a:ext uri="{FF2B5EF4-FFF2-40B4-BE49-F238E27FC236}">
                <a16:creationId xmlns:a16="http://schemas.microsoft.com/office/drawing/2014/main" id="{23465935-8C7A-428A-2995-E588A8B969B3}"/>
              </a:ext>
            </a:extLst>
          </p:cNvPr>
          <p:cNvSpPr txBox="1"/>
          <p:nvPr/>
        </p:nvSpPr>
        <p:spPr>
          <a:xfrm>
            <a:off x="1093898" y="9301940"/>
            <a:ext cx="595036" cy="400110"/>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2000" dirty="0">
                <a:latin typeface="Dubai" panose="020B0503030403030204" pitchFamily="34" charset="-78"/>
                <a:cs typeface="Dubai" panose="020B0503030403030204" pitchFamily="34" charset="-78"/>
              </a:rPr>
              <a:t>قلب</a:t>
            </a:r>
            <a:endParaRPr lang="en-AE" sz="2000" dirty="0">
              <a:latin typeface="Dubai" panose="020B0503030403030204" pitchFamily="34" charset="-78"/>
              <a:cs typeface="Dubai" panose="020B0503030403030204" pitchFamily="34" charset="-78"/>
            </a:endParaRPr>
          </a:p>
        </p:txBody>
      </p:sp>
      <p:sp>
        <p:nvSpPr>
          <p:cNvPr id="3" name="Rectangle 2">
            <a:extLst>
              <a:ext uri="{FF2B5EF4-FFF2-40B4-BE49-F238E27FC236}">
                <a16:creationId xmlns:a16="http://schemas.microsoft.com/office/drawing/2014/main" id="{9EF6898F-76F2-4934-ECD0-E393F53A6D5D}"/>
              </a:ext>
            </a:extLst>
          </p:cNvPr>
          <p:cNvSpPr/>
          <p:nvPr/>
        </p:nvSpPr>
        <p:spPr>
          <a:xfrm>
            <a:off x="3317759" y="3387664"/>
            <a:ext cx="2917494" cy="1444752"/>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5" name="Heart 14">
            <a:extLst>
              <a:ext uri="{FF2B5EF4-FFF2-40B4-BE49-F238E27FC236}">
                <a16:creationId xmlns:a16="http://schemas.microsoft.com/office/drawing/2014/main" id="{0BDF240D-72E4-510D-C847-8B9BF264BD45}"/>
              </a:ext>
            </a:extLst>
          </p:cNvPr>
          <p:cNvSpPr/>
          <p:nvPr/>
        </p:nvSpPr>
        <p:spPr>
          <a:xfrm>
            <a:off x="1197891" y="7500967"/>
            <a:ext cx="2636810" cy="2058779"/>
          </a:xfrm>
          <a:prstGeom prst="hear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3232996278"/>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Shape 907"/>
        <p:cNvGrpSpPr/>
        <p:nvPr/>
      </p:nvGrpSpPr>
      <p:grpSpPr>
        <a:xfrm>
          <a:off x="0" y="0"/>
          <a:ext cx="0" cy="0"/>
          <a:chOff x="0" y="0"/>
          <a:chExt cx="0" cy="0"/>
        </a:xfrm>
      </p:grpSpPr>
      <p:sp>
        <p:nvSpPr>
          <p:cNvPr id="908" name="Google Shape;908;p25"/>
          <p:cNvSpPr txBox="1">
            <a:spLocks noGrp="1"/>
          </p:cNvSpPr>
          <p:nvPr>
            <p:ph type="title"/>
          </p:nvPr>
        </p:nvSpPr>
        <p:spPr>
          <a:xfrm>
            <a:off x="420624" y="471103"/>
            <a:ext cx="6656832" cy="1321121"/>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ar-SA" sz="2400" dirty="0">
                <a:solidFill>
                  <a:schemeClr val="tx1">
                    <a:lumMod val="95000"/>
                    <a:lumOff val="5000"/>
                  </a:schemeClr>
                </a:solidFill>
              </a:rPr>
              <a:t>قص و تغليف</a:t>
            </a:r>
            <a:endParaRPr sz="2400" dirty="0">
              <a:solidFill>
                <a:schemeClr val="tx1">
                  <a:lumMod val="95000"/>
                  <a:lumOff val="5000"/>
                </a:schemeClr>
              </a:solidFill>
            </a:endParaRPr>
          </a:p>
        </p:txBody>
      </p:sp>
      <p:sp>
        <p:nvSpPr>
          <p:cNvPr id="3" name="Rectangle 2">
            <a:extLst>
              <a:ext uri="{FF2B5EF4-FFF2-40B4-BE49-F238E27FC236}">
                <a16:creationId xmlns:a16="http://schemas.microsoft.com/office/drawing/2014/main" id="{9EF6898F-76F2-4934-ECD0-E393F53A6D5D}"/>
              </a:ext>
            </a:extLst>
          </p:cNvPr>
          <p:cNvSpPr/>
          <p:nvPr/>
        </p:nvSpPr>
        <p:spPr>
          <a:xfrm>
            <a:off x="3738860" y="1792224"/>
            <a:ext cx="2917494" cy="1444752"/>
          </a:xfrm>
          <a:prstGeom prst="rect">
            <a:avLst/>
          </a:prstGeom>
          <a:solidFill>
            <a:srgbClr val="FF8AD8"/>
          </a:solidFill>
          <a:ln w="571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5" name="Heart 14">
            <a:extLst>
              <a:ext uri="{FF2B5EF4-FFF2-40B4-BE49-F238E27FC236}">
                <a16:creationId xmlns:a16="http://schemas.microsoft.com/office/drawing/2014/main" id="{0BDF240D-72E4-510D-C847-8B9BF264BD45}"/>
              </a:ext>
            </a:extLst>
          </p:cNvPr>
          <p:cNvSpPr/>
          <p:nvPr/>
        </p:nvSpPr>
        <p:spPr>
          <a:xfrm>
            <a:off x="680949" y="1131663"/>
            <a:ext cx="2636810" cy="2058779"/>
          </a:xfrm>
          <a:prstGeom prst="heart">
            <a:avLst/>
          </a:prstGeom>
          <a:solidFill>
            <a:srgbClr val="FF0000"/>
          </a:solidFill>
          <a:ln w="571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7" name="5-Point Star 16">
            <a:extLst>
              <a:ext uri="{FF2B5EF4-FFF2-40B4-BE49-F238E27FC236}">
                <a16:creationId xmlns:a16="http://schemas.microsoft.com/office/drawing/2014/main" id="{922A8D0D-C670-A746-9AA4-EEEEE1774A60}"/>
              </a:ext>
            </a:extLst>
          </p:cNvPr>
          <p:cNvSpPr/>
          <p:nvPr/>
        </p:nvSpPr>
        <p:spPr>
          <a:xfrm>
            <a:off x="689045" y="7501371"/>
            <a:ext cx="2355760" cy="2176272"/>
          </a:xfrm>
          <a:prstGeom prst="star5">
            <a:avLst>
              <a:gd name="adj" fmla="val 25939"/>
              <a:gd name="hf" fmla="val 105146"/>
              <a:gd name="vf" fmla="val 110557"/>
            </a:avLst>
          </a:prstGeom>
          <a:solidFill>
            <a:srgbClr val="FFFF00"/>
          </a:solidFill>
          <a:ln w="571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19" name="Triangle 18">
            <a:extLst>
              <a:ext uri="{FF2B5EF4-FFF2-40B4-BE49-F238E27FC236}">
                <a16:creationId xmlns:a16="http://schemas.microsoft.com/office/drawing/2014/main" id="{D8AB3BF7-55CF-2443-2FD1-066434338EAB}"/>
              </a:ext>
            </a:extLst>
          </p:cNvPr>
          <p:cNvSpPr/>
          <p:nvPr/>
        </p:nvSpPr>
        <p:spPr>
          <a:xfrm>
            <a:off x="4133440" y="3632149"/>
            <a:ext cx="2025723" cy="1975578"/>
          </a:xfrm>
          <a:prstGeom prst="triangle">
            <a:avLst/>
          </a:prstGeom>
          <a:solidFill>
            <a:srgbClr val="7030A0"/>
          </a:solidFill>
          <a:ln w="571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21" name="Oval 20">
            <a:extLst>
              <a:ext uri="{FF2B5EF4-FFF2-40B4-BE49-F238E27FC236}">
                <a16:creationId xmlns:a16="http://schemas.microsoft.com/office/drawing/2014/main" id="{8A46D3D0-5ED6-EB0A-750C-2F25CED31A75}"/>
              </a:ext>
            </a:extLst>
          </p:cNvPr>
          <p:cNvSpPr/>
          <p:nvPr/>
        </p:nvSpPr>
        <p:spPr>
          <a:xfrm>
            <a:off x="4391920" y="7059663"/>
            <a:ext cx="2213853" cy="2066544"/>
          </a:xfrm>
          <a:prstGeom prst="ellipse">
            <a:avLst/>
          </a:prstGeom>
          <a:solidFill>
            <a:srgbClr val="0070C0"/>
          </a:solidFill>
          <a:ln w="571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sz="4000" dirty="0">
              <a:solidFill>
                <a:srgbClr val="412118"/>
              </a:solidFill>
            </a:endParaRPr>
          </a:p>
        </p:txBody>
      </p:sp>
      <p:sp>
        <p:nvSpPr>
          <p:cNvPr id="23" name="Rectangle 22">
            <a:extLst>
              <a:ext uri="{FF2B5EF4-FFF2-40B4-BE49-F238E27FC236}">
                <a16:creationId xmlns:a16="http://schemas.microsoft.com/office/drawing/2014/main" id="{C6C4F1EB-B954-11B1-B2F2-90CF489911E6}"/>
              </a:ext>
            </a:extLst>
          </p:cNvPr>
          <p:cNvSpPr/>
          <p:nvPr/>
        </p:nvSpPr>
        <p:spPr>
          <a:xfrm>
            <a:off x="1246693" y="5048436"/>
            <a:ext cx="2090903" cy="2103120"/>
          </a:xfrm>
          <a:prstGeom prst="rect">
            <a:avLst/>
          </a:prstGeom>
          <a:solidFill>
            <a:srgbClr val="00B050"/>
          </a:solidFill>
          <a:ln w="57150">
            <a:solidFill>
              <a:schemeClr val="tx1">
                <a:lumMod val="95000"/>
                <a:lumOff val="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360299671"/>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Shape 1746"/>
        <p:cNvGrpSpPr/>
        <p:nvPr/>
      </p:nvGrpSpPr>
      <p:grpSpPr>
        <a:xfrm>
          <a:off x="0" y="0"/>
          <a:ext cx="0" cy="0"/>
          <a:chOff x="0" y="0"/>
          <a:chExt cx="0" cy="0"/>
        </a:xfrm>
      </p:grpSpPr>
      <p:sp>
        <p:nvSpPr>
          <p:cNvPr id="1747" name="Google Shape;1747;p29"/>
          <p:cNvSpPr txBox="1">
            <a:spLocks noGrp="1"/>
          </p:cNvSpPr>
          <p:nvPr>
            <p:ph type="title"/>
          </p:nvPr>
        </p:nvSpPr>
        <p:spPr>
          <a:xfrm>
            <a:off x="1102487" y="71022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b="0" dirty="0">
                <a:latin typeface="Dubai Medium" panose="020B0503030403030204" pitchFamily="34" charset="-78"/>
                <a:cs typeface="Dubai Medium" panose="020B0503030403030204" pitchFamily="34" charset="-78"/>
              </a:rPr>
              <a:t>اللغة العربية و الحروف</a:t>
            </a:r>
            <a:endParaRPr sz="2800" b="0" dirty="0">
              <a:latin typeface="Dubai Medium" panose="020B0503030403030204" pitchFamily="34" charset="-78"/>
              <a:cs typeface="Dubai Medium" panose="020B0503030403030204" pitchFamily="34" charset="-78"/>
            </a:endParaRPr>
          </a:p>
        </p:txBody>
      </p:sp>
      <p:sp>
        <p:nvSpPr>
          <p:cNvPr id="1749" name="Google Shape;1749;p29"/>
          <p:cNvSpPr/>
          <p:nvPr/>
        </p:nvSpPr>
        <p:spPr>
          <a:xfrm>
            <a:off x="6053207" y="75053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70C0"/>
          </a:solidFill>
          <a:ln>
            <a:solidFill>
              <a:srgbClr val="0070C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50" name="Google Shape;1750;p29"/>
          <p:cNvSpPr/>
          <p:nvPr/>
        </p:nvSpPr>
        <p:spPr>
          <a:xfrm flipH="1">
            <a:off x="839307" y="1836309"/>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C000"/>
          </a:solidFill>
          <a:ln>
            <a:solidFill>
              <a:srgbClr val="FF930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51" name="Google Shape;1751;p29"/>
          <p:cNvGrpSpPr/>
          <p:nvPr/>
        </p:nvGrpSpPr>
        <p:grpSpPr>
          <a:xfrm rot="5400000">
            <a:off x="3628416" y="1154809"/>
            <a:ext cx="303169" cy="2439688"/>
            <a:chOff x="1447453" y="7809990"/>
            <a:chExt cx="134062" cy="1078792"/>
          </a:xfrm>
          <a:solidFill>
            <a:srgbClr val="C00000"/>
          </a:solidFill>
        </p:grpSpPr>
        <p:sp>
          <p:nvSpPr>
            <p:cNvPr id="1752" name="Google Shape;1752;p29"/>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3" name="Google Shape;1753;p29"/>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4" name="Google Shape;1754;p29"/>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5" name="Google Shape;1755;p29"/>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6" name="Google Shape;1756;p29"/>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7" name="Google Shape;1757;p29"/>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8" name="Google Shape;1758;p29"/>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9" name="Google Shape;1759;p29"/>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60" name="Google Shape;1760;p29"/>
          <p:cNvSpPr/>
          <p:nvPr/>
        </p:nvSpPr>
        <p:spPr>
          <a:xfrm>
            <a:off x="6672550" y="3774775"/>
            <a:ext cx="40200" cy="303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1" name="Google Shape;1761;p29"/>
          <p:cNvGrpSpPr/>
          <p:nvPr/>
        </p:nvGrpSpPr>
        <p:grpSpPr>
          <a:xfrm>
            <a:off x="847172" y="2645850"/>
            <a:ext cx="5865721" cy="6463765"/>
            <a:chOff x="1054575" y="2278225"/>
            <a:chExt cx="1435425" cy="1581775"/>
          </a:xfrm>
        </p:grpSpPr>
        <p:sp>
          <p:nvSpPr>
            <p:cNvPr id="1762" name="Google Shape;1762;p29"/>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3" name="Google Shape;1763;p29"/>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4" name="Google Shape;1764;p29"/>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5" name="Google Shape;1765;p29"/>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766" name="Google Shape;1766;p29"/>
          <p:cNvGrpSpPr/>
          <p:nvPr/>
        </p:nvGrpSpPr>
        <p:grpSpPr>
          <a:xfrm rot="863241">
            <a:off x="5556943" y="5079233"/>
            <a:ext cx="528051" cy="533538"/>
            <a:chOff x="437565" y="8708489"/>
            <a:chExt cx="179565" cy="181437"/>
          </a:xfrm>
          <a:solidFill>
            <a:srgbClr val="FFFF00"/>
          </a:solidFill>
        </p:grpSpPr>
        <p:sp>
          <p:nvSpPr>
            <p:cNvPr id="1767" name="Google Shape;1767;p29"/>
            <p:cNvSpPr/>
            <p:nvPr/>
          </p:nvSpPr>
          <p:spPr>
            <a:xfrm>
              <a:off x="437565" y="8708489"/>
              <a:ext cx="179565" cy="181437"/>
            </a:xfrm>
            <a:custGeom>
              <a:avLst/>
              <a:gdLst/>
              <a:ahLst/>
              <a:cxnLst/>
              <a:rect l="l" t="t" r="r" b="b"/>
              <a:pathLst>
                <a:path w="3453" h="3489" extrusionOk="0">
                  <a:moveTo>
                    <a:pt x="1813" y="258"/>
                  </a:moveTo>
                  <a:cubicBezTo>
                    <a:pt x="1921" y="258"/>
                    <a:pt x="2029" y="273"/>
                    <a:pt x="2133" y="306"/>
                  </a:cubicBezTo>
                  <a:lnTo>
                    <a:pt x="2133" y="306"/>
                  </a:lnTo>
                  <a:cubicBezTo>
                    <a:pt x="2159" y="328"/>
                    <a:pt x="2193" y="340"/>
                    <a:pt x="2227" y="341"/>
                  </a:cubicBezTo>
                  <a:lnTo>
                    <a:pt x="2227" y="341"/>
                  </a:lnTo>
                  <a:cubicBezTo>
                    <a:pt x="2235" y="345"/>
                    <a:pt x="2243" y="348"/>
                    <a:pt x="2252" y="352"/>
                  </a:cubicBezTo>
                  <a:cubicBezTo>
                    <a:pt x="2272" y="363"/>
                    <a:pt x="2293" y="367"/>
                    <a:pt x="2312" y="367"/>
                  </a:cubicBezTo>
                  <a:cubicBezTo>
                    <a:pt x="2346" y="367"/>
                    <a:pt x="2377" y="353"/>
                    <a:pt x="2401" y="332"/>
                  </a:cubicBezTo>
                  <a:lnTo>
                    <a:pt x="2401" y="332"/>
                  </a:lnTo>
                  <a:cubicBezTo>
                    <a:pt x="2421" y="348"/>
                    <a:pt x="2435" y="370"/>
                    <a:pt x="2459" y="382"/>
                  </a:cubicBezTo>
                  <a:cubicBezTo>
                    <a:pt x="2518" y="427"/>
                    <a:pt x="2578" y="471"/>
                    <a:pt x="2637" y="530"/>
                  </a:cubicBezTo>
                  <a:cubicBezTo>
                    <a:pt x="2741" y="634"/>
                    <a:pt x="2830" y="753"/>
                    <a:pt x="2903" y="885"/>
                  </a:cubicBezTo>
                  <a:cubicBezTo>
                    <a:pt x="3081" y="1182"/>
                    <a:pt x="3156" y="1523"/>
                    <a:pt x="3156" y="1863"/>
                  </a:cubicBezTo>
                  <a:cubicBezTo>
                    <a:pt x="3170" y="2204"/>
                    <a:pt x="3170" y="2604"/>
                    <a:pt x="2903" y="2856"/>
                  </a:cubicBezTo>
                  <a:cubicBezTo>
                    <a:pt x="2682" y="3063"/>
                    <a:pt x="2386" y="3182"/>
                    <a:pt x="2089" y="3212"/>
                  </a:cubicBezTo>
                  <a:cubicBezTo>
                    <a:pt x="2020" y="3220"/>
                    <a:pt x="1951" y="3225"/>
                    <a:pt x="1882" y="3225"/>
                  </a:cubicBezTo>
                  <a:cubicBezTo>
                    <a:pt x="1377" y="3225"/>
                    <a:pt x="897" y="2990"/>
                    <a:pt x="622" y="2560"/>
                  </a:cubicBezTo>
                  <a:cubicBezTo>
                    <a:pt x="312" y="2100"/>
                    <a:pt x="267" y="1478"/>
                    <a:pt x="563" y="990"/>
                  </a:cubicBezTo>
                  <a:cubicBezTo>
                    <a:pt x="813" y="580"/>
                    <a:pt x="1318" y="258"/>
                    <a:pt x="1813" y="258"/>
                  </a:cubicBezTo>
                  <a:close/>
                  <a:moveTo>
                    <a:pt x="1806" y="1"/>
                  </a:moveTo>
                  <a:cubicBezTo>
                    <a:pt x="1286" y="1"/>
                    <a:pt x="767" y="285"/>
                    <a:pt x="445" y="693"/>
                  </a:cubicBezTo>
                  <a:cubicBezTo>
                    <a:pt x="16" y="1256"/>
                    <a:pt x="0" y="2041"/>
                    <a:pt x="371" y="2649"/>
                  </a:cubicBezTo>
                  <a:cubicBezTo>
                    <a:pt x="700" y="3193"/>
                    <a:pt x="1290" y="3488"/>
                    <a:pt x="1917" y="3488"/>
                  </a:cubicBezTo>
                  <a:cubicBezTo>
                    <a:pt x="2023" y="3488"/>
                    <a:pt x="2130" y="3480"/>
                    <a:pt x="2237" y="3463"/>
                  </a:cubicBezTo>
                  <a:cubicBezTo>
                    <a:pt x="2593" y="3389"/>
                    <a:pt x="2963" y="3212"/>
                    <a:pt x="3200" y="2915"/>
                  </a:cubicBezTo>
                  <a:cubicBezTo>
                    <a:pt x="3452" y="2589"/>
                    <a:pt x="3452" y="2070"/>
                    <a:pt x="3407" y="1685"/>
                  </a:cubicBezTo>
                  <a:cubicBezTo>
                    <a:pt x="3363" y="1227"/>
                    <a:pt x="3215" y="797"/>
                    <a:pt x="2919" y="456"/>
                  </a:cubicBezTo>
                  <a:cubicBezTo>
                    <a:pt x="2800" y="293"/>
                    <a:pt x="2623" y="145"/>
                    <a:pt x="2445" y="56"/>
                  </a:cubicBezTo>
                  <a:cubicBezTo>
                    <a:pt x="2405" y="38"/>
                    <a:pt x="2356" y="29"/>
                    <a:pt x="2308" y="29"/>
                  </a:cubicBezTo>
                  <a:cubicBezTo>
                    <a:pt x="2264" y="29"/>
                    <a:pt x="2221" y="37"/>
                    <a:pt x="2184" y="54"/>
                  </a:cubicBezTo>
                  <a:lnTo>
                    <a:pt x="2184" y="54"/>
                  </a:lnTo>
                  <a:cubicBezTo>
                    <a:pt x="2060" y="18"/>
                    <a:pt x="1933" y="1"/>
                    <a:pt x="1806"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8" name="Google Shape;1768;p29"/>
            <p:cNvSpPr/>
            <p:nvPr/>
          </p:nvSpPr>
          <p:spPr>
            <a:xfrm>
              <a:off x="489931" y="8769176"/>
              <a:ext cx="16277" cy="24441"/>
            </a:xfrm>
            <a:custGeom>
              <a:avLst/>
              <a:gdLst/>
              <a:ahLst/>
              <a:cxnLst/>
              <a:rect l="l" t="t" r="r" b="b"/>
              <a:pathLst>
                <a:path w="313" h="470" extrusionOk="0">
                  <a:moveTo>
                    <a:pt x="208" y="0"/>
                  </a:moveTo>
                  <a:cubicBezTo>
                    <a:pt x="178" y="0"/>
                    <a:pt x="149" y="0"/>
                    <a:pt x="119" y="15"/>
                  </a:cubicBezTo>
                  <a:cubicBezTo>
                    <a:pt x="89" y="30"/>
                    <a:pt x="60" y="60"/>
                    <a:pt x="60" y="89"/>
                  </a:cubicBezTo>
                  <a:cubicBezTo>
                    <a:pt x="58" y="97"/>
                    <a:pt x="57" y="104"/>
                    <a:pt x="55" y="112"/>
                  </a:cubicBezTo>
                  <a:lnTo>
                    <a:pt x="55" y="112"/>
                  </a:lnTo>
                  <a:cubicBezTo>
                    <a:pt x="46" y="123"/>
                    <a:pt x="37" y="136"/>
                    <a:pt x="30" y="149"/>
                  </a:cubicBezTo>
                  <a:cubicBezTo>
                    <a:pt x="30" y="208"/>
                    <a:pt x="16" y="252"/>
                    <a:pt x="16" y="297"/>
                  </a:cubicBezTo>
                  <a:cubicBezTo>
                    <a:pt x="0" y="326"/>
                    <a:pt x="0" y="341"/>
                    <a:pt x="0" y="356"/>
                  </a:cubicBezTo>
                  <a:cubicBezTo>
                    <a:pt x="0" y="370"/>
                    <a:pt x="16" y="386"/>
                    <a:pt x="16" y="400"/>
                  </a:cubicBezTo>
                  <a:cubicBezTo>
                    <a:pt x="30" y="429"/>
                    <a:pt x="75" y="459"/>
                    <a:pt x="105" y="459"/>
                  </a:cubicBezTo>
                  <a:cubicBezTo>
                    <a:pt x="117" y="466"/>
                    <a:pt x="130" y="469"/>
                    <a:pt x="142" y="469"/>
                  </a:cubicBezTo>
                  <a:cubicBezTo>
                    <a:pt x="159" y="469"/>
                    <a:pt x="176" y="462"/>
                    <a:pt x="194" y="445"/>
                  </a:cubicBezTo>
                  <a:cubicBezTo>
                    <a:pt x="223" y="429"/>
                    <a:pt x="253" y="400"/>
                    <a:pt x="253" y="370"/>
                  </a:cubicBezTo>
                  <a:cubicBezTo>
                    <a:pt x="261" y="347"/>
                    <a:pt x="269" y="318"/>
                    <a:pt x="274" y="290"/>
                  </a:cubicBezTo>
                  <a:lnTo>
                    <a:pt x="274" y="290"/>
                  </a:lnTo>
                  <a:cubicBezTo>
                    <a:pt x="288" y="249"/>
                    <a:pt x="303" y="209"/>
                    <a:pt x="312" y="163"/>
                  </a:cubicBezTo>
                  <a:cubicBezTo>
                    <a:pt x="312" y="133"/>
                    <a:pt x="312" y="89"/>
                    <a:pt x="297" y="60"/>
                  </a:cubicBezTo>
                  <a:cubicBezTo>
                    <a:pt x="282" y="44"/>
                    <a:pt x="253" y="15"/>
                    <a:pt x="20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9" name="Google Shape;1769;p29"/>
            <p:cNvSpPr/>
            <p:nvPr/>
          </p:nvSpPr>
          <p:spPr>
            <a:xfrm>
              <a:off x="533873" y="8772244"/>
              <a:ext cx="17733" cy="25429"/>
            </a:xfrm>
            <a:custGeom>
              <a:avLst/>
              <a:gdLst/>
              <a:ahLst/>
              <a:cxnLst/>
              <a:rect l="l" t="t" r="r" b="b"/>
              <a:pathLst>
                <a:path w="341" h="489" extrusionOk="0">
                  <a:moveTo>
                    <a:pt x="252" y="1"/>
                  </a:moveTo>
                  <a:cubicBezTo>
                    <a:pt x="208" y="1"/>
                    <a:pt x="178" y="1"/>
                    <a:pt x="148" y="15"/>
                  </a:cubicBezTo>
                  <a:cubicBezTo>
                    <a:pt x="143" y="18"/>
                    <a:pt x="138" y="21"/>
                    <a:pt x="133" y="25"/>
                  </a:cubicBezTo>
                  <a:lnTo>
                    <a:pt x="133" y="25"/>
                  </a:lnTo>
                  <a:cubicBezTo>
                    <a:pt x="128" y="26"/>
                    <a:pt x="123" y="28"/>
                    <a:pt x="119" y="30"/>
                  </a:cubicBezTo>
                  <a:cubicBezTo>
                    <a:pt x="89" y="45"/>
                    <a:pt x="74" y="74"/>
                    <a:pt x="60" y="104"/>
                  </a:cubicBezTo>
                  <a:lnTo>
                    <a:pt x="15" y="327"/>
                  </a:lnTo>
                  <a:cubicBezTo>
                    <a:pt x="0" y="356"/>
                    <a:pt x="0" y="386"/>
                    <a:pt x="30" y="430"/>
                  </a:cubicBezTo>
                  <a:cubicBezTo>
                    <a:pt x="44" y="445"/>
                    <a:pt x="74" y="475"/>
                    <a:pt x="103" y="489"/>
                  </a:cubicBezTo>
                  <a:cubicBezTo>
                    <a:pt x="133" y="489"/>
                    <a:pt x="178" y="489"/>
                    <a:pt x="208" y="475"/>
                  </a:cubicBezTo>
                  <a:cubicBezTo>
                    <a:pt x="237" y="445"/>
                    <a:pt x="252" y="430"/>
                    <a:pt x="267" y="386"/>
                  </a:cubicBezTo>
                  <a:cubicBezTo>
                    <a:pt x="270" y="371"/>
                    <a:pt x="274" y="356"/>
                    <a:pt x="278" y="340"/>
                  </a:cubicBezTo>
                  <a:lnTo>
                    <a:pt x="278" y="340"/>
                  </a:lnTo>
                  <a:cubicBezTo>
                    <a:pt x="293" y="281"/>
                    <a:pt x="317" y="222"/>
                    <a:pt x="340" y="163"/>
                  </a:cubicBezTo>
                  <a:cubicBezTo>
                    <a:pt x="340" y="133"/>
                    <a:pt x="340" y="90"/>
                    <a:pt x="326" y="60"/>
                  </a:cubicBezTo>
                  <a:cubicBezTo>
                    <a:pt x="311" y="30"/>
                    <a:pt x="281" y="15"/>
                    <a:pt x="252"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0" name="Google Shape;1770;p29"/>
            <p:cNvSpPr/>
            <p:nvPr/>
          </p:nvSpPr>
          <p:spPr>
            <a:xfrm>
              <a:off x="476879" y="8808230"/>
              <a:ext cx="84764" cy="35674"/>
            </a:xfrm>
            <a:custGeom>
              <a:avLst/>
              <a:gdLst/>
              <a:ahLst/>
              <a:cxnLst/>
              <a:rect l="l" t="t" r="r" b="b"/>
              <a:pathLst>
                <a:path w="1630" h="686" extrusionOk="0">
                  <a:moveTo>
                    <a:pt x="134" y="1"/>
                  </a:moveTo>
                  <a:cubicBezTo>
                    <a:pt x="123" y="1"/>
                    <a:pt x="113" y="2"/>
                    <a:pt x="103" y="4"/>
                  </a:cubicBezTo>
                  <a:cubicBezTo>
                    <a:pt x="30" y="20"/>
                    <a:pt x="0" y="93"/>
                    <a:pt x="14" y="168"/>
                  </a:cubicBezTo>
                  <a:cubicBezTo>
                    <a:pt x="59" y="523"/>
                    <a:pt x="445" y="656"/>
                    <a:pt x="755" y="686"/>
                  </a:cubicBezTo>
                  <a:cubicBezTo>
                    <a:pt x="933" y="686"/>
                    <a:pt x="1096" y="671"/>
                    <a:pt x="1259" y="612"/>
                  </a:cubicBezTo>
                  <a:cubicBezTo>
                    <a:pt x="1407" y="538"/>
                    <a:pt x="1541" y="419"/>
                    <a:pt x="1600" y="271"/>
                  </a:cubicBezTo>
                  <a:cubicBezTo>
                    <a:pt x="1630" y="212"/>
                    <a:pt x="1630" y="138"/>
                    <a:pt x="1555" y="93"/>
                  </a:cubicBezTo>
                  <a:cubicBezTo>
                    <a:pt x="1535" y="83"/>
                    <a:pt x="1513" y="79"/>
                    <a:pt x="1490" y="79"/>
                  </a:cubicBezTo>
                  <a:cubicBezTo>
                    <a:pt x="1443" y="79"/>
                    <a:pt x="1397" y="99"/>
                    <a:pt x="1377" y="138"/>
                  </a:cubicBezTo>
                  <a:cubicBezTo>
                    <a:pt x="1333" y="241"/>
                    <a:pt x="1259" y="330"/>
                    <a:pt x="1156" y="375"/>
                  </a:cubicBezTo>
                  <a:cubicBezTo>
                    <a:pt x="1037" y="419"/>
                    <a:pt x="903" y="419"/>
                    <a:pt x="785" y="419"/>
                  </a:cubicBezTo>
                  <a:cubicBezTo>
                    <a:pt x="563" y="419"/>
                    <a:pt x="296" y="346"/>
                    <a:pt x="251" y="93"/>
                  </a:cubicBezTo>
                  <a:cubicBezTo>
                    <a:pt x="251" y="32"/>
                    <a:pt x="189" y="1"/>
                    <a:pt x="134"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71" name="Google Shape;1771;p29"/>
          <p:cNvGrpSpPr/>
          <p:nvPr/>
        </p:nvGrpSpPr>
        <p:grpSpPr>
          <a:xfrm rot="-1060980" flipH="1">
            <a:off x="1518691" y="3659534"/>
            <a:ext cx="420958" cy="533775"/>
            <a:chOff x="2110566" y="9457784"/>
            <a:chExt cx="206502" cy="261833"/>
          </a:xfrm>
          <a:solidFill>
            <a:srgbClr val="7030A0"/>
          </a:solidFill>
        </p:grpSpPr>
        <p:sp>
          <p:nvSpPr>
            <p:cNvPr id="1772" name="Google Shape;1772;p29"/>
            <p:cNvSpPr/>
            <p:nvPr/>
          </p:nvSpPr>
          <p:spPr>
            <a:xfrm>
              <a:off x="2110566" y="9457784"/>
              <a:ext cx="206502" cy="153511"/>
            </a:xfrm>
            <a:custGeom>
              <a:avLst/>
              <a:gdLst/>
              <a:ahLst/>
              <a:cxnLst/>
              <a:rect l="l" t="t" r="r" b="b"/>
              <a:pathLst>
                <a:path w="3971" h="2952" extrusionOk="0">
                  <a:moveTo>
                    <a:pt x="1541" y="271"/>
                  </a:moveTo>
                  <a:cubicBezTo>
                    <a:pt x="1792" y="271"/>
                    <a:pt x="2045" y="315"/>
                    <a:pt x="2296" y="374"/>
                  </a:cubicBezTo>
                  <a:cubicBezTo>
                    <a:pt x="2549" y="434"/>
                    <a:pt x="2815" y="493"/>
                    <a:pt x="3066" y="597"/>
                  </a:cubicBezTo>
                  <a:cubicBezTo>
                    <a:pt x="3155" y="627"/>
                    <a:pt x="3319" y="686"/>
                    <a:pt x="3260" y="805"/>
                  </a:cubicBezTo>
                  <a:cubicBezTo>
                    <a:pt x="3215" y="875"/>
                    <a:pt x="3120" y="893"/>
                    <a:pt x="3024" y="893"/>
                  </a:cubicBezTo>
                  <a:cubicBezTo>
                    <a:pt x="2959" y="893"/>
                    <a:pt x="2893" y="884"/>
                    <a:pt x="2845" y="878"/>
                  </a:cubicBezTo>
                  <a:cubicBezTo>
                    <a:pt x="2840" y="877"/>
                    <a:pt x="2835" y="876"/>
                    <a:pt x="2829" y="876"/>
                  </a:cubicBezTo>
                  <a:cubicBezTo>
                    <a:pt x="2773" y="876"/>
                    <a:pt x="2712" y="942"/>
                    <a:pt x="2726" y="997"/>
                  </a:cubicBezTo>
                  <a:cubicBezTo>
                    <a:pt x="2740" y="1219"/>
                    <a:pt x="2756" y="1427"/>
                    <a:pt x="2770" y="1634"/>
                  </a:cubicBezTo>
                  <a:cubicBezTo>
                    <a:pt x="2770" y="1753"/>
                    <a:pt x="2786" y="1871"/>
                    <a:pt x="2786" y="1974"/>
                  </a:cubicBezTo>
                  <a:cubicBezTo>
                    <a:pt x="2786" y="2049"/>
                    <a:pt x="2786" y="2122"/>
                    <a:pt x="2829" y="2182"/>
                  </a:cubicBezTo>
                  <a:cubicBezTo>
                    <a:pt x="2904" y="2345"/>
                    <a:pt x="3096" y="2330"/>
                    <a:pt x="3244" y="2375"/>
                  </a:cubicBezTo>
                  <a:cubicBezTo>
                    <a:pt x="3319" y="2389"/>
                    <a:pt x="3748" y="2493"/>
                    <a:pt x="3659" y="2626"/>
                  </a:cubicBezTo>
                  <a:cubicBezTo>
                    <a:pt x="3617" y="2679"/>
                    <a:pt x="3538" y="2686"/>
                    <a:pt x="3464" y="2686"/>
                  </a:cubicBezTo>
                  <a:cubicBezTo>
                    <a:pt x="3434" y="2686"/>
                    <a:pt x="3404" y="2685"/>
                    <a:pt x="3378" y="2685"/>
                  </a:cubicBezTo>
                  <a:lnTo>
                    <a:pt x="2430" y="2685"/>
                  </a:lnTo>
                  <a:cubicBezTo>
                    <a:pt x="2056" y="2685"/>
                    <a:pt x="1693" y="2697"/>
                    <a:pt x="1323" y="2700"/>
                  </a:cubicBezTo>
                  <a:lnTo>
                    <a:pt x="1323" y="2700"/>
                  </a:lnTo>
                  <a:cubicBezTo>
                    <a:pt x="1299" y="2665"/>
                    <a:pt x="1260" y="2639"/>
                    <a:pt x="1212" y="2639"/>
                  </a:cubicBezTo>
                  <a:cubicBezTo>
                    <a:pt x="1204" y="2639"/>
                    <a:pt x="1195" y="2640"/>
                    <a:pt x="1186" y="2641"/>
                  </a:cubicBezTo>
                  <a:cubicBezTo>
                    <a:pt x="1090" y="2654"/>
                    <a:pt x="980" y="2664"/>
                    <a:pt x="869" y="2664"/>
                  </a:cubicBezTo>
                  <a:cubicBezTo>
                    <a:pt x="724" y="2664"/>
                    <a:pt x="577" y="2647"/>
                    <a:pt x="459" y="2596"/>
                  </a:cubicBezTo>
                  <a:cubicBezTo>
                    <a:pt x="327" y="2537"/>
                    <a:pt x="475" y="2448"/>
                    <a:pt x="548" y="2404"/>
                  </a:cubicBezTo>
                  <a:cubicBezTo>
                    <a:pt x="667" y="2345"/>
                    <a:pt x="801" y="2315"/>
                    <a:pt x="933" y="2286"/>
                  </a:cubicBezTo>
                  <a:cubicBezTo>
                    <a:pt x="1008" y="2270"/>
                    <a:pt x="1081" y="2270"/>
                    <a:pt x="1141" y="2197"/>
                  </a:cubicBezTo>
                  <a:cubicBezTo>
                    <a:pt x="1200" y="2122"/>
                    <a:pt x="1200" y="2019"/>
                    <a:pt x="1200" y="1930"/>
                  </a:cubicBezTo>
                  <a:cubicBezTo>
                    <a:pt x="1215" y="1678"/>
                    <a:pt x="1245" y="1441"/>
                    <a:pt x="1259" y="1204"/>
                  </a:cubicBezTo>
                  <a:cubicBezTo>
                    <a:pt x="1275" y="1026"/>
                    <a:pt x="1259" y="834"/>
                    <a:pt x="1156" y="671"/>
                  </a:cubicBezTo>
                  <a:cubicBezTo>
                    <a:pt x="1111" y="597"/>
                    <a:pt x="1038" y="538"/>
                    <a:pt x="963" y="493"/>
                  </a:cubicBezTo>
                  <a:cubicBezTo>
                    <a:pt x="919" y="463"/>
                    <a:pt x="874" y="449"/>
                    <a:pt x="844" y="434"/>
                  </a:cubicBezTo>
                  <a:cubicBezTo>
                    <a:pt x="815" y="419"/>
                    <a:pt x="771" y="404"/>
                    <a:pt x="771" y="374"/>
                  </a:cubicBezTo>
                  <a:cubicBezTo>
                    <a:pt x="763" y="353"/>
                    <a:pt x="759" y="349"/>
                    <a:pt x="763" y="349"/>
                  </a:cubicBezTo>
                  <a:cubicBezTo>
                    <a:pt x="765" y="349"/>
                    <a:pt x="768" y="350"/>
                    <a:pt x="774" y="350"/>
                  </a:cubicBezTo>
                  <a:cubicBezTo>
                    <a:pt x="780" y="350"/>
                    <a:pt x="789" y="349"/>
                    <a:pt x="801" y="345"/>
                  </a:cubicBezTo>
                  <a:cubicBezTo>
                    <a:pt x="890" y="286"/>
                    <a:pt x="1038" y="286"/>
                    <a:pt x="1141" y="286"/>
                  </a:cubicBezTo>
                  <a:cubicBezTo>
                    <a:pt x="1275" y="271"/>
                    <a:pt x="1407" y="271"/>
                    <a:pt x="1541" y="271"/>
                  </a:cubicBezTo>
                  <a:close/>
                  <a:moveTo>
                    <a:pt x="1409" y="1"/>
                  </a:moveTo>
                  <a:cubicBezTo>
                    <a:pt x="1354" y="1"/>
                    <a:pt x="1299" y="2"/>
                    <a:pt x="1245" y="5"/>
                  </a:cubicBezTo>
                  <a:cubicBezTo>
                    <a:pt x="1097" y="19"/>
                    <a:pt x="949" y="34"/>
                    <a:pt x="801" y="78"/>
                  </a:cubicBezTo>
                  <a:cubicBezTo>
                    <a:pt x="667" y="94"/>
                    <a:pt x="534" y="137"/>
                    <a:pt x="504" y="286"/>
                  </a:cubicBezTo>
                  <a:cubicBezTo>
                    <a:pt x="475" y="390"/>
                    <a:pt x="519" y="508"/>
                    <a:pt x="593" y="582"/>
                  </a:cubicBezTo>
                  <a:cubicBezTo>
                    <a:pt x="696" y="686"/>
                    <a:pt x="874" y="686"/>
                    <a:pt x="949" y="819"/>
                  </a:cubicBezTo>
                  <a:cubicBezTo>
                    <a:pt x="1008" y="923"/>
                    <a:pt x="1008" y="1056"/>
                    <a:pt x="993" y="1174"/>
                  </a:cubicBezTo>
                  <a:cubicBezTo>
                    <a:pt x="993" y="1352"/>
                    <a:pt x="978" y="1530"/>
                    <a:pt x="963" y="1708"/>
                  </a:cubicBezTo>
                  <a:cubicBezTo>
                    <a:pt x="949" y="1782"/>
                    <a:pt x="949" y="1856"/>
                    <a:pt x="949" y="1930"/>
                  </a:cubicBezTo>
                  <a:cubicBezTo>
                    <a:pt x="933" y="2049"/>
                    <a:pt x="963" y="2019"/>
                    <a:pt x="860" y="2033"/>
                  </a:cubicBezTo>
                  <a:cubicBezTo>
                    <a:pt x="712" y="2063"/>
                    <a:pt x="564" y="2108"/>
                    <a:pt x="430" y="2182"/>
                  </a:cubicBezTo>
                  <a:cubicBezTo>
                    <a:pt x="193" y="2300"/>
                    <a:pt x="1" y="2612"/>
                    <a:pt x="282" y="2789"/>
                  </a:cubicBezTo>
                  <a:cubicBezTo>
                    <a:pt x="439" y="2894"/>
                    <a:pt x="647" y="2927"/>
                    <a:pt x="850" y="2927"/>
                  </a:cubicBezTo>
                  <a:cubicBezTo>
                    <a:pt x="921" y="2927"/>
                    <a:pt x="992" y="2923"/>
                    <a:pt x="1060" y="2916"/>
                  </a:cubicBezTo>
                  <a:lnTo>
                    <a:pt x="1060" y="2916"/>
                  </a:lnTo>
                  <a:cubicBezTo>
                    <a:pt x="1082" y="2938"/>
                    <a:pt x="1114" y="2952"/>
                    <a:pt x="1156" y="2952"/>
                  </a:cubicBezTo>
                  <a:lnTo>
                    <a:pt x="3319" y="2952"/>
                  </a:lnTo>
                  <a:cubicBezTo>
                    <a:pt x="3511" y="2952"/>
                    <a:pt x="3718" y="2952"/>
                    <a:pt x="3852" y="2789"/>
                  </a:cubicBezTo>
                  <a:cubicBezTo>
                    <a:pt x="3955" y="2685"/>
                    <a:pt x="3971" y="2507"/>
                    <a:pt x="3866" y="2389"/>
                  </a:cubicBezTo>
                  <a:cubicBezTo>
                    <a:pt x="3763" y="2256"/>
                    <a:pt x="3556" y="2197"/>
                    <a:pt x="3408" y="2152"/>
                  </a:cubicBezTo>
                  <a:cubicBezTo>
                    <a:pt x="3363" y="2138"/>
                    <a:pt x="3303" y="2122"/>
                    <a:pt x="3260" y="2108"/>
                  </a:cubicBezTo>
                  <a:cubicBezTo>
                    <a:pt x="3214" y="2093"/>
                    <a:pt x="3126" y="2093"/>
                    <a:pt x="3082" y="2078"/>
                  </a:cubicBezTo>
                  <a:cubicBezTo>
                    <a:pt x="3023" y="2033"/>
                    <a:pt x="3037" y="1826"/>
                    <a:pt x="3037" y="1753"/>
                  </a:cubicBezTo>
                  <a:cubicBezTo>
                    <a:pt x="3013" y="1548"/>
                    <a:pt x="2999" y="1345"/>
                    <a:pt x="2986" y="1141"/>
                  </a:cubicBezTo>
                  <a:lnTo>
                    <a:pt x="2986" y="1141"/>
                  </a:lnTo>
                  <a:cubicBezTo>
                    <a:pt x="2995" y="1141"/>
                    <a:pt x="3004" y="1141"/>
                    <a:pt x="3013" y="1141"/>
                  </a:cubicBezTo>
                  <a:cubicBezTo>
                    <a:pt x="3228" y="1141"/>
                    <a:pt x="3453" y="1082"/>
                    <a:pt x="3511" y="848"/>
                  </a:cubicBezTo>
                  <a:cubicBezTo>
                    <a:pt x="3600" y="582"/>
                    <a:pt x="3348" y="419"/>
                    <a:pt x="3141" y="345"/>
                  </a:cubicBezTo>
                  <a:cubicBezTo>
                    <a:pt x="2599" y="142"/>
                    <a:pt x="1995" y="1"/>
                    <a:pt x="1409" y="1"/>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3" name="Google Shape;1773;p29"/>
            <p:cNvSpPr/>
            <p:nvPr/>
          </p:nvSpPr>
          <p:spPr>
            <a:xfrm>
              <a:off x="2192990" y="9601258"/>
              <a:ext cx="41602" cy="118358"/>
            </a:xfrm>
            <a:custGeom>
              <a:avLst/>
              <a:gdLst/>
              <a:ahLst/>
              <a:cxnLst/>
              <a:rect l="l" t="t" r="r" b="b"/>
              <a:pathLst>
                <a:path w="800" h="2276" extrusionOk="0">
                  <a:moveTo>
                    <a:pt x="674" y="0"/>
                  </a:moveTo>
                  <a:cubicBezTo>
                    <a:pt x="612" y="0"/>
                    <a:pt x="549" y="45"/>
                    <a:pt x="549" y="134"/>
                  </a:cubicBezTo>
                  <a:cubicBezTo>
                    <a:pt x="549" y="641"/>
                    <a:pt x="480" y="1157"/>
                    <a:pt x="343" y="1654"/>
                  </a:cubicBezTo>
                  <a:lnTo>
                    <a:pt x="343" y="1654"/>
                  </a:lnTo>
                  <a:cubicBezTo>
                    <a:pt x="343" y="1651"/>
                    <a:pt x="342" y="1648"/>
                    <a:pt x="341" y="1644"/>
                  </a:cubicBezTo>
                  <a:cubicBezTo>
                    <a:pt x="341" y="1482"/>
                    <a:pt x="326" y="1304"/>
                    <a:pt x="312" y="1141"/>
                  </a:cubicBezTo>
                  <a:lnTo>
                    <a:pt x="267" y="163"/>
                  </a:lnTo>
                  <a:cubicBezTo>
                    <a:pt x="260" y="74"/>
                    <a:pt x="193" y="30"/>
                    <a:pt x="128" y="30"/>
                  </a:cubicBezTo>
                  <a:cubicBezTo>
                    <a:pt x="63" y="30"/>
                    <a:pt x="0" y="74"/>
                    <a:pt x="0" y="163"/>
                  </a:cubicBezTo>
                  <a:cubicBezTo>
                    <a:pt x="30" y="548"/>
                    <a:pt x="45" y="949"/>
                    <a:pt x="75" y="1348"/>
                  </a:cubicBezTo>
                  <a:cubicBezTo>
                    <a:pt x="75" y="1541"/>
                    <a:pt x="89" y="1733"/>
                    <a:pt x="104" y="1926"/>
                  </a:cubicBezTo>
                  <a:cubicBezTo>
                    <a:pt x="104" y="2075"/>
                    <a:pt x="119" y="2223"/>
                    <a:pt x="282" y="2267"/>
                  </a:cubicBezTo>
                  <a:cubicBezTo>
                    <a:pt x="295" y="2273"/>
                    <a:pt x="308" y="2276"/>
                    <a:pt x="322" y="2276"/>
                  </a:cubicBezTo>
                  <a:cubicBezTo>
                    <a:pt x="370" y="2276"/>
                    <a:pt x="418" y="2236"/>
                    <a:pt x="430" y="2178"/>
                  </a:cubicBezTo>
                  <a:cubicBezTo>
                    <a:pt x="681" y="1526"/>
                    <a:pt x="800" y="830"/>
                    <a:pt x="800" y="134"/>
                  </a:cubicBezTo>
                  <a:cubicBezTo>
                    <a:pt x="800" y="45"/>
                    <a:pt x="737" y="0"/>
                    <a:pt x="674" y="0"/>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89090" name="Picture 2" descr="عبارات عن اللغة العربية جاهزة للطباعة - طموحاتي">
            <a:extLst>
              <a:ext uri="{FF2B5EF4-FFF2-40B4-BE49-F238E27FC236}">
                <a16:creationId xmlns:a16="http://schemas.microsoft.com/office/drawing/2014/main" id="{CCEF08B5-CEC5-4830-7D9B-5BAF5D1F7281}"/>
              </a:ext>
            </a:extLst>
          </p:cNvPr>
          <p:cNvPicPr>
            <a:picLocks noChangeAspect="1" noChangeArrowheads="1"/>
          </p:cNvPicPr>
          <p:nvPr/>
        </p:nvPicPr>
        <p:blipFill>
          <a:blip r:embed="rId3">
            <a:clrChange>
              <a:clrFrom>
                <a:srgbClr val="E7E8EA"/>
              </a:clrFrom>
              <a:clrTo>
                <a:srgbClr val="E7E8EA">
                  <a:alpha val="0"/>
                </a:srgbClr>
              </a:clrTo>
            </a:clrChange>
            <a:extLst>
              <a:ext uri="{28A0092B-C50C-407E-A947-70E740481C1C}">
                <a14:useLocalDpi xmlns:a14="http://schemas.microsoft.com/office/drawing/2010/main" val="0"/>
              </a:ext>
            </a:extLst>
          </a:blip>
          <a:srcRect/>
          <a:stretch>
            <a:fillRect/>
          </a:stretch>
        </p:blipFill>
        <p:spPr bwMode="auto">
          <a:xfrm>
            <a:off x="2034583" y="5021995"/>
            <a:ext cx="3647385" cy="364738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6994123"/>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grpSp>
        <p:nvGrpSpPr>
          <p:cNvPr id="169" name="Google Shape;169;p19"/>
          <p:cNvGrpSpPr/>
          <p:nvPr/>
        </p:nvGrpSpPr>
        <p:grpSpPr>
          <a:xfrm>
            <a:off x="1474991" y="3288887"/>
            <a:ext cx="382829" cy="416093"/>
            <a:chOff x="1249896" y="6880237"/>
            <a:chExt cx="151639" cy="164796"/>
          </a:xfrm>
        </p:grpSpPr>
        <p:sp>
          <p:nvSpPr>
            <p:cNvPr id="170" name="Google Shape;170;p19"/>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1" name="Google Shape;171;p19"/>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2" name="Google Shape;172;p19"/>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 name="Google Shape;173;p19"/>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4" name="Google Shape;174;p19"/>
          <p:cNvGrpSpPr/>
          <p:nvPr/>
        </p:nvGrpSpPr>
        <p:grpSpPr>
          <a:xfrm>
            <a:off x="5515053" y="3212685"/>
            <a:ext cx="382829" cy="416093"/>
            <a:chOff x="1249896" y="6880237"/>
            <a:chExt cx="151639" cy="164796"/>
          </a:xfrm>
        </p:grpSpPr>
        <p:sp>
          <p:nvSpPr>
            <p:cNvPr id="175" name="Google Shape;175;p19"/>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 name="Google Shape;176;p19"/>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 name="Google Shape;177;p19"/>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8" name="Google Shape;178;p19"/>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9" name="Google Shape;179;p19"/>
          <p:cNvGrpSpPr/>
          <p:nvPr/>
        </p:nvGrpSpPr>
        <p:grpSpPr>
          <a:xfrm rot="9549843" flipH="1" flipV="1">
            <a:off x="4506333" y="4662606"/>
            <a:ext cx="2298173" cy="1193275"/>
            <a:chOff x="5877926" y="2871068"/>
            <a:chExt cx="2252696" cy="1254185"/>
          </a:xfrm>
        </p:grpSpPr>
        <p:sp>
          <p:nvSpPr>
            <p:cNvPr id="180" name="Google Shape;180;p19"/>
            <p:cNvSpPr/>
            <p:nvPr/>
          </p:nvSpPr>
          <p:spPr>
            <a:xfrm>
              <a:off x="7090825" y="3340300"/>
              <a:ext cx="71675" cy="428525"/>
            </a:xfrm>
            <a:custGeom>
              <a:avLst/>
              <a:gdLst/>
              <a:ahLst/>
              <a:cxnLst/>
              <a:rect l="l" t="t" r="r" b="b"/>
              <a:pathLst>
                <a:path w="2867" h="17141" extrusionOk="0">
                  <a:moveTo>
                    <a:pt x="499" y="0"/>
                  </a:moveTo>
                  <a:lnTo>
                    <a:pt x="2493" y="624"/>
                  </a:lnTo>
                  <a:lnTo>
                    <a:pt x="2867" y="17141"/>
                  </a:lnTo>
                  <a:lnTo>
                    <a:pt x="0" y="16081"/>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181" name="Google Shape;181;p19"/>
            <p:cNvGrpSpPr/>
            <p:nvPr/>
          </p:nvGrpSpPr>
          <p:grpSpPr>
            <a:xfrm rot="1324772" flipH="1">
              <a:off x="5877963" y="3278318"/>
              <a:ext cx="2252622" cy="439685"/>
              <a:chOff x="-515277" y="8846192"/>
              <a:chExt cx="1113114" cy="217266"/>
            </a:xfrm>
          </p:grpSpPr>
          <p:sp>
            <p:nvSpPr>
              <p:cNvPr id="182" name="Google Shape;182;p19"/>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3" name="Google Shape;183;p19"/>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 name="Google Shape;184;p19"/>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 name="Google Shape;185;p19"/>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 name="Google Shape;186;p19"/>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
        <p:nvSpPr>
          <p:cNvPr id="2" name="Rectangle 1">
            <a:extLst>
              <a:ext uri="{FF2B5EF4-FFF2-40B4-BE49-F238E27FC236}">
                <a16:creationId xmlns:a16="http://schemas.microsoft.com/office/drawing/2014/main" id="{F6FB5F2C-0407-99A8-7ED8-19619B69D6AD}"/>
              </a:ext>
            </a:extLst>
          </p:cNvPr>
          <p:cNvSpPr/>
          <p:nvPr/>
        </p:nvSpPr>
        <p:spPr>
          <a:xfrm>
            <a:off x="5966083" y="560357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 name="Rectangle 2">
            <a:extLst>
              <a:ext uri="{FF2B5EF4-FFF2-40B4-BE49-F238E27FC236}">
                <a16:creationId xmlns:a16="http://schemas.microsoft.com/office/drawing/2014/main" id="{337A4246-DB74-F5AE-1B8F-C0A04CCF74A9}"/>
              </a:ext>
            </a:extLst>
          </p:cNvPr>
          <p:cNvSpPr/>
          <p:nvPr/>
        </p:nvSpPr>
        <p:spPr>
          <a:xfrm>
            <a:off x="4894728" y="560357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 name="Rectangle 3">
            <a:extLst>
              <a:ext uri="{FF2B5EF4-FFF2-40B4-BE49-F238E27FC236}">
                <a16:creationId xmlns:a16="http://schemas.microsoft.com/office/drawing/2014/main" id="{E2ED899D-677C-A928-A708-C4B3EC659480}"/>
              </a:ext>
            </a:extLst>
          </p:cNvPr>
          <p:cNvSpPr/>
          <p:nvPr/>
        </p:nvSpPr>
        <p:spPr>
          <a:xfrm>
            <a:off x="3823373" y="560357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 name="Rectangle 4">
            <a:extLst>
              <a:ext uri="{FF2B5EF4-FFF2-40B4-BE49-F238E27FC236}">
                <a16:creationId xmlns:a16="http://schemas.microsoft.com/office/drawing/2014/main" id="{ED67F0EC-3AB7-A544-9583-CC48102B791B}"/>
              </a:ext>
            </a:extLst>
          </p:cNvPr>
          <p:cNvSpPr/>
          <p:nvPr/>
        </p:nvSpPr>
        <p:spPr>
          <a:xfrm>
            <a:off x="2752017" y="560357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6" name="Rectangle 5">
            <a:extLst>
              <a:ext uri="{FF2B5EF4-FFF2-40B4-BE49-F238E27FC236}">
                <a16:creationId xmlns:a16="http://schemas.microsoft.com/office/drawing/2014/main" id="{275AE172-F5B1-50CA-ACDE-FD3434724D2F}"/>
              </a:ext>
            </a:extLst>
          </p:cNvPr>
          <p:cNvSpPr/>
          <p:nvPr/>
        </p:nvSpPr>
        <p:spPr>
          <a:xfrm>
            <a:off x="1680662" y="560357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7" name="Rectangle 6">
            <a:extLst>
              <a:ext uri="{FF2B5EF4-FFF2-40B4-BE49-F238E27FC236}">
                <a16:creationId xmlns:a16="http://schemas.microsoft.com/office/drawing/2014/main" id="{71281D35-8056-ADC9-9BD8-0EA7BC92489E}"/>
              </a:ext>
            </a:extLst>
          </p:cNvPr>
          <p:cNvSpPr/>
          <p:nvPr/>
        </p:nvSpPr>
        <p:spPr>
          <a:xfrm>
            <a:off x="609307" y="560357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8" name="Rectangle 7">
            <a:extLst>
              <a:ext uri="{FF2B5EF4-FFF2-40B4-BE49-F238E27FC236}">
                <a16:creationId xmlns:a16="http://schemas.microsoft.com/office/drawing/2014/main" id="{32214C7B-4186-EF77-7C25-CD6E86964A2C}"/>
              </a:ext>
            </a:extLst>
          </p:cNvPr>
          <p:cNvSpPr/>
          <p:nvPr/>
        </p:nvSpPr>
        <p:spPr>
          <a:xfrm>
            <a:off x="5987620" y="638994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9" name="Rectangle 8">
            <a:extLst>
              <a:ext uri="{FF2B5EF4-FFF2-40B4-BE49-F238E27FC236}">
                <a16:creationId xmlns:a16="http://schemas.microsoft.com/office/drawing/2014/main" id="{D2E5020D-C32D-1001-C711-D78FEBC2C6A7}"/>
              </a:ext>
            </a:extLst>
          </p:cNvPr>
          <p:cNvSpPr/>
          <p:nvPr/>
        </p:nvSpPr>
        <p:spPr>
          <a:xfrm>
            <a:off x="4916265" y="638994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0" name="Rectangle 9">
            <a:extLst>
              <a:ext uri="{FF2B5EF4-FFF2-40B4-BE49-F238E27FC236}">
                <a16:creationId xmlns:a16="http://schemas.microsoft.com/office/drawing/2014/main" id="{68831939-996E-D112-C742-41758DC2C3CD}"/>
              </a:ext>
            </a:extLst>
          </p:cNvPr>
          <p:cNvSpPr/>
          <p:nvPr/>
        </p:nvSpPr>
        <p:spPr>
          <a:xfrm>
            <a:off x="3844909" y="638994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1" name="Rectangle 10">
            <a:extLst>
              <a:ext uri="{FF2B5EF4-FFF2-40B4-BE49-F238E27FC236}">
                <a16:creationId xmlns:a16="http://schemas.microsoft.com/office/drawing/2014/main" id="{3A558D5E-8328-6F2B-7277-384B42003D78}"/>
              </a:ext>
            </a:extLst>
          </p:cNvPr>
          <p:cNvSpPr/>
          <p:nvPr/>
        </p:nvSpPr>
        <p:spPr>
          <a:xfrm>
            <a:off x="2782979" y="637781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2" name="Rectangle 11">
            <a:extLst>
              <a:ext uri="{FF2B5EF4-FFF2-40B4-BE49-F238E27FC236}">
                <a16:creationId xmlns:a16="http://schemas.microsoft.com/office/drawing/2014/main" id="{D3E8EFBD-B2F1-DBDB-FF46-B59B62BE2247}"/>
              </a:ext>
            </a:extLst>
          </p:cNvPr>
          <p:cNvSpPr/>
          <p:nvPr/>
        </p:nvSpPr>
        <p:spPr>
          <a:xfrm>
            <a:off x="1711624" y="637781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 name="Rectangle 12">
            <a:extLst>
              <a:ext uri="{FF2B5EF4-FFF2-40B4-BE49-F238E27FC236}">
                <a16:creationId xmlns:a16="http://schemas.microsoft.com/office/drawing/2014/main" id="{CC6ABCF8-89ED-4D0B-D161-20425F1E672E}"/>
              </a:ext>
            </a:extLst>
          </p:cNvPr>
          <p:cNvSpPr/>
          <p:nvPr/>
        </p:nvSpPr>
        <p:spPr>
          <a:xfrm>
            <a:off x="640269" y="637781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 name="Rectangle 13">
            <a:extLst>
              <a:ext uri="{FF2B5EF4-FFF2-40B4-BE49-F238E27FC236}">
                <a16:creationId xmlns:a16="http://schemas.microsoft.com/office/drawing/2014/main" id="{056C42AB-9741-D805-8210-4C15EB77B6AA}"/>
              </a:ext>
            </a:extLst>
          </p:cNvPr>
          <p:cNvSpPr/>
          <p:nvPr/>
        </p:nvSpPr>
        <p:spPr>
          <a:xfrm>
            <a:off x="5988969" y="71464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 name="Rectangle 14">
            <a:extLst>
              <a:ext uri="{FF2B5EF4-FFF2-40B4-BE49-F238E27FC236}">
                <a16:creationId xmlns:a16="http://schemas.microsoft.com/office/drawing/2014/main" id="{AB2AECA6-529C-2A20-CE77-55906B414F64}"/>
              </a:ext>
            </a:extLst>
          </p:cNvPr>
          <p:cNvSpPr/>
          <p:nvPr/>
        </p:nvSpPr>
        <p:spPr>
          <a:xfrm>
            <a:off x="4917614" y="71464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 name="Rectangle 15">
            <a:extLst>
              <a:ext uri="{FF2B5EF4-FFF2-40B4-BE49-F238E27FC236}">
                <a16:creationId xmlns:a16="http://schemas.microsoft.com/office/drawing/2014/main" id="{5D79EF63-1E48-364F-8E9B-EB248B4A547C}"/>
              </a:ext>
            </a:extLst>
          </p:cNvPr>
          <p:cNvSpPr/>
          <p:nvPr/>
        </p:nvSpPr>
        <p:spPr>
          <a:xfrm>
            <a:off x="3846259" y="71464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 name="Rectangle 16">
            <a:extLst>
              <a:ext uri="{FF2B5EF4-FFF2-40B4-BE49-F238E27FC236}">
                <a16:creationId xmlns:a16="http://schemas.microsoft.com/office/drawing/2014/main" id="{060DA3C7-4324-708F-9361-89B6B9A67B17}"/>
              </a:ext>
            </a:extLst>
          </p:cNvPr>
          <p:cNvSpPr/>
          <p:nvPr/>
        </p:nvSpPr>
        <p:spPr>
          <a:xfrm>
            <a:off x="2774904" y="71464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8" name="Rectangle 17">
            <a:extLst>
              <a:ext uri="{FF2B5EF4-FFF2-40B4-BE49-F238E27FC236}">
                <a16:creationId xmlns:a16="http://schemas.microsoft.com/office/drawing/2014/main" id="{699D2C4F-2834-2203-5841-A12CD280FC69}"/>
              </a:ext>
            </a:extLst>
          </p:cNvPr>
          <p:cNvSpPr/>
          <p:nvPr/>
        </p:nvSpPr>
        <p:spPr>
          <a:xfrm>
            <a:off x="1703549" y="71464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9" name="Rectangle 18">
            <a:extLst>
              <a:ext uri="{FF2B5EF4-FFF2-40B4-BE49-F238E27FC236}">
                <a16:creationId xmlns:a16="http://schemas.microsoft.com/office/drawing/2014/main" id="{8A3BA8FD-9A94-59F7-8BC6-5AD53A5AD549}"/>
              </a:ext>
            </a:extLst>
          </p:cNvPr>
          <p:cNvSpPr/>
          <p:nvPr/>
        </p:nvSpPr>
        <p:spPr>
          <a:xfrm>
            <a:off x="632193" y="71464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0" name="Rectangle 19">
            <a:extLst>
              <a:ext uri="{FF2B5EF4-FFF2-40B4-BE49-F238E27FC236}">
                <a16:creationId xmlns:a16="http://schemas.microsoft.com/office/drawing/2014/main" id="{D85ED90A-9A28-6F27-DA9A-D2B482F43DD2}"/>
              </a:ext>
            </a:extLst>
          </p:cNvPr>
          <p:cNvSpPr/>
          <p:nvPr/>
        </p:nvSpPr>
        <p:spPr>
          <a:xfrm>
            <a:off x="5988373" y="79384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1" name="Rectangle 20">
            <a:extLst>
              <a:ext uri="{FF2B5EF4-FFF2-40B4-BE49-F238E27FC236}">
                <a16:creationId xmlns:a16="http://schemas.microsoft.com/office/drawing/2014/main" id="{E2FBF877-5E6B-EBF7-FCA7-AD56B4E51A8C}"/>
              </a:ext>
            </a:extLst>
          </p:cNvPr>
          <p:cNvSpPr/>
          <p:nvPr/>
        </p:nvSpPr>
        <p:spPr>
          <a:xfrm>
            <a:off x="4917018" y="79384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2" name="Rectangle 21">
            <a:extLst>
              <a:ext uri="{FF2B5EF4-FFF2-40B4-BE49-F238E27FC236}">
                <a16:creationId xmlns:a16="http://schemas.microsoft.com/office/drawing/2014/main" id="{6CC79B18-367A-D405-6F6D-D5A37BBF7C36}"/>
              </a:ext>
            </a:extLst>
          </p:cNvPr>
          <p:cNvSpPr/>
          <p:nvPr/>
        </p:nvSpPr>
        <p:spPr>
          <a:xfrm>
            <a:off x="3845663" y="79384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3" name="Rectangle 22">
            <a:extLst>
              <a:ext uri="{FF2B5EF4-FFF2-40B4-BE49-F238E27FC236}">
                <a16:creationId xmlns:a16="http://schemas.microsoft.com/office/drawing/2014/main" id="{D6FCC7A2-5164-4FC5-862D-2BB631592A77}"/>
              </a:ext>
            </a:extLst>
          </p:cNvPr>
          <p:cNvSpPr/>
          <p:nvPr/>
        </p:nvSpPr>
        <p:spPr>
          <a:xfrm>
            <a:off x="2774307" y="79384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4" name="Rectangle 23">
            <a:extLst>
              <a:ext uri="{FF2B5EF4-FFF2-40B4-BE49-F238E27FC236}">
                <a16:creationId xmlns:a16="http://schemas.microsoft.com/office/drawing/2014/main" id="{302BF81F-F52C-A004-E9D7-808ECD7F191E}"/>
              </a:ext>
            </a:extLst>
          </p:cNvPr>
          <p:cNvSpPr/>
          <p:nvPr/>
        </p:nvSpPr>
        <p:spPr>
          <a:xfrm>
            <a:off x="1702952" y="79384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5" name="Rectangle 24">
            <a:extLst>
              <a:ext uri="{FF2B5EF4-FFF2-40B4-BE49-F238E27FC236}">
                <a16:creationId xmlns:a16="http://schemas.microsoft.com/office/drawing/2014/main" id="{617E21BF-1127-2971-6E8F-BF8EC56F8495}"/>
              </a:ext>
            </a:extLst>
          </p:cNvPr>
          <p:cNvSpPr/>
          <p:nvPr/>
        </p:nvSpPr>
        <p:spPr>
          <a:xfrm>
            <a:off x="631597" y="79384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6" name="Rectangle 25">
            <a:extLst>
              <a:ext uri="{FF2B5EF4-FFF2-40B4-BE49-F238E27FC236}">
                <a16:creationId xmlns:a16="http://schemas.microsoft.com/office/drawing/2014/main" id="{582E9AEF-B60F-8370-8B02-75CC01CDC0AD}"/>
              </a:ext>
            </a:extLst>
          </p:cNvPr>
          <p:cNvSpPr/>
          <p:nvPr/>
        </p:nvSpPr>
        <p:spPr>
          <a:xfrm>
            <a:off x="5994049" y="87252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7" name="Rectangle 26">
            <a:extLst>
              <a:ext uri="{FF2B5EF4-FFF2-40B4-BE49-F238E27FC236}">
                <a16:creationId xmlns:a16="http://schemas.microsoft.com/office/drawing/2014/main" id="{EC59149B-6884-9615-697C-CE573E5A1385}"/>
              </a:ext>
            </a:extLst>
          </p:cNvPr>
          <p:cNvSpPr/>
          <p:nvPr/>
        </p:nvSpPr>
        <p:spPr>
          <a:xfrm>
            <a:off x="4922694" y="87252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8" name="Rectangle 27">
            <a:extLst>
              <a:ext uri="{FF2B5EF4-FFF2-40B4-BE49-F238E27FC236}">
                <a16:creationId xmlns:a16="http://schemas.microsoft.com/office/drawing/2014/main" id="{D20CA02E-472C-7220-C29F-06D42FC59DA8}"/>
              </a:ext>
            </a:extLst>
          </p:cNvPr>
          <p:cNvSpPr/>
          <p:nvPr/>
        </p:nvSpPr>
        <p:spPr>
          <a:xfrm>
            <a:off x="3851338" y="87252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cxnSp>
        <p:nvCxnSpPr>
          <p:cNvPr id="29" name="Straight Connector 28">
            <a:extLst>
              <a:ext uri="{FF2B5EF4-FFF2-40B4-BE49-F238E27FC236}">
                <a16:creationId xmlns:a16="http://schemas.microsoft.com/office/drawing/2014/main" id="{83BE81A6-D12A-F78C-095F-EC88D8986712}"/>
              </a:ext>
            </a:extLst>
          </p:cNvPr>
          <p:cNvCxnSpPr/>
          <p:nvPr/>
        </p:nvCxnSpPr>
        <p:spPr>
          <a:xfrm>
            <a:off x="775163" y="3683336"/>
            <a:ext cx="5765939" cy="0"/>
          </a:xfrm>
          <a:prstGeom prst="line">
            <a:avLst/>
          </a:prstGeom>
          <a:ln>
            <a:solidFill>
              <a:schemeClr val="tx1"/>
            </a:solidFill>
            <a:prstDash val="dashDot"/>
          </a:ln>
        </p:spPr>
        <p:style>
          <a:lnRef idx="1">
            <a:schemeClr val="accent1"/>
          </a:lnRef>
          <a:fillRef idx="0">
            <a:schemeClr val="accent1"/>
          </a:fillRef>
          <a:effectRef idx="0">
            <a:schemeClr val="accent1"/>
          </a:effectRef>
          <a:fontRef idx="minor">
            <a:schemeClr val="tx1"/>
          </a:fontRef>
        </p:style>
      </p:cxnSp>
      <p:sp>
        <p:nvSpPr>
          <p:cNvPr id="30" name="Rectangle 29">
            <a:extLst>
              <a:ext uri="{FF2B5EF4-FFF2-40B4-BE49-F238E27FC236}">
                <a16:creationId xmlns:a16="http://schemas.microsoft.com/office/drawing/2014/main" id="{66982B12-9E99-240F-D7EB-773030F36470}"/>
              </a:ext>
            </a:extLst>
          </p:cNvPr>
          <p:cNvSpPr/>
          <p:nvPr/>
        </p:nvSpPr>
        <p:spPr>
          <a:xfrm>
            <a:off x="1857820" y="3258220"/>
            <a:ext cx="3647152" cy="442429"/>
          </a:xfrm>
          <a:prstGeom prst="rect">
            <a:avLst/>
          </a:prstGeom>
        </p:spPr>
        <p:txBody>
          <a:bodyPr wrap="none">
            <a:spAutoFit/>
          </a:bodyPr>
          <a:lstStyle/>
          <a:p>
            <a:r>
              <a:rPr lang="ar-AE" sz="2275" b="1" dirty="0">
                <a:solidFill>
                  <a:srgbClr val="C00000"/>
                </a:solidFill>
                <a:latin typeface="Dubai" panose="020B0503030403030204" pitchFamily="34" charset="-78"/>
                <a:cs typeface="Dubai" panose="020B0503030403030204" pitchFamily="34" charset="-78"/>
              </a:rPr>
              <a:t>قراءة الحروف الهجائية بتسلسل</a:t>
            </a:r>
            <a:endParaRPr lang="en-US" sz="2275" dirty="0">
              <a:solidFill>
                <a:srgbClr val="C00000"/>
              </a:solidFill>
              <a:latin typeface="Dubai" panose="020B0503030403030204" pitchFamily="34" charset="-78"/>
              <a:cs typeface="Dubai" panose="020B0503030403030204" pitchFamily="34" charset="-78"/>
            </a:endParaRPr>
          </a:p>
        </p:txBody>
      </p:sp>
      <p:sp>
        <p:nvSpPr>
          <p:cNvPr id="31" name="TextBox 30">
            <a:extLst>
              <a:ext uri="{FF2B5EF4-FFF2-40B4-BE49-F238E27FC236}">
                <a16:creationId xmlns:a16="http://schemas.microsoft.com/office/drawing/2014/main" id="{4BDA4D35-A303-5375-F33E-AE9EC90D4521}"/>
              </a:ext>
            </a:extLst>
          </p:cNvPr>
          <p:cNvSpPr txBox="1"/>
          <p:nvPr/>
        </p:nvSpPr>
        <p:spPr>
          <a:xfrm>
            <a:off x="5939162" y="572943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أ</a:t>
            </a:r>
            <a:endParaRPr lang="en-US" sz="3575" b="1" dirty="0">
              <a:latin typeface="Dubai" panose="020B0503030403030204" pitchFamily="34" charset="-78"/>
              <a:cs typeface="Dubai" panose="020B0503030403030204" pitchFamily="34" charset="-78"/>
            </a:endParaRPr>
          </a:p>
        </p:txBody>
      </p:sp>
      <p:sp>
        <p:nvSpPr>
          <p:cNvPr id="32" name="TextBox 31">
            <a:extLst>
              <a:ext uri="{FF2B5EF4-FFF2-40B4-BE49-F238E27FC236}">
                <a16:creationId xmlns:a16="http://schemas.microsoft.com/office/drawing/2014/main" id="{BCA33112-D264-C1CD-0391-74F118718525}"/>
              </a:ext>
            </a:extLst>
          </p:cNvPr>
          <p:cNvSpPr txBox="1"/>
          <p:nvPr/>
        </p:nvSpPr>
        <p:spPr>
          <a:xfrm>
            <a:off x="4867806" y="562477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ب</a:t>
            </a:r>
            <a:endParaRPr lang="en-US" sz="3575" b="1" dirty="0">
              <a:latin typeface="Dubai" panose="020B0503030403030204" pitchFamily="34" charset="-78"/>
              <a:cs typeface="Dubai" panose="020B0503030403030204" pitchFamily="34" charset="-78"/>
            </a:endParaRPr>
          </a:p>
        </p:txBody>
      </p:sp>
      <p:sp>
        <p:nvSpPr>
          <p:cNvPr id="33" name="TextBox 32">
            <a:extLst>
              <a:ext uri="{FF2B5EF4-FFF2-40B4-BE49-F238E27FC236}">
                <a16:creationId xmlns:a16="http://schemas.microsoft.com/office/drawing/2014/main" id="{05E1A345-D4D5-7905-9ED0-2A5869A2E3ED}"/>
              </a:ext>
            </a:extLst>
          </p:cNvPr>
          <p:cNvSpPr txBox="1"/>
          <p:nvPr/>
        </p:nvSpPr>
        <p:spPr>
          <a:xfrm>
            <a:off x="3836833" y="564598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ت</a:t>
            </a:r>
            <a:endParaRPr lang="en-US" sz="3575" b="1" dirty="0">
              <a:latin typeface="Dubai" panose="020B0503030403030204" pitchFamily="34" charset="-78"/>
              <a:cs typeface="Dubai" panose="020B0503030403030204" pitchFamily="34" charset="-78"/>
            </a:endParaRPr>
          </a:p>
        </p:txBody>
      </p:sp>
      <p:sp>
        <p:nvSpPr>
          <p:cNvPr id="34" name="TextBox 33">
            <a:extLst>
              <a:ext uri="{FF2B5EF4-FFF2-40B4-BE49-F238E27FC236}">
                <a16:creationId xmlns:a16="http://schemas.microsoft.com/office/drawing/2014/main" id="{E878B955-A5E8-4E95-6083-A720791B7C1C}"/>
              </a:ext>
            </a:extLst>
          </p:cNvPr>
          <p:cNvSpPr txBox="1"/>
          <p:nvPr/>
        </p:nvSpPr>
        <p:spPr>
          <a:xfrm>
            <a:off x="2752017" y="564598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ث</a:t>
            </a:r>
            <a:endParaRPr lang="en-US" sz="3575" b="1" dirty="0">
              <a:latin typeface="Dubai" panose="020B0503030403030204" pitchFamily="34" charset="-78"/>
              <a:cs typeface="Dubai" panose="020B0503030403030204" pitchFamily="34" charset="-78"/>
            </a:endParaRPr>
          </a:p>
        </p:txBody>
      </p:sp>
      <p:sp>
        <p:nvSpPr>
          <p:cNvPr id="35" name="TextBox 34">
            <a:extLst>
              <a:ext uri="{FF2B5EF4-FFF2-40B4-BE49-F238E27FC236}">
                <a16:creationId xmlns:a16="http://schemas.microsoft.com/office/drawing/2014/main" id="{223F2124-1C20-6C7C-EAD1-CA4ED6113CE7}"/>
              </a:ext>
            </a:extLst>
          </p:cNvPr>
          <p:cNvSpPr txBox="1"/>
          <p:nvPr/>
        </p:nvSpPr>
        <p:spPr>
          <a:xfrm>
            <a:off x="1703550" y="558204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a:t>
            </a:r>
            <a:endParaRPr lang="en-US" sz="3575" b="1" dirty="0">
              <a:latin typeface="Dubai" panose="020B0503030403030204" pitchFamily="34" charset="-78"/>
              <a:cs typeface="Dubai" panose="020B0503030403030204" pitchFamily="34" charset="-78"/>
            </a:endParaRPr>
          </a:p>
        </p:txBody>
      </p:sp>
      <p:sp>
        <p:nvSpPr>
          <p:cNvPr id="36" name="TextBox 35">
            <a:extLst>
              <a:ext uri="{FF2B5EF4-FFF2-40B4-BE49-F238E27FC236}">
                <a16:creationId xmlns:a16="http://schemas.microsoft.com/office/drawing/2014/main" id="{72C75F40-A7E1-F767-F57C-7B44B3E1F8C1}"/>
              </a:ext>
            </a:extLst>
          </p:cNvPr>
          <p:cNvSpPr txBox="1"/>
          <p:nvPr/>
        </p:nvSpPr>
        <p:spPr>
          <a:xfrm>
            <a:off x="609307" y="557028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a:t>
            </a:r>
            <a:endParaRPr lang="en-US" sz="3575" b="1" dirty="0">
              <a:latin typeface="Dubai" panose="020B0503030403030204" pitchFamily="34" charset="-78"/>
              <a:cs typeface="Dubai" panose="020B0503030403030204" pitchFamily="34" charset="-78"/>
            </a:endParaRPr>
          </a:p>
        </p:txBody>
      </p:sp>
      <p:sp>
        <p:nvSpPr>
          <p:cNvPr id="37" name="TextBox 36">
            <a:extLst>
              <a:ext uri="{FF2B5EF4-FFF2-40B4-BE49-F238E27FC236}">
                <a16:creationId xmlns:a16="http://schemas.microsoft.com/office/drawing/2014/main" id="{9648ED9E-9F91-1C6A-4C04-3613F76E136E}"/>
              </a:ext>
            </a:extLst>
          </p:cNvPr>
          <p:cNvSpPr txBox="1"/>
          <p:nvPr/>
        </p:nvSpPr>
        <p:spPr>
          <a:xfrm>
            <a:off x="5987619" y="638054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a:t>
            </a:r>
            <a:endParaRPr lang="en-US" sz="3575" b="1" dirty="0">
              <a:latin typeface="Dubai" panose="020B0503030403030204" pitchFamily="34" charset="-78"/>
              <a:cs typeface="Dubai" panose="020B0503030403030204" pitchFamily="34" charset="-78"/>
            </a:endParaRPr>
          </a:p>
        </p:txBody>
      </p:sp>
      <p:sp>
        <p:nvSpPr>
          <p:cNvPr id="38" name="TextBox 37">
            <a:extLst>
              <a:ext uri="{FF2B5EF4-FFF2-40B4-BE49-F238E27FC236}">
                <a16:creationId xmlns:a16="http://schemas.microsoft.com/office/drawing/2014/main" id="{073061C7-E811-DC9A-68B3-0DC3AB38369B}"/>
              </a:ext>
            </a:extLst>
          </p:cNvPr>
          <p:cNvSpPr txBox="1"/>
          <p:nvPr/>
        </p:nvSpPr>
        <p:spPr>
          <a:xfrm>
            <a:off x="4936455" y="644548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a:t>
            </a:r>
            <a:endParaRPr lang="en-US" sz="3575" b="1" dirty="0">
              <a:latin typeface="Dubai" panose="020B0503030403030204" pitchFamily="34" charset="-78"/>
              <a:cs typeface="Dubai" panose="020B0503030403030204" pitchFamily="34" charset="-78"/>
            </a:endParaRPr>
          </a:p>
        </p:txBody>
      </p:sp>
      <p:sp>
        <p:nvSpPr>
          <p:cNvPr id="39" name="TextBox 38">
            <a:extLst>
              <a:ext uri="{FF2B5EF4-FFF2-40B4-BE49-F238E27FC236}">
                <a16:creationId xmlns:a16="http://schemas.microsoft.com/office/drawing/2014/main" id="{169DD8DF-F803-11CE-3055-57B7463CD1A3}"/>
              </a:ext>
            </a:extLst>
          </p:cNvPr>
          <p:cNvSpPr txBox="1"/>
          <p:nvPr/>
        </p:nvSpPr>
        <p:spPr>
          <a:xfrm>
            <a:off x="3844909" y="643235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ذ</a:t>
            </a:r>
            <a:endParaRPr lang="en-US" sz="3575" b="1" dirty="0">
              <a:latin typeface="Dubai" panose="020B0503030403030204" pitchFamily="34" charset="-78"/>
              <a:cs typeface="Dubai" panose="020B0503030403030204" pitchFamily="34" charset="-78"/>
            </a:endParaRPr>
          </a:p>
        </p:txBody>
      </p:sp>
      <p:sp>
        <p:nvSpPr>
          <p:cNvPr id="40" name="TextBox 39">
            <a:extLst>
              <a:ext uri="{FF2B5EF4-FFF2-40B4-BE49-F238E27FC236}">
                <a16:creationId xmlns:a16="http://schemas.microsoft.com/office/drawing/2014/main" id="{717B13E9-5BD1-435E-A6DE-FA027A1D9972}"/>
              </a:ext>
            </a:extLst>
          </p:cNvPr>
          <p:cNvSpPr txBox="1"/>
          <p:nvPr/>
        </p:nvSpPr>
        <p:spPr>
          <a:xfrm>
            <a:off x="2756058" y="634014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a:t>
            </a:r>
            <a:endParaRPr lang="en-US" sz="3575" b="1" dirty="0">
              <a:latin typeface="Dubai" panose="020B0503030403030204" pitchFamily="34" charset="-78"/>
              <a:cs typeface="Dubai" panose="020B0503030403030204" pitchFamily="34" charset="-78"/>
            </a:endParaRPr>
          </a:p>
        </p:txBody>
      </p:sp>
      <p:sp>
        <p:nvSpPr>
          <p:cNvPr id="41" name="TextBox 40">
            <a:extLst>
              <a:ext uri="{FF2B5EF4-FFF2-40B4-BE49-F238E27FC236}">
                <a16:creationId xmlns:a16="http://schemas.microsoft.com/office/drawing/2014/main" id="{7B1E602C-EA57-D60F-F470-10EB3E3AD0A3}"/>
              </a:ext>
            </a:extLst>
          </p:cNvPr>
          <p:cNvSpPr txBox="1"/>
          <p:nvPr/>
        </p:nvSpPr>
        <p:spPr>
          <a:xfrm>
            <a:off x="1746615" y="635661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ز</a:t>
            </a:r>
            <a:endParaRPr lang="en-US" sz="3575" b="1" dirty="0">
              <a:latin typeface="Dubai" panose="020B0503030403030204" pitchFamily="34" charset="-78"/>
              <a:cs typeface="Dubai" panose="020B0503030403030204" pitchFamily="34" charset="-78"/>
            </a:endParaRPr>
          </a:p>
        </p:txBody>
      </p:sp>
      <p:sp>
        <p:nvSpPr>
          <p:cNvPr id="42" name="TextBox 41">
            <a:extLst>
              <a:ext uri="{FF2B5EF4-FFF2-40B4-BE49-F238E27FC236}">
                <a16:creationId xmlns:a16="http://schemas.microsoft.com/office/drawing/2014/main" id="{42B87E18-FB2A-0C50-9009-FD59E72B9F19}"/>
              </a:ext>
            </a:extLst>
          </p:cNvPr>
          <p:cNvSpPr txBox="1"/>
          <p:nvPr/>
        </p:nvSpPr>
        <p:spPr>
          <a:xfrm>
            <a:off x="667190" y="642022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a:t>
            </a:r>
            <a:endParaRPr lang="en-US" sz="3575" b="1" dirty="0">
              <a:latin typeface="Dubai" panose="020B0503030403030204" pitchFamily="34" charset="-78"/>
              <a:cs typeface="Dubai" panose="020B0503030403030204" pitchFamily="34" charset="-78"/>
            </a:endParaRPr>
          </a:p>
        </p:txBody>
      </p:sp>
      <p:sp>
        <p:nvSpPr>
          <p:cNvPr id="43" name="TextBox 42">
            <a:extLst>
              <a:ext uri="{FF2B5EF4-FFF2-40B4-BE49-F238E27FC236}">
                <a16:creationId xmlns:a16="http://schemas.microsoft.com/office/drawing/2014/main" id="{1A8F015F-83E6-A9E8-EB6A-3D3C3436C8FC}"/>
              </a:ext>
            </a:extLst>
          </p:cNvPr>
          <p:cNvSpPr txBox="1"/>
          <p:nvPr/>
        </p:nvSpPr>
        <p:spPr>
          <a:xfrm>
            <a:off x="5971474" y="716761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a:t>
            </a:r>
            <a:endParaRPr lang="en-US" sz="3575" b="1" dirty="0">
              <a:latin typeface="Dubai" panose="020B0503030403030204" pitchFamily="34" charset="-78"/>
              <a:cs typeface="Dubai" panose="020B0503030403030204" pitchFamily="34" charset="-78"/>
            </a:endParaRPr>
          </a:p>
        </p:txBody>
      </p:sp>
      <p:sp>
        <p:nvSpPr>
          <p:cNvPr id="44" name="TextBox 43">
            <a:extLst>
              <a:ext uri="{FF2B5EF4-FFF2-40B4-BE49-F238E27FC236}">
                <a16:creationId xmlns:a16="http://schemas.microsoft.com/office/drawing/2014/main" id="{5D6D1195-023A-3542-6BDE-57791131612C}"/>
              </a:ext>
            </a:extLst>
          </p:cNvPr>
          <p:cNvSpPr txBox="1"/>
          <p:nvPr/>
        </p:nvSpPr>
        <p:spPr>
          <a:xfrm>
            <a:off x="4927040" y="718881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a:t>
            </a:r>
            <a:endParaRPr lang="en-US" sz="3575" b="1" dirty="0">
              <a:latin typeface="Dubai" panose="020B0503030403030204" pitchFamily="34" charset="-78"/>
              <a:cs typeface="Dubai" panose="020B0503030403030204" pitchFamily="34" charset="-78"/>
            </a:endParaRPr>
          </a:p>
        </p:txBody>
      </p:sp>
      <p:sp>
        <p:nvSpPr>
          <p:cNvPr id="45" name="TextBox 44">
            <a:extLst>
              <a:ext uri="{FF2B5EF4-FFF2-40B4-BE49-F238E27FC236}">
                <a16:creationId xmlns:a16="http://schemas.microsoft.com/office/drawing/2014/main" id="{9A18B491-B097-D752-99C3-DACCAF2845BC}"/>
              </a:ext>
            </a:extLst>
          </p:cNvPr>
          <p:cNvSpPr txBox="1"/>
          <p:nvPr/>
        </p:nvSpPr>
        <p:spPr>
          <a:xfrm>
            <a:off x="3828763" y="716761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a:t>
            </a:r>
            <a:endParaRPr lang="en-US" sz="3575" b="1" dirty="0">
              <a:latin typeface="Dubai" panose="020B0503030403030204" pitchFamily="34" charset="-78"/>
              <a:cs typeface="Dubai" panose="020B0503030403030204" pitchFamily="34" charset="-78"/>
            </a:endParaRPr>
          </a:p>
        </p:txBody>
      </p:sp>
      <p:sp>
        <p:nvSpPr>
          <p:cNvPr id="46" name="TextBox 45">
            <a:extLst>
              <a:ext uri="{FF2B5EF4-FFF2-40B4-BE49-F238E27FC236}">
                <a16:creationId xmlns:a16="http://schemas.microsoft.com/office/drawing/2014/main" id="{8FADA49F-EC71-7731-3FA7-1E7A2D81CD9C}"/>
              </a:ext>
            </a:extLst>
          </p:cNvPr>
          <p:cNvSpPr txBox="1"/>
          <p:nvPr/>
        </p:nvSpPr>
        <p:spPr>
          <a:xfrm>
            <a:off x="2782979" y="718881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a:t>
            </a:r>
            <a:endParaRPr lang="en-US" sz="3575" b="1" dirty="0">
              <a:latin typeface="Dubai" panose="020B0503030403030204" pitchFamily="34" charset="-78"/>
              <a:cs typeface="Dubai" panose="020B0503030403030204" pitchFamily="34" charset="-78"/>
            </a:endParaRPr>
          </a:p>
        </p:txBody>
      </p:sp>
      <p:sp>
        <p:nvSpPr>
          <p:cNvPr id="47" name="TextBox 46">
            <a:extLst>
              <a:ext uri="{FF2B5EF4-FFF2-40B4-BE49-F238E27FC236}">
                <a16:creationId xmlns:a16="http://schemas.microsoft.com/office/drawing/2014/main" id="{87D300F2-F8E7-FA42-364F-5F05ACA84860}"/>
              </a:ext>
            </a:extLst>
          </p:cNvPr>
          <p:cNvSpPr txBox="1"/>
          <p:nvPr/>
        </p:nvSpPr>
        <p:spPr>
          <a:xfrm>
            <a:off x="1746615" y="718881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ظ</a:t>
            </a:r>
            <a:endParaRPr lang="en-US" sz="3575" b="1" dirty="0">
              <a:latin typeface="Dubai" panose="020B0503030403030204" pitchFamily="34" charset="-78"/>
              <a:cs typeface="Dubai" panose="020B0503030403030204" pitchFamily="34" charset="-78"/>
            </a:endParaRPr>
          </a:p>
        </p:txBody>
      </p:sp>
      <p:sp>
        <p:nvSpPr>
          <p:cNvPr id="48" name="TextBox 47">
            <a:extLst>
              <a:ext uri="{FF2B5EF4-FFF2-40B4-BE49-F238E27FC236}">
                <a16:creationId xmlns:a16="http://schemas.microsoft.com/office/drawing/2014/main" id="{C6A0757B-9831-3B4E-DA46-86300A670DE5}"/>
              </a:ext>
            </a:extLst>
          </p:cNvPr>
          <p:cNvSpPr txBox="1"/>
          <p:nvPr/>
        </p:nvSpPr>
        <p:spPr>
          <a:xfrm>
            <a:off x="610657" y="709426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ع</a:t>
            </a:r>
            <a:endParaRPr lang="en-US" sz="3575" b="1" dirty="0">
              <a:latin typeface="Dubai" panose="020B0503030403030204" pitchFamily="34" charset="-78"/>
              <a:cs typeface="Dubai" panose="020B0503030403030204" pitchFamily="34" charset="-78"/>
            </a:endParaRPr>
          </a:p>
        </p:txBody>
      </p:sp>
      <p:sp>
        <p:nvSpPr>
          <p:cNvPr id="49" name="TextBox 48">
            <a:extLst>
              <a:ext uri="{FF2B5EF4-FFF2-40B4-BE49-F238E27FC236}">
                <a16:creationId xmlns:a16="http://schemas.microsoft.com/office/drawing/2014/main" id="{8F36D001-F453-3718-EC43-DF952D43BB77}"/>
              </a:ext>
            </a:extLst>
          </p:cNvPr>
          <p:cNvSpPr txBox="1"/>
          <p:nvPr/>
        </p:nvSpPr>
        <p:spPr>
          <a:xfrm>
            <a:off x="5961451" y="793341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غ</a:t>
            </a:r>
            <a:endParaRPr lang="en-US" sz="3575" b="1" dirty="0">
              <a:latin typeface="Dubai" panose="020B0503030403030204" pitchFamily="34" charset="-78"/>
              <a:cs typeface="Dubai" panose="020B0503030403030204" pitchFamily="34" charset="-78"/>
            </a:endParaRPr>
          </a:p>
        </p:txBody>
      </p:sp>
      <p:sp>
        <p:nvSpPr>
          <p:cNvPr id="50" name="TextBox 49">
            <a:extLst>
              <a:ext uri="{FF2B5EF4-FFF2-40B4-BE49-F238E27FC236}">
                <a16:creationId xmlns:a16="http://schemas.microsoft.com/office/drawing/2014/main" id="{8D9D7302-B217-F35B-F68A-BAC02339B53A}"/>
              </a:ext>
            </a:extLst>
          </p:cNvPr>
          <p:cNvSpPr txBox="1"/>
          <p:nvPr/>
        </p:nvSpPr>
        <p:spPr>
          <a:xfrm>
            <a:off x="4930478" y="801317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a:t>
            </a:r>
            <a:endParaRPr lang="en-US" sz="3575" b="1" dirty="0">
              <a:latin typeface="Dubai" panose="020B0503030403030204" pitchFamily="34" charset="-78"/>
              <a:cs typeface="Dubai" panose="020B0503030403030204" pitchFamily="34" charset="-78"/>
            </a:endParaRPr>
          </a:p>
        </p:txBody>
      </p:sp>
      <p:sp>
        <p:nvSpPr>
          <p:cNvPr id="51" name="TextBox 50">
            <a:extLst>
              <a:ext uri="{FF2B5EF4-FFF2-40B4-BE49-F238E27FC236}">
                <a16:creationId xmlns:a16="http://schemas.microsoft.com/office/drawing/2014/main" id="{37C2AE90-CC47-DB91-C2D7-A064919679B3}"/>
              </a:ext>
            </a:extLst>
          </p:cNvPr>
          <p:cNvSpPr txBox="1"/>
          <p:nvPr/>
        </p:nvSpPr>
        <p:spPr>
          <a:xfrm>
            <a:off x="3805280" y="801317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ق</a:t>
            </a:r>
            <a:endParaRPr lang="en-US" sz="3575" b="1" dirty="0">
              <a:latin typeface="Dubai" panose="020B0503030403030204" pitchFamily="34" charset="-78"/>
              <a:cs typeface="Dubai" panose="020B0503030403030204" pitchFamily="34" charset="-78"/>
            </a:endParaRPr>
          </a:p>
        </p:txBody>
      </p:sp>
      <p:sp>
        <p:nvSpPr>
          <p:cNvPr id="52" name="TextBox 51">
            <a:extLst>
              <a:ext uri="{FF2B5EF4-FFF2-40B4-BE49-F238E27FC236}">
                <a16:creationId xmlns:a16="http://schemas.microsoft.com/office/drawing/2014/main" id="{A2871E88-9112-99D8-C546-B0AFA4E9FB95}"/>
              </a:ext>
            </a:extLst>
          </p:cNvPr>
          <p:cNvSpPr txBox="1"/>
          <p:nvPr/>
        </p:nvSpPr>
        <p:spPr>
          <a:xfrm>
            <a:off x="2822758" y="801954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a:t>
            </a:r>
            <a:endParaRPr lang="en-US" sz="3575" b="1" dirty="0">
              <a:latin typeface="Dubai" panose="020B0503030403030204" pitchFamily="34" charset="-78"/>
              <a:cs typeface="Dubai" panose="020B0503030403030204" pitchFamily="34" charset="-78"/>
            </a:endParaRPr>
          </a:p>
        </p:txBody>
      </p:sp>
      <p:sp>
        <p:nvSpPr>
          <p:cNvPr id="53" name="TextBox 52">
            <a:extLst>
              <a:ext uri="{FF2B5EF4-FFF2-40B4-BE49-F238E27FC236}">
                <a16:creationId xmlns:a16="http://schemas.microsoft.com/office/drawing/2014/main" id="{28CF4EE0-EB17-D8D9-F059-0B445B4D1B96}"/>
              </a:ext>
            </a:extLst>
          </p:cNvPr>
          <p:cNvSpPr txBox="1"/>
          <p:nvPr/>
        </p:nvSpPr>
        <p:spPr>
          <a:xfrm>
            <a:off x="1686793" y="801954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a:t>
            </a:r>
            <a:endParaRPr lang="en-US" sz="3575" b="1" dirty="0">
              <a:latin typeface="Dubai" panose="020B0503030403030204" pitchFamily="34" charset="-78"/>
              <a:cs typeface="Dubai" panose="020B0503030403030204" pitchFamily="34" charset="-78"/>
            </a:endParaRPr>
          </a:p>
        </p:txBody>
      </p:sp>
      <p:sp>
        <p:nvSpPr>
          <p:cNvPr id="54" name="TextBox 53">
            <a:extLst>
              <a:ext uri="{FF2B5EF4-FFF2-40B4-BE49-F238E27FC236}">
                <a16:creationId xmlns:a16="http://schemas.microsoft.com/office/drawing/2014/main" id="{A02E79CB-792A-7D55-952B-4E5D1B398BAF}"/>
              </a:ext>
            </a:extLst>
          </p:cNvPr>
          <p:cNvSpPr txBox="1"/>
          <p:nvPr/>
        </p:nvSpPr>
        <p:spPr>
          <a:xfrm>
            <a:off x="631596" y="791726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a:t>
            </a:r>
            <a:endParaRPr lang="en-US" sz="3575" b="1" dirty="0">
              <a:latin typeface="Dubai" panose="020B0503030403030204" pitchFamily="34" charset="-78"/>
              <a:cs typeface="Dubai" panose="020B0503030403030204" pitchFamily="34" charset="-78"/>
            </a:endParaRPr>
          </a:p>
        </p:txBody>
      </p:sp>
      <p:sp>
        <p:nvSpPr>
          <p:cNvPr id="55" name="TextBox 54">
            <a:extLst>
              <a:ext uri="{FF2B5EF4-FFF2-40B4-BE49-F238E27FC236}">
                <a16:creationId xmlns:a16="http://schemas.microsoft.com/office/drawing/2014/main" id="{BAB41C0D-BC70-B51A-C0CC-F76B8FBA2E10}"/>
              </a:ext>
            </a:extLst>
          </p:cNvPr>
          <p:cNvSpPr txBox="1"/>
          <p:nvPr/>
        </p:nvSpPr>
        <p:spPr>
          <a:xfrm>
            <a:off x="6002124" y="868752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a:t>
            </a:r>
            <a:endParaRPr lang="en-US" sz="3575" b="1" dirty="0">
              <a:latin typeface="Dubai" panose="020B0503030403030204" pitchFamily="34" charset="-78"/>
              <a:cs typeface="Dubai" panose="020B0503030403030204" pitchFamily="34" charset="-78"/>
            </a:endParaRPr>
          </a:p>
        </p:txBody>
      </p:sp>
      <p:sp>
        <p:nvSpPr>
          <p:cNvPr id="56" name="Rectangle 55">
            <a:extLst>
              <a:ext uri="{FF2B5EF4-FFF2-40B4-BE49-F238E27FC236}">
                <a16:creationId xmlns:a16="http://schemas.microsoft.com/office/drawing/2014/main" id="{98FC7855-9955-96BA-B4D4-46307DDCB0BF}"/>
              </a:ext>
            </a:extLst>
          </p:cNvPr>
          <p:cNvSpPr/>
          <p:nvPr/>
        </p:nvSpPr>
        <p:spPr>
          <a:xfrm>
            <a:off x="2799124" y="87278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7" name="TextBox 56">
            <a:extLst>
              <a:ext uri="{FF2B5EF4-FFF2-40B4-BE49-F238E27FC236}">
                <a16:creationId xmlns:a16="http://schemas.microsoft.com/office/drawing/2014/main" id="{563E5F20-7E13-E8C2-DB4D-FFEADE97B8F1}"/>
              </a:ext>
            </a:extLst>
          </p:cNvPr>
          <p:cNvSpPr txBox="1"/>
          <p:nvPr/>
        </p:nvSpPr>
        <p:spPr>
          <a:xfrm>
            <a:off x="4930768" y="874641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a:t>
            </a:r>
            <a:endParaRPr lang="en-US" sz="3575" b="1" dirty="0">
              <a:latin typeface="Dubai" panose="020B0503030403030204" pitchFamily="34" charset="-78"/>
              <a:cs typeface="Dubai" panose="020B0503030403030204" pitchFamily="34" charset="-78"/>
            </a:endParaRPr>
          </a:p>
        </p:txBody>
      </p:sp>
      <p:sp>
        <p:nvSpPr>
          <p:cNvPr id="58" name="TextBox 57">
            <a:extLst>
              <a:ext uri="{FF2B5EF4-FFF2-40B4-BE49-F238E27FC236}">
                <a16:creationId xmlns:a16="http://schemas.microsoft.com/office/drawing/2014/main" id="{7D00F79C-4756-0CB0-89A2-E63BFD27FBED}"/>
              </a:ext>
            </a:extLst>
          </p:cNvPr>
          <p:cNvSpPr txBox="1"/>
          <p:nvPr/>
        </p:nvSpPr>
        <p:spPr>
          <a:xfrm>
            <a:off x="3864799" y="874641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و</a:t>
            </a:r>
            <a:endParaRPr lang="en-US" sz="3575" b="1" dirty="0">
              <a:latin typeface="Dubai" panose="020B0503030403030204" pitchFamily="34" charset="-78"/>
              <a:cs typeface="Dubai" panose="020B0503030403030204" pitchFamily="34" charset="-78"/>
            </a:endParaRPr>
          </a:p>
        </p:txBody>
      </p:sp>
      <p:sp>
        <p:nvSpPr>
          <p:cNvPr id="59" name="TextBox 58">
            <a:extLst>
              <a:ext uri="{FF2B5EF4-FFF2-40B4-BE49-F238E27FC236}">
                <a16:creationId xmlns:a16="http://schemas.microsoft.com/office/drawing/2014/main" id="{E6E72187-9277-ED7D-68F0-FF3A46510841}"/>
              </a:ext>
            </a:extLst>
          </p:cNvPr>
          <p:cNvSpPr txBox="1"/>
          <p:nvPr/>
        </p:nvSpPr>
        <p:spPr>
          <a:xfrm>
            <a:off x="2782979" y="874907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ي</a:t>
            </a:r>
            <a:endParaRPr lang="en-US" sz="3575" b="1" dirty="0">
              <a:latin typeface="Dubai" panose="020B0503030403030204" pitchFamily="34" charset="-78"/>
              <a:cs typeface="Dubai" panose="020B0503030403030204" pitchFamily="34" charset="-78"/>
            </a:endParaRPr>
          </a:p>
        </p:txBody>
      </p:sp>
      <p:sp>
        <p:nvSpPr>
          <p:cNvPr id="63" name="TextBox 62">
            <a:extLst>
              <a:ext uri="{FF2B5EF4-FFF2-40B4-BE49-F238E27FC236}">
                <a16:creationId xmlns:a16="http://schemas.microsoft.com/office/drawing/2014/main" id="{2687020B-9C4C-F5BD-8F32-5D7E07190A4D}"/>
              </a:ext>
            </a:extLst>
          </p:cNvPr>
          <p:cNvSpPr txBox="1"/>
          <p:nvPr/>
        </p:nvSpPr>
        <p:spPr>
          <a:xfrm>
            <a:off x="5647326" y="1084360"/>
            <a:ext cx="1087156" cy="307777"/>
          </a:xfrm>
          <a:prstGeom prst="rect">
            <a:avLst/>
          </a:prstGeom>
          <a:noFill/>
        </p:spPr>
        <p:txBody>
          <a:bodyPr wrap="none" rtlCol="0">
            <a:spAutoFit/>
          </a:bodyPr>
          <a:lstStyle/>
          <a:p>
            <a:pPr marL="0" algn="r" defTabSz="457200" rtl="1" eaLnBrk="1" latinLnBrk="0" hangingPunct="1"/>
            <a:r>
              <a:rPr lang="ar-SA" b="1" dirty="0">
                <a:latin typeface="Dubai" panose="020B0503030403030204" pitchFamily="34" charset="-78"/>
                <a:cs typeface="Dubai" panose="020B0503030403030204" pitchFamily="34" charset="-78"/>
              </a:rPr>
              <a:t>المرحلة الأولى</a:t>
            </a:r>
          </a:p>
        </p:txBody>
      </p:sp>
      <p:sp>
        <p:nvSpPr>
          <p:cNvPr id="129" name="TextBox 128">
            <a:extLst>
              <a:ext uri="{FF2B5EF4-FFF2-40B4-BE49-F238E27FC236}">
                <a16:creationId xmlns:a16="http://schemas.microsoft.com/office/drawing/2014/main" id="{30CC9D38-87A3-C903-99FC-D014A4ADA977}"/>
              </a:ext>
            </a:extLst>
          </p:cNvPr>
          <p:cNvSpPr txBox="1"/>
          <p:nvPr/>
        </p:nvSpPr>
        <p:spPr>
          <a:xfrm>
            <a:off x="4448587" y="1400771"/>
            <a:ext cx="2310248" cy="307777"/>
          </a:xfrm>
          <a:prstGeom prst="rect">
            <a:avLst/>
          </a:prstGeom>
          <a:noFill/>
        </p:spPr>
        <p:txBody>
          <a:bodyPr wrap="none" rtlCol="0">
            <a:spAutoFit/>
          </a:bodyPr>
          <a:lstStyle/>
          <a:p>
            <a:r>
              <a:rPr lang="ar-SA" b="1" dirty="0">
                <a:latin typeface="Dubai" panose="020B0503030403030204" pitchFamily="34" charset="-78"/>
                <a:cs typeface="Dubai" panose="020B0503030403030204" pitchFamily="34" charset="-78"/>
              </a:rPr>
              <a:t>قراءة الحروف الهجائية بتسلسل</a:t>
            </a:r>
            <a:endParaRPr lang="en-AE" b="1" dirty="0">
              <a:latin typeface="Dubai" panose="020B0503030403030204" pitchFamily="34" charset="-78"/>
              <a:cs typeface="Dubai" panose="020B0503030403030204" pitchFamily="34" charset="-78"/>
            </a:endParaRPr>
          </a:p>
        </p:txBody>
      </p:sp>
      <p:sp>
        <p:nvSpPr>
          <p:cNvPr id="131" name="TextBox 130">
            <a:extLst>
              <a:ext uri="{FF2B5EF4-FFF2-40B4-BE49-F238E27FC236}">
                <a16:creationId xmlns:a16="http://schemas.microsoft.com/office/drawing/2014/main" id="{B825CEF7-6538-582D-0985-C61CED293FC5}"/>
              </a:ext>
            </a:extLst>
          </p:cNvPr>
          <p:cNvSpPr txBox="1"/>
          <p:nvPr/>
        </p:nvSpPr>
        <p:spPr>
          <a:xfrm>
            <a:off x="1831894" y="1728809"/>
            <a:ext cx="4958409" cy="307777"/>
          </a:xfrm>
          <a:prstGeom prst="rect">
            <a:avLst/>
          </a:prstGeom>
          <a:noFill/>
        </p:spPr>
        <p:txBody>
          <a:bodyPr wrap="none" rtlCol="0">
            <a:spAutoFit/>
          </a:bodyPr>
          <a:lstStyle/>
          <a:p>
            <a:r>
              <a:rPr lang="ar-SA" b="1" dirty="0">
                <a:latin typeface="Dubai" panose="020B0503030403030204" pitchFamily="34" charset="-78"/>
                <a:cs typeface="Dubai" panose="020B0503030403030204" pitchFamily="34" charset="-78"/>
              </a:rPr>
              <a:t>صغيري .. أنت قادر على قراءة الحروف الهجائية بتسلسل وبدون مساعدة</a:t>
            </a:r>
            <a:endParaRPr lang="en-AE" b="1" dirty="0">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1390759563"/>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5" name="TextBox 4">
            <a:extLst>
              <a:ext uri="{FF2B5EF4-FFF2-40B4-BE49-F238E27FC236}">
                <a16:creationId xmlns:a16="http://schemas.microsoft.com/office/drawing/2014/main" id="{2532D307-8630-2A65-4F70-16C223D30A61}"/>
              </a:ext>
            </a:extLst>
          </p:cNvPr>
          <p:cNvSpPr txBox="1"/>
          <p:nvPr/>
        </p:nvSpPr>
        <p:spPr>
          <a:xfrm>
            <a:off x="5784690" y="1141931"/>
            <a:ext cx="1103187" cy="307777"/>
          </a:xfrm>
          <a:prstGeom prst="rect">
            <a:avLst/>
          </a:prstGeom>
          <a:noFill/>
        </p:spPr>
        <p:txBody>
          <a:bodyPr wrap="none" rtlCol="0">
            <a:spAutoFit/>
          </a:bodyPr>
          <a:lstStyle/>
          <a:p>
            <a:pPr marL="0" algn="r" defTabSz="457200" rtl="1" eaLnBrk="1" latinLnBrk="0" hangingPunct="1"/>
            <a:r>
              <a:rPr lang="ar-SA" dirty="0">
                <a:latin typeface="Dubai Medium" panose="020B0503030403030204" pitchFamily="34" charset="-78"/>
                <a:cs typeface="Dubai Medium" panose="020B0503030403030204" pitchFamily="34" charset="-78"/>
              </a:rPr>
              <a:t>المرحلة الثانية</a:t>
            </a:r>
          </a:p>
        </p:txBody>
      </p:sp>
      <p:sp>
        <p:nvSpPr>
          <p:cNvPr id="7" name="TextBox 6">
            <a:extLst>
              <a:ext uri="{FF2B5EF4-FFF2-40B4-BE49-F238E27FC236}">
                <a16:creationId xmlns:a16="http://schemas.microsoft.com/office/drawing/2014/main" id="{E4C0FE58-258F-44CE-DB9E-8AC5CC80CF6C}"/>
              </a:ext>
            </a:extLst>
          </p:cNvPr>
          <p:cNvSpPr txBox="1"/>
          <p:nvPr/>
        </p:nvSpPr>
        <p:spPr>
          <a:xfrm>
            <a:off x="4361212" y="1449708"/>
            <a:ext cx="2560316" cy="307777"/>
          </a:xfrm>
          <a:prstGeom prst="rect">
            <a:avLst/>
          </a:prstGeom>
          <a:noFill/>
        </p:spPr>
        <p:txBody>
          <a:bodyPr wrap="none" rtlCol="0">
            <a:spAutoFit/>
          </a:bodyPr>
          <a:lstStyle/>
          <a:p>
            <a:r>
              <a:rPr lang="ar-SA" dirty="0">
                <a:latin typeface="Dubai Medium" panose="020B0503030403030204" pitchFamily="34" charset="-78"/>
                <a:cs typeface="Dubai Medium" panose="020B0503030403030204" pitchFamily="34" charset="-78"/>
              </a:rPr>
              <a:t>قراءة الحروف الهجائية بدون تسلسل</a:t>
            </a:r>
            <a:endParaRPr lang="en-AE" dirty="0">
              <a:latin typeface="Dubai Medium" panose="020B0503030403030204" pitchFamily="34" charset="-78"/>
              <a:cs typeface="Dubai Medium" panose="020B0503030403030204" pitchFamily="34" charset="-78"/>
            </a:endParaRPr>
          </a:p>
        </p:txBody>
      </p:sp>
      <p:sp>
        <p:nvSpPr>
          <p:cNvPr id="9" name="TextBox 8">
            <a:extLst>
              <a:ext uri="{FF2B5EF4-FFF2-40B4-BE49-F238E27FC236}">
                <a16:creationId xmlns:a16="http://schemas.microsoft.com/office/drawing/2014/main" id="{1B847E86-A8DD-71DC-B8CA-7D2438FE942E}"/>
              </a:ext>
            </a:extLst>
          </p:cNvPr>
          <p:cNvSpPr txBox="1"/>
          <p:nvPr/>
        </p:nvSpPr>
        <p:spPr>
          <a:xfrm>
            <a:off x="1747355" y="1757485"/>
            <a:ext cx="5227713" cy="307777"/>
          </a:xfrm>
          <a:prstGeom prst="rect">
            <a:avLst/>
          </a:prstGeom>
          <a:noFill/>
        </p:spPr>
        <p:txBody>
          <a:bodyPr wrap="none" rtlCol="0">
            <a:spAutoFit/>
          </a:bodyPr>
          <a:lstStyle/>
          <a:p>
            <a:r>
              <a:rPr lang="ar-SA" dirty="0">
                <a:latin typeface="Dubai Medium" panose="020B0503030403030204" pitchFamily="34" charset="-78"/>
                <a:cs typeface="Dubai Medium" panose="020B0503030403030204" pitchFamily="34" charset="-78"/>
              </a:rPr>
              <a:t>صغيري .. أنت قادر على قراءة الحروف الهجائية بدون بتسلسل وبدون مساعدة</a:t>
            </a:r>
            <a:endParaRPr lang="en-AE" dirty="0">
              <a:latin typeface="Dubai Medium" panose="020B0503030403030204" pitchFamily="34" charset="-78"/>
              <a:cs typeface="Dubai Medium" panose="020B0503030403030204" pitchFamily="34" charset="-78"/>
            </a:endParaRPr>
          </a:p>
        </p:txBody>
      </p:sp>
      <p:sp>
        <p:nvSpPr>
          <p:cNvPr id="10" name="Rectangle 9">
            <a:extLst>
              <a:ext uri="{FF2B5EF4-FFF2-40B4-BE49-F238E27FC236}">
                <a16:creationId xmlns:a16="http://schemas.microsoft.com/office/drawing/2014/main" id="{52F27B9A-6C25-843B-BF70-7D1A1500756B}"/>
              </a:ext>
            </a:extLst>
          </p:cNvPr>
          <p:cNvSpPr/>
          <p:nvPr/>
        </p:nvSpPr>
        <p:spPr>
          <a:xfrm>
            <a:off x="5976309" y="467832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1" name="Rectangle 10">
            <a:extLst>
              <a:ext uri="{FF2B5EF4-FFF2-40B4-BE49-F238E27FC236}">
                <a16:creationId xmlns:a16="http://schemas.microsoft.com/office/drawing/2014/main" id="{B4BCD5B7-359D-BE65-92DF-170DDE8B480A}"/>
              </a:ext>
            </a:extLst>
          </p:cNvPr>
          <p:cNvSpPr/>
          <p:nvPr/>
        </p:nvSpPr>
        <p:spPr>
          <a:xfrm>
            <a:off x="4904954" y="467832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2" name="Rectangle 11">
            <a:extLst>
              <a:ext uri="{FF2B5EF4-FFF2-40B4-BE49-F238E27FC236}">
                <a16:creationId xmlns:a16="http://schemas.microsoft.com/office/drawing/2014/main" id="{A7011720-F306-650B-A40F-922B8508C409}"/>
              </a:ext>
            </a:extLst>
          </p:cNvPr>
          <p:cNvSpPr/>
          <p:nvPr/>
        </p:nvSpPr>
        <p:spPr>
          <a:xfrm>
            <a:off x="3833599" y="467832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 name="Rectangle 12">
            <a:extLst>
              <a:ext uri="{FF2B5EF4-FFF2-40B4-BE49-F238E27FC236}">
                <a16:creationId xmlns:a16="http://schemas.microsoft.com/office/drawing/2014/main" id="{3DCA35FF-E8B6-B452-F93C-6C2BBAFEF284}"/>
              </a:ext>
            </a:extLst>
          </p:cNvPr>
          <p:cNvSpPr/>
          <p:nvPr/>
        </p:nvSpPr>
        <p:spPr>
          <a:xfrm>
            <a:off x="2762243" y="467832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 name="Rectangle 13">
            <a:extLst>
              <a:ext uri="{FF2B5EF4-FFF2-40B4-BE49-F238E27FC236}">
                <a16:creationId xmlns:a16="http://schemas.microsoft.com/office/drawing/2014/main" id="{B3AF5E45-9EEE-3C2E-A61B-288DFC280CF4}"/>
              </a:ext>
            </a:extLst>
          </p:cNvPr>
          <p:cNvSpPr/>
          <p:nvPr/>
        </p:nvSpPr>
        <p:spPr>
          <a:xfrm>
            <a:off x="1690888" y="467832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 name="Rectangle 14">
            <a:extLst>
              <a:ext uri="{FF2B5EF4-FFF2-40B4-BE49-F238E27FC236}">
                <a16:creationId xmlns:a16="http://schemas.microsoft.com/office/drawing/2014/main" id="{144592EB-A5BD-D39B-FB85-09F941096A51}"/>
              </a:ext>
            </a:extLst>
          </p:cNvPr>
          <p:cNvSpPr/>
          <p:nvPr/>
        </p:nvSpPr>
        <p:spPr>
          <a:xfrm>
            <a:off x="619533" y="467832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 name="Rectangle 15">
            <a:extLst>
              <a:ext uri="{FF2B5EF4-FFF2-40B4-BE49-F238E27FC236}">
                <a16:creationId xmlns:a16="http://schemas.microsoft.com/office/drawing/2014/main" id="{BA4801A4-9075-E298-E767-C38F4C9C44F0}"/>
              </a:ext>
            </a:extLst>
          </p:cNvPr>
          <p:cNvSpPr/>
          <p:nvPr/>
        </p:nvSpPr>
        <p:spPr>
          <a:xfrm>
            <a:off x="5956119" y="550143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 name="Rectangle 16">
            <a:extLst>
              <a:ext uri="{FF2B5EF4-FFF2-40B4-BE49-F238E27FC236}">
                <a16:creationId xmlns:a16="http://schemas.microsoft.com/office/drawing/2014/main" id="{2FF07A76-1351-CA46-F6A3-99C3B57637F6}"/>
              </a:ext>
            </a:extLst>
          </p:cNvPr>
          <p:cNvSpPr/>
          <p:nvPr/>
        </p:nvSpPr>
        <p:spPr>
          <a:xfrm>
            <a:off x="4884764" y="550143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8" name="Rectangle 17">
            <a:extLst>
              <a:ext uri="{FF2B5EF4-FFF2-40B4-BE49-F238E27FC236}">
                <a16:creationId xmlns:a16="http://schemas.microsoft.com/office/drawing/2014/main" id="{5998E6F0-69DB-3536-D0F6-8C0FE0F06B5C}"/>
              </a:ext>
            </a:extLst>
          </p:cNvPr>
          <p:cNvSpPr/>
          <p:nvPr/>
        </p:nvSpPr>
        <p:spPr>
          <a:xfrm>
            <a:off x="3813408" y="550143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9" name="Rectangle 18">
            <a:extLst>
              <a:ext uri="{FF2B5EF4-FFF2-40B4-BE49-F238E27FC236}">
                <a16:creationId xmlns:a16="http://schemas.microsoft.com/office/drawing/2014/main" id="{9F3575E2-0640-3CDB-3C1B-9986065E0DA0}"/>
              </a:ext>
            </a:extLst>
          </p:cNvPr>
          <p:cNvSpPr/>
          <p:nvPr/>
        </p:nvSpPr>
        <p:spPr>
          <a:xfrm>
            <a:off x="2739166" y="550904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0" name="Rectangle 19">
            <a:extLst>
              <a:ext uri="{FF2B5EF4-FFF2-40B4-BE49-F238E27FC236}">
                <a16:creationId xmlns:a16="http://schemas.microsoft.com/office/drawing/2014/main" id="{4CF00751-E75A-A86C-33EE-E03BC46AB4AF}"/>
              </a:ext>
            </a:extLst>
          </p:cNvPr>
          <p:cNvSpPr/>
          <p:nvPr/>
        </p:nvSpPr>
        <p:spPr>
          <a:xfrm>
            <a:off x="1667811" y="550904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1" name="Rectangle 20">
            <a:extLst>
              <a:ext uri="{FF2B5EF4-FFF2-40B4-BE49-F238E27FC236}">
                <a16:creationId xmlns:a16="http://schemas.microsoft.com/office/drawing/2014/main" id="{AFBA1BCD-6E4C-B5C4-6628-09A9BD510368}"/>
              </a:ext>
            </a:extLst>
          </p:cNvPr>
          <p:cNvSpPr/>
          <p:nvPr/>
        </p:nvSpPr>
        <p:spPr>
          <a:xfrm>
            <a:off x="596456" y="550904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2" name="Rectangle 21">
            <a:extLst>
              <a:ext uri="{FF2B5EF4-FFF2-40B4-BE49-F238E27FC236}">
                <a16:creationId xmlns:a16="http://schemas.microsoft.com/office/drawing/2014/main" id="{5D8FF1E6-7E8E-F89A-EB15-660F56A55FB9}"/>
              </a:ext>
            </a:extLst>
          </p:cNvPr>
          <p:cNvSpPr/>
          <p:nvPr/>
        </p:nvSpPr>
        <p:spPr>
          <a:xfrm>
            <a:off x="5968233" y="634762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3" name="Rectangle 22">
            <a:extLst>
              <a:ext uri="{FF2B5EF4-FFF2-40B4-BE49-F238E27FC236}">
                <a16:creationId xmlns:a16="http://schemas.microsoft.com/office/drawing/2014/main" id="{A0512774-B896-BA5D-5D42-A08C8BD8D1D0}"/>
              </a:ext>
            </a:extLst>
          </p:cNvPr>
          <p:cNvSpPr/>
          <p:nvPr/>
        </p:nvSpPr>
        <p:spPr>
          <a:xfrm>
            <a:off x="4896878" y="634762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4" name="Rectangle 23">
            <a:extLst>
              <a:ext uri="{FF2B5EF4-FFF2-40B4-BE49-F238E27FC236}">
                <a16:creationId xmlns:a16="http://schemas.microsoft.com/office/drawing/2014/main" id="{334B2672-C8CB-C557-B576-FA44D70A4A40}"/>
              </a:ext>
            </a:extLst>
          </p:cNvPr>
          <p:cNvSpPr/>
          <p:nvPr/>
        </p:nvSpPr>
        <p:spPr>
          <a:xfrm>
            <a:off x="3825523" y="634762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5" name="Rectangle 24">
            <a:extLst>
              <a:ext uri="{FF2B5EF4-FFF2-40B4-BE49-F238E27FC236}">
                <a16:creationId xmlns:a16="http://schemas.microsoft.com/office/drawing/2014/main" id="{4E8E25EA-7145-05EA-EF55-8659263AB7F1}"/>
              </a:ext>
            </a:extLst>
          </p:cNvPr>
          <p:cNvSpPr/>
          <p:nvPr/>
        </p:nvSpPr>
        <p:spPr>
          <a:xfrm>
            <a:off x="2754168" y="634762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6" name="Rectangle 25">
            <a:extLst>
              <a:ext uri="{FF2B5EF4-FFF2-40B4-BE49-F238E27FC236}">
                <a16:creationId xmlns:a16="http://schemas.microsoft.com/office/drawing/2014/main" id="{87CA78B3-086E-C2E3-85C3-22E11247E874}"/>
              </a:ext>
            </a:extLst>
          </p:cNvPr>
          <p:cNvSpPr/>
          <p:nvPr/>
        </p:nvSpPr>
        <p:spPr>
          <a:xfrm>
            <a:off x="1682813" y="634762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7" name="Rectangle 26">
            <a:extLst>
              <a:ext uri="{FF2B5EF4-FFF2-40B4-BE49-F238E27FC236}">
                <a16:creationId xmlns:a16="http://schemas.microsoft.com/office/drawing/2014/main" id="{7EC85B36-D4DA-4C9A-F0E4-4C5F821CE843}"/>
              </a:ext>
            </a:extLst>
          </p:cNvPr>
          <p:cNvSpPr/>
          <p:nvPr/>
        </p:nvSpPr>
        <p:spPr>
          <a:xfrm>
            <a:off x="611457" y="634762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8" name="Rectangle 27">
            <a:extLst>
              <a:ext uri="{FF2B5EF4-FFF2-40B4-BE49-F238E27FC236}">
                <a16:creationId xmlns:a16="http://schemas.microsoft.com/office/drawing/2014/main" id="{4A81A0A7-41F3-E0C7-557D-3B909583C2BA}"/>
              </a:ext>
            </a:extLst>
          </p:cNvPr>
          <p:cNvSpPr/>
          <p:nvPr/>
        </p:nvSpPr>
        <p:spPr>
          <a:xfrm>
            <a:off x="5956111" y="717883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9" name="Rectangle 28">
            <a:extLst>
              <a:ext uri="{FF2B5EF4-FFF2-40B4-BE49-F238E27FC236}">
                <a16:creationId xmlns:a16="http://schemas.microsoft.com/office/drawing/2014/main" id="{FC8CD909-D65E-5FBB-DD19-63C57BDB5E36}"/>
              </a:ext>
            </a:extLst>
          </p:cNvPr>
          <p:cNvSpPr/>
          <p:nvPr/>
        </p:nvSpPr>
        <p:spPr>
          <a:xfrm>
            <a:off x="4884756" y="717883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0" name="Rectangle 29">
            <a:extLst>
              <a:ext uri="{FF2B5EF4-FFF2-40B4-BE49-F238E27FC236}">
                <a16:creationId xmlns:a16="http://schemas.microsoft.com/office/drawing/2014/main" id="{4A28A973-8E5C-09C5-DD03-73CEFBA1124A}"/>
              </a:ext>
            </a:extLst>
          </p:cNvPr>
          <p:cNvSpPr/>
          <p:nvPr/>
        </p:nvSpPr>
        <p:spPr>
          <a:xfrm>
            <a:off x="3813401" y="717883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1" name="Rectangle 30">
            <a:extLst>
              <a:ext uri="{FF2B5EF4-FFF2-40B4-BE49-F238E27FC236}">
                <a16:creationId xmlns:a16="http://schemas.microsoft.com/office/drawing/2014/main" id="{E9CB80D7-DCE1-218A-480F-51ED1D5A88F9}"/>
              </a:ext>
            </a:extLst>
          </p:cNvPr>
          <p:cNvSpPr/>
          <p:nvPr/>
        </p:nvSpPr>
        <p:spPr>
          <a:xfrm>
            <a:off x="2742045" y="717883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2" name="Rectangle 31">
            <a:extLst>
              <a:ext uri="{FF2B5EF4-FFF2-40B4-BE49-F238E27FC236}">
                <a16:creationId xmlns:a16="http://schemas.microsoft.com/office/drawing/2014/main" id="{B9201E3E-C2DF-4B7B-FEDD-848471002ED7}"/>
              </a:ext>
            </a:extLst>
          </p:cNvPr>
          <p:cNvSpPr/>
          <p:nvPr/>
        </p:nvSpPr>
        <p:spPr>
          <a:xfrm>
            <a:off x="1670690" y="717883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3" name="Rectangle 32">
            <a:extLst>
              <a:ext uri="{FF2B5EF4-FFF2-40B4-BE49-F238E27FC236}">
                <a16:creationId xmlns:a16="http://schemas.microsoft.com/office/drawing/2014/main" id="{5BC34294-FF7B-6CCA-B447-18CE96D2B0A5}"/>
              </a:ext>
            </a:extLst>
          </p:cNvPr>
          <p:cNvSpPr/>
          <p:nvPr/>
        </p:nvSpPr>
        <p:spPr>
          <a:xfrm>
            <a:off x="599335" y="717883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4" name="Rectangle 33">
            <a:extLst>
              <a:ext uri="{FF2B5EF4-FFF2-40B4-BE49-F238E27FC236}">
                <a16:creationId xmlns:a16="http://schemas.microsoft.com/office/drawing/2014/main" id="{1BCC980B-F80A-84F7-8CB1-08AF561527A0}"/>
              </a:ext>
            </a:extLst>
          </p:cNvPr>
          <p:cNvSpPr/>
          <p:nvPr/>
        </p:nvSpPr>
        <p:spPr>
          <a:xfrm>
            <a:off x="6019463" y="798486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5" name="Rectangle 34">
            <a:extLst>
              <a:ext uri="{FF2B5EF4-FFF2-40B4-BE49-F238E27FC236}">
                <a16:creationId xmlns:a16="http://schemas.microsoft.com/office/drawing/2014/main" id="{C484EE19-D4FA-0249-BD2C-20059B1C1454}"/>
              </a:ext>
            </a:extLst>
          </p:cNvPr>
          <p:cNvSpPr/>
          <p:nvPr/>
        </p:nvSpPr>
        <p:spPr>
          <a:xfrm>
            <a:off x="4948108" y="798486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6" name="Rectangle 35">
            <a:extLst>
              <a:ext uri="{FF2B5EF4-FFF2-40B4-BE49-F238E27FC236}">
                <a16:creationId xmlns:a16="http://schemas.microsoft.com/office/drawing/2014/main" id="{B018ABB6-D4A3-5F8D-FCC6-86BE8831AB6C}"/>
              </a:ext>
            </a:extLst>
          </p:cNvPr>
          <p:cNvSpPr/>
          <p:nvPr/>
        </p:nvSpPr>
        <p:spPr>
          <a:xfrm>
            <a:off x="3876752" y="798486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cxnSp>
        <p:nvCxnSpPr>
          <p:cNvPr id="37" name="Straight Connector 36">
            <a:extLst>
              <a:ext uri="{FF2B5EF4-FFF2-40B4-BE49-F238E27FC236}">
                <a16:creationId xmlns:a16="http://schemas.microsoft.com/office/drawing/2014/main" id="{252D305B-3EC3-1443-2B59-61FE1C2C6DF6}"/>
              </a:ext>
            </a:extLst>
          </p:cNvPr>
          <p:cNvCxnSpPr/>
          <p:nvPr/>
        </p:nvCxnSpPr>
        <p:spPr>
          <a:xfrm>
            <a:off x="896867" y="3078489"/>
            <a:ext cx="5765939" cy="0"/>
          </a:xfrm>
          <a:prstGeom prst="line">
            <a:avLst/>
          </a:prstGeom>
          <a:ln>
            <a:solidFill>
              <a:schemeClr val="tx1"/>
            </a:solidFill>
            <a:prstDash val="dashDot"/>
          </a:ln>
        </p:spPr>
        <p:style>
          <a:lnRef idx="1">
            <a:schemeClr val="accent1"/>
          </a:lnRef>
          <a:fillRef idx="0">
            <a:schemeClr val="accent1"/>
          </a:fillRef>
          <a:effectRef idx="0">
            <a:schemeClr val="accent1"/>
          </a:effectRef>
          <a:fontRef idx="minor">
            <a:schemeClr val="tx1"/>
          </a:fontRef>
        </p:style>
      </p:cxnSp>
      <p:sp>
        <p:nvSpPr>
          <p:cNvPr id="38" name="Rectangle 37">
            <a:extLst>
              <a:ext uri="{FF2B5EF4-FFF2-40B4-BE49-F238E27FC236}">
                <a16:creationId xmlns:a16="http://schemas.microsoft.com/office/drawing/2014/main" id="{85100A16-C303-E390-8525-64EE96B3D19D}"/>
              </a:ext>
            </a:extLst>
          </p:cNvPr>
          <p:cNvSpPr/>
          <p:nvPr/>
        </p:nvSpPr>
        <p:spPr>
          <a:xfrm>
            <a:off x="1852852" y="2636060"/>
            <a:ext cx="4156907" cy="442429"/>
          </a:xfrm>
          <a:prstGeom prst="rect">
            <a:avLst/>
          </a:prstGeom>
        </p:spPr>
        <p:txBody>
          <a:bodyPr wrap="none">
            <a:spAutoFit/>
          </a:bodyPr>
          <a:lstStyle/>
          <a:p>
            <a:r>
              <a:rPr lang="ar-AE" sz="2275" b="1" dirty="0">
                <a:solidFill>
                  <a:srgbClr val="C00000"/>
                </a:solidFill>
                <a:latin typeface="Dubai" panose="020B0503030403030204" pitchFamily="34" charset="-78"/>
                <a:cs typeface="Dubai" panose="020B0503030403030204" pitchFamily="34" charset="-78"/>
              </a:rPr>
              <a:t>قراءة الحروف الهجائية بدون تسلسل</a:t>
            </a:r>
            <a:endParaRPr lang="en-US" sz="2275" dirty="0">
              <a:solidFill>
                <a:srgbClr val="C00000"/>
              </a:solidFill>
              <a:latin typeface="Dubai" panose="020B0503030403030204" pitchFamily="34" charset="-78"/>
              <a:cs typeface="Dubai" panose="020B0503030403030204" pitchFamily="34" charset="-78"/>
            </a:endParaRPr>
          </a:p>
        </p:txBody>
      </p:sp>
      <p:sp>
        <p:nvSpPr>
          <p:cNvPr id="39" name="TextBox 38">
            <a:extLst>
              <a:ext uri="{FF2B5EF4-FFF2-40B4-BE49-F238E27FC236}">
                <a16:creationId xmlns:a16="http://schemas.microsoft.com/office/drawing/2014/main" id="{844BB7E0-D854-A18C-16BA-A7EB8B128E05}"/>
              </a:ext>
            </a:extLst>
          </p:cNvPr>
          <p:cNvSpPr txBox="1"/>
          <p:nvPr/>
        </p:nvSpPr>
        <p:spPr>
          <a:xfrm>
            <a:off x="5957462" y="472073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ق</a:t>
            </a:r>
            <a:endParaRPr lang="en-US" sz="3575" b="1" dirty="0">
              <a:latin typeface="Dubai" panose="020B0503030403030204" pitchFamily="34" charset="-78"/>
              <a:cs typeface="Dubai" panose="020B0503030403030204" pitchFamily="34" charset="-78"/>
            </a:endParaRPr>
          </a:p>
        </p:txBody>
      </p:sp>
      <p:sp>
        <p:nvSpPr>
          <p:cNvPr id="40" name="TextBox 39">
            <a:extLst>
              <a:ext uri="{FF2B5EF4-FFF2-40B4-BE49-F238E27FC236}">
                <a16:creationId xmlns:a16="http://schemas.microsoft.com/office/drawing/2014/main" id="{DF396718-F35F-874E-2B15-6E81444E2710}"/>
              </a:ext>
            </a:extLst>
          </p:cNvPr>
          <p:cNvSpPr txBox="1"/>
          <p:nvPr/>
        </p:nvSpPr>
        <p:spPr>
          <a:xfrm>
            <a:off x="4878032" y="469953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a:t>
            </a:r>
            <a:endParaRPr lang="en-US" sz="3575" b="1" dirty="0">
              <a:latin typeface="Dubai" panose="020B0503030403030204" pitchFamily="34" charset="-78"/>
              <a:cs typeface="Dubai" panose="020B0503030403030204" pitchFamily="34" charset="-78"/>
            </a:endParaRPr>
          </a:p>
        </p:txBody>
      </p:sp>
      <p:sp>
        <p:nvSpPr>
          <p:cNvPr id="41" name="TextBox 40">
            <a:extLst>
              <a:ext uri="{FF2B5EF4-FFF2-40B4-BE49-F238E27FC236}">
                <a16:creationId xmlns:a16="http://schemas.microsoft.com/office/drawing/2014/main" id="{6FB9907F-1C12-3956-6B92-6BD2A7D38450}"/>
              </a:ext>
            </a:extLst>
          </p:cNvPr>
          <p:cNvSpPr txBox="1"/>
          <p:nvPr/>
        </p:nvSpPr>
        <p:spPr>
          <a:xfrm>
            <a:off x="3847059" y="472073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ت</a:t>
            </a:r>
            <a:endParaRPr lang="en-US" sz="3575" b="1" dirty="0">
              <a:latin typeface="Dubai" panose="020B0503030403030204" pitchFamily="34" charset="-78"/>
              <a:cs typeface="Dubai" panose="020B0503030403030204" pitchFamily="34" charset="-78"/>
            </a:endParaRPr>
          </a:p>
        </p:txBody>
      </p:sp>
      <p:sp>
        <p:nvSpPr>
          <p:cNvPr id="42" name="TextBox 41">
            <a:extLst>
              <a:ext uri="{FF2B5EF4-FFF2-40B4-BE49-F238E27FC236}">
                <a16:creationId xmlns:a16="http://schemas.microsoft.com/office/drawing/2014/main" id="{4593317F-326D-AF0D-94B9-A87E273256EC}"/>
              </a:ext>
            </a:extLst>
          </p:cNvPr>
          <p:cNvSpPr txBox="1"/>
          <p:nvPr/>
        </p:nvSpPr>
        <p:spPr>
          <a:xfrm>
            <a:off x="2762243" y="476479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a:t>
            </a:r>
            <a:endParaRPr lang="en-US" sz="3575" b="1" dirty="0">
              <a:latin typeface="Dubai" panose="020B0503030403030204" pitchFamily="34" charset="-78"/>
              <a:cs typeface="Dubai" panose="020B0503030403030204" pitchFamily="34" charset="-78"/>
            </a:endParaRPr>
          </a:p>
        </p:txBody>
      </p:sp>
      <p:sp>
        <p:nvSpPr>
          <p:cNvPr id="43" name="TextBox 42">
            <a:extLst>
              <a:ext uri="{FF2B5EF4-FFF2-40B4-BE49-F238E27FC236}">
                <a16:creationId xmlns:a16="http://schemas.microsoft.com/office/drawing/2014/main" id="{3A296C6C-0DB7-505F-9405-03FD235523B5}"/>
              </a:ext>
            </a:extLst>
          </p:cNvPr>
          <p:cNvSpPr txBox="1"/>
          <p:nvPr/>
        </p:nvSpPr>
        <p:spPr>
          <a:xfrm>
            <a:off x="1713776" y="465679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a:t>
            </a:r>
            <a:endParaRPr lang="en-US" sz="3575" b="1" dirty="0">
              <a:latin typeface="Dubai" panose="020B0503030403030204" pitchFamily="34" charset="-78"/>
              <a:cs typeface="Dubai" panose="020B0503030403030204" pitchFamily="34" charset="-78"/>
            </a:endParaRPr>
          </a:p>
        </p:txBody>
      </p:sp>
      <p:sp>
        <p:nvSpPr>
          <p:cNvPr id="44" name="TextBox 43">
            <a:extLst>
              <a:ext uri="{FF2B5EF4-FFF2-40B4-BE49-F238E27FC236}">
                <a16:creationId xmlns:a16="http://schemas.microsoft.com/office/drawing/2014/main" id="{45D2833B-4ECE-167F-FD54-42C4FB5367C6}"/>
              </a:ext>
            </a:extLst>
          </p:cNvPr>
          <p:cNvSpPr txBox="1"/>
          <p:nvPr/>
        </p:nvSpPr>
        <p:spPr>
          <a:xfrm>
            <a:off x="619533" y="464503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a:t>
            </a:r>
            <a:endParaRPr lang="en-US" sz="3575" b="1" dirty="0">
              <a:latin typeface="Dubai" panose="020B0503030403030204" pitchFamily="34" charset="-78"/>
              <a:cs typeface="Dubai" panose="020B0503030403030204" pitchFamily="34" charset="-78"/>
            </a:endParaRPr>
          </a:p>
        </p:txBody>
      </p:sp>
      <p:sp>
        <p:nvSpPr>
          <p:cNvPr id="45" name="TextBox 44">
            <a:extLst>
              <a:ext uri="{FF2B5EF4-FFF2-40B4-BE49-F238E27FC236}">
                <a16:creationId xmlns:a16="http://schemas.microsoft.com/office/drawing/2014/main" id="{6FFD4807-81AA-1239-61E2-D3877F48974A}"/>
              </a:ext>
            </a:extLst>
          </p:cNvPr>
          <p:cNvSpPr txBox="1"/>
          <p:nvPr/>
        </p:nvSpPr>
        <p:spPr>
          <a:xfrm>
            <a:off x="5956118" y="549203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a:t>
            </a:r>
            <a:endParaRPr lang="en-US" sz="3575" b="1" dirty="0">
              <a:latin typeface="Dubai" panose="020B0503030403030204" pitchFamily="34" charset="-78"/>
              <a:cs typeface="Dubai" panose="020B0503030403030204" pitchFamily="34" charset="-78"/>
            </a:endParaRPr>
          </a:p>
        </p:txBody>
      </p:sp>
      <p:sp>
        <p:nvSpPr>
          <p:cNvPr id="46" name="TextBox 45">
            <a:extLst>
              <a:ext uri="{FF2B5EF4-FFF2-40B4-BE49-F238E27FC236}">
                <a16:creationId xmlns:a16="http://schemas.microsoft.com/office/drawing/2014/main" id="{7BC63769-4CDA-99E5-8515-A1C8E7C0A0C0}"/>
              </a:ext>
            </a:extLst>
          </p:cNvPr>
          <p:cNvSpPr txBox="1"/>
          <p:nvPr/>
        </p:nvSpPr>
        <p:spPr>
          <a:xfrm>
            <a:off x="4904954" y="555696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ب</a:t>
            </a:r>
            <a:endParaRPr lang="en-US" sz="3575" b="1" dirty="0">
              <a:latin typeface="Dubai" panose="020B0503030403030204" pitchFamily="34" charset="-78"/>
              <a:cs typeface="Dubai" panose="020B0503030403030204" pitchFamily="34" charset="-78"/>
            </a:endParaRPr>
          </a:p>
        </p:txBody>
      </p:sp>
      <p:sp>
        <p:nvSpPr>
          <p:cNvPr id="47" name="TextBox 46">
            <a:extLst>
              <a:ext uri="{FF2B5EF4-FFF2-40B4-BE49-F238E27FC236}">
                <a16:creationId xmlns:a16="http://schemas.microsoft.com/office/drawing/2014/main" id="{D556366E-CB82-DC94-00E1-907212379047}"/>
              </a:ext>
            </a:extLst>
          </p:cNvPr>
          <p:cNvSpPr txBox="1"/>
          <p:nvPr/>
        </p:nvSpPr>
        <p:spPr>
          <a:xfrm>
            <a:off x="3813408" y="554383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ذ</a:t>
            </a:r>
            <a:endParaRPr lang="en-US" sz="3575" b="1" dirty="0">
              <a:latin typeface="Dubai" panose="020B0503030403030204" pitchFamily="34" charset="-78"/>
              <a:cs typeface="Dubai" panose="020B0503030403030204" pitchFamily="34" charset="-78"/>
            </a:endParaRPr>
          </a:p>
        </p:txBody>
      </p:sp>
      <p:sp>
        <p:nvSpPr>
          <p:cNvPr id="48" name="TextBox 47">
            <a:extLst>
              <a:ext uri="{FF2B5EF4-FFF2-40B4-BE49-F238E27FC236}">
                <a16:creationId xmlns:a16="http://schemas.microsoft.com/office/drawing/2014/main" id="{33035221-2A5B-781D-8D84-FF296336BED9}"/>
              </a:ext>
            </a:extLst>
          </p:cNvPr>
          <p:cNvSpPr txBox="1"/>
          <p:nvPr/>
        </p:nvSpPr>
        <p:spPr>
          <a:xfrm>
            <a:off x="2712244" y="553025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غ</a:t>
            </a:r>
            <a:endParaRPr lang="en-US" sz="3575" b="1" dirty="0">
              <a:latin typeface="Dubai" panose="020B0503030403030204" pitchFamily="34" charset="-78"/>
              <a:cs typeface="Dubai" panose="020B0503030403030204" pitchFamily="34" charset="-78"/>
            </a:endParaRPr>
          </a:p>
        </p:txBody>
      </p:sp>
      <p:sp>
        <p:nvSpPr>
          <p:cNvPr id="49" name="TextBox 48">
            <a:extLst>
              <a:ext uri="{FF2B5EF4-FFF2-40B4-BE49-F238E27FC236}">
                <a16:creationId xmlns:a16="http://schemas.microsoft.com/office/drawing/2014/main" id="{25BF3403-9967-1D7D-FE57-BC980B9894D0}"/>
              </a:ext>
            </a:extLst>
          </p:cNvPr>
          <p:cNvSpPr txBox="1"/>
          <p:nvPr/>
        </p:nvSpPr>
        <p:spPr>
          <a:xfrm>
            <a:off x="1702802" y="548784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ز</a:t>
            </a:r>
            <a:endParaRPr lang="en-US" sz="3575" b="1" dirty="0">
              <a:latin typeface="Dubai" panose="020B0503030403030204" pitchFamily="34" charset="-78"/>
              <a:cs typeface="Dubai" panose="020B0503030403030204" pitchFamily="34" charset="-78"/>
            </a:endParaRPr>
          </a:p>
        </p:txBody>
      </p:sp>
      <p:sp>
        <p:nvSpPr>
          <p:cNvPr id="50" name="TextBox 49">
            <a:extLst>
              <a:ext uri="{FF2B5EF4-FFF2-40B4-BE49-F238E27FC236}">
                <a16:creationId xmlns:a16="http://schemas.microsoft.com/office/drawing/2014/main" id="{23968685-3F15-6BB4-0D2E-7ACDA5CB23B4}"/>
              </a:ext>
            </a:extLst>
          </p:cNvPr>
          <p:cNvSpPr txBox="1"/>
          <p:nvPr/>
        </p:nvSpPr>
        <p:spPr>
          <a:xfrm>
            <a:off x="623377" y="555145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a:t>
            </a:r>
            <a:endParaRPr lang="en-US" sz="3575" b="1" dirty="0">
              <a:latin typeface="Dubai" panose="020B0503030403030204" pitchFamily="34" charset="-78"/>
              <a:cs typeface="Dubai" panose="020B0503030403030204" pitchFamily="34" charset="-78"/>
            </a:endParaRPr>
          </a:p>
        </p:txBody>
      </p:sp>
      <p:sp>
        <p:nvSpPr>
          <p:cNvPr id="51" name="TextBox 50">
            <a:extLst>
              <a:ext uri="{FF2B5EF4-FFF2-40B4-BE49-F238E27FC236}">
                <a16:creationId xmlns:a16="http://schemas.microsoft.com/office/drawing/2014/main" id="{55203F80-C12D-8C9F-C395-EA5B55533AB5}"/>
              </a:ext>
            </a:extLst>
          </p:cNvPr>
          <p:cNvSpPr txBox="1"/>
          <p:nvPr/>
        </p:nvSpPr>
        <p:spPr>
          <a:xfrm>
            <a:off x="5950738" y="643409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ظ</a:t>
            </a:r>
            <a:endParaRPr lang="en-US" sz="3575" b="1" dirty="0">
              <a:latin typeface="Dubai" panose="020B0503030403030204" pitchFamily="34" charset="-78"/>
              <a:cs typeface="Dubai" panose="020B0503030403030204" pitchFamily="34" charset="-78"/>
            </a:endParaRPr>
          </a:p>
        </p:txBody>
      </p:sp>
      <p:sp>
        <p:nvSpPr>
          <p:cNvPr id="52" name="TextBox 51">
            <a:extLst>
              <a:ext uri="{FF2B5EF4-FFF2-40B4-BE49-F238E27FC236}">
                <a16:creationId xmlns:a16="http://schemas.microsoft.com/office/drawing/2014/main" id="{58B8CA71-819C-1E6B-D1EF-B039E9865E3B}"/>
              </a:ext>
            </a:extLst>
          </p:cNvPr>
          <p:cNvSpPr txBox="1"/>
          <p:nvPr/>
        </p:nvSpPr>
        <p:spPr>
          <a:xfrm>
            <a:off x="4906304" y="639003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a:t>
            </a:r>
            <a:endParaRPr lang="en-US" sz="3575" b="1" dirty="0">
              <a:latin typeface="Dubai" panose="020B0503030403030204" pitchFamily="34" charset="-78"/>
              <a:cs typeface="Dubai" panose="020B0503030403030204" pitchFamily="34" charset="-78"/>
            </a:endParaRPr>
          </a:p>
        </p:txBody>
      </p:sp>
      <p:sp>
        <p:nvSpPr>
          <p:cNvPr id="53" name="TextBox 52">
            <a:extLst>
              <a:ext uri="{FF2B5EF4-FFF2-40B4-BE49-F238E27FC236}">
                <a16:creationId xmlns:a16="http://schemas.microsoft.com/office/drawing/2014/main" id="{90DED873-5701-A996-49CA-95F0E17BF095}"/>
              </a:ext>
            </a:extLst>
          </p:cNvPr>
          <p:cNvSpPr txBox="1"/>
          <p:nvPr/>
        </p:nvSpPr>
        <p:spPr>
          <a:xfrm>
            <a:off x="3808027" y="636883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a:t>
            </a:r>
            <a:endParaRPr lang="en-US" sz="3575" b="1" dirty="0">
              <a:latin typeface="Dubai" panose="020B0503030403030204" pitchFamily="34" charset="-78"/>
              <a:cs typeface="Dubai" panose="020B0503030403030204" pitchFamily="34" charset="-78"/>
            </a:endParaRPr>
          </a:p>
        </p:txBody>
      </p:sp>
      <p:sp>
        <p:nvSpPr>
          <p:cNvPr id="54" name="TextBox 53">
            <a:extLst>
              <a:ext uri="{FF2B5EF4-FFF2-40B4-BE49-F238E27FC236}">
                <a16:creationId xmlns:a16="http://schemas.microsoft.com/office/drawing/2014/main" id="{B6A0BB41-0E0D-5900-CE38-7C0DAB899149}"/>
              </a:ext>
            </a:extLst>
          </p:cNvPr>
          <p:cNvSpPr txBox="1"/>
          <p:nvPr/>
        </p:nvSpPr>
        <p:spPr>
          <a:xfrm>
            <a:off x="2762243" y="639003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a:t>
            </a:r>
            <a:endParaRPr lang="en-US" sz="3575" b="1" dirty="0">
              <a:latin typeface="Dubai" panose="020B0503030403030204" pitchFamily="34" charset="-78"/>
              <a:cs typeface="Dubai" panose="020B0503030403030204" pitchFamily="34" charset="-78"/>
            </a:endParaRPr>
          </a:p>
        </p:txBody>
      </p:sp>
      <p:sp>
        <p:nvSpPr>
          <p:cNvPr id="55" name="TextBox 54">
            <a:extLst>
              <a:ext uri="{FF2B5EF4-FFF2-40B4-BE49-F238E27FC236}">
                <a16:creationId xmlns:a16="http://schemas.microsoft.com/office/drawing/2014/main" id="{FD6C25E3-0B63-8938-0DC0-7730C8B05F8B}"/>
              </a:ext>
            </a:extLst>
          </p:cNvPr>
          <p:cNvSpPr txBox="1"/>
          <p:nvPr/>
        </p:nvSpPr>
        <p:spPr>
          <a:xfrm>
            <a:off x="1725879" y="639003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a:t>
            </a:r>
            <a:endParaRPr lang="en-US" sz="3575" b="1" dirty="0">
              <a:latin typeface="Dubai" panose="020B0503030403030204" pitchFamily="34" charset="-78"/>
              <a:cs typeface="Dubai" panose="020B0503030403030204" pitchFamily="34" charset="-78"/>
            </a:endParaRPr>
          </a:p>
        </p:txBody>
      </p:sp>
      <p:sp>
        <p:nvSpPr>
          <p:cNvPr id="56" name="TextBox 55">
            <a:extLst>
              <a:ext uri="{FF2B5EF4-FFF2-40B4-BE49-F238E27FC236}">
                <a16:creationId xmlns:a16="http://schemas.microsoft.com/office/drawing/2014/main" id="{3D42A427-27EB-6F87-0698-9476E49E4904}"/>
              </a:ext>
            </a:extLst>
          </p:cNvPr>
          <p:cNvSpPr txBox="1"/>
          <p:nvPr/>
        </p:nvSpPr>
        <p:spPr>
          <a:xfrm>
            <a:off x="589921" y="629549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ع</a:t>
            </a:r>
            <a:endParaRPr lang="en-US" sz="3575" b="1" dirty="0">
              <a:latin typeface="Dubai" panose="020B0503030403030204" pitchFamily="34" charset="-78"/>
              <a:cs typeface="Dubai" panose="020B0503030403030204" pitchFamily="34" charset="-78"/>
            </a:endParaRPr>
          </a:p>
        </p:txBody>
      </p:sp>
      <p:sp>
        <p:nvSpPr>
          <p:cNvPr id="57" name="TextBox 56">
            <a:extLst>
              <a:ext uri="{FF2B5EF4-FFF2-40B4-BE49-F238E27FC236}">
                <a16:creationId xmlns:a16="http://schemas.microsoft.com/office/drawing/2014/main" id="{621D2225-C5D4-3FE8-5DE3-B84C2320DFEF}"/>
              </a:ext>
            </a:extLst>
          </p:cNvPr>
          <p:cNvSpPr txBox="1"/>
          <p:nvPr/>
        </p:nvSpPr>
        <p:spPr>
          <a:xfrm>
            <a:off x="5929189" y="717378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a:t>
            </a:r>
            <a:endParaRPr lang="en-US" sz="3575" b="1" dirty="0">
              <a:latin typeface="Dubai" panose="020B0503030403030204" pitchFamily="34" charset="-78"/>
              <a:cs typeface="Dubai" panose="020B0503030403030204" pitchFamily="34" charset="-78"/>
            </a:endParaRPr>
          </a:p>
        </p:txBody>
      </p:sp>
      <p:sp>
        <p:nvSpPr>
          <p:cNvPr id="58" name="TextBox 57">
            <a:extLst>
              <a:ext uri="{FF2B5EF4-FFF2-40B4-BE49-F238E27FC236}">
                <a16:creationId xmlns:a16="http://schemas.microsoft.com/office/drawing/2014/main" id="{FAA850E7-4DA9-577A-CD10-66C9D07AEC2C}"/>
              </a:ext>
            </a:extLst>
          </p:cNvPr>
          <p:cNvSpPr txBox="1"/>
          <p:nvPr/>
        </p:nvSpPr>
        <p:spPr>
          <a:xfrm>
            <a:off x="4898216" y="725354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a:t>
            </a:r>
            <a:endParaRPr lang="en-US" sz="3575" b="1" dirty="0">
              <a:latin typeface="Dubai" panose="020B0503030403030204" pitchFamily="34" charset="-78"/>
              <a:cs typeface="Dubai" panose="020B0503030403030204" pitchFamily="34" charset="-78"/>
            </a:endParaRPr>
          </a:p>
        </p:txBody>
      </p:sp>
      <p:sp>
        <p:nvSpPr>
          <p:cNvPr id="59" name="TextBox 58">
            <a:extLst>
              <a:ext uri="{FF2B5EF4-FFF2-40B4-BE49-F238E27FC236}">
                <a16:creationId xmlns:a16="http://schemas.microsoft.com/office/drawing/2014/main" id="{CE76BD87-9AD0-9393-3395-D912455EC801}"/>
              </a:ext>
            </a:extLst>
          </p:cNvPr>
          <p:cNvSpPr txBox="1"/>
          <p:nvPr/>
        </p:nvSpPr>
        <p:spPr>
          <a:xfrm>
            <a:off x="3826860" y="733535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أ</a:t>
            </a:r>
            <a:endParaRPr lang="en-US" sz="3575" b="1" dirty="0">
              <a:latin typeface="Dubai" panose="020B0503030403030204" pitchFamily="34" charset="-78"/>
              <a:cs typeface="Dubai" panose="020B0503030403030204" pitchFamily="34" charset="-78"/>
            </a:endParaRPr>
          </a:p>
        </p:txBody>
      </p:sp>
      <p:sp>
        <p:nvSpPr>
          <p:cNvPr id="60" name="TextBox 59">
            <a:extLst>
              <a:ext uri="{FF2B5EF4-FFF2-40B4-BE49-F238E27FC236}">
                <a16:creationId xmlns:a16="http://schemas.microsoft.com/office/drawing/2014/main" id="{2A7B07D4-3DD4-B3C8-D00C-FC944F41644F}"/>
              </a:ext>
            </a:extLst>
          </p:cNvPr>
          <p:cNvSpPr txBox="1"/>
          <p:nvPr/>
        </p:nvSpPr>
        <p:spPr>
          <a:xfrm>
            <a:off x="2790496" y="725992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ث</a:t>
            </a:r>
            <a:endParaRPr lang="en-US" sz="3575" b="1" dirty="0">
              <a:latin typeface="Dubai" panose="020B0503030403030204" pitchFamily="34" charset="-78"/>
              <a:cs typeface="Dubai" panose="020B0503030403030204" pitchFamily="34" charset="-78"/>
            </a:endParaRPr>
          </a:p>
        </p:txBody>
      </p:sp>
      <p:sp>
        <p:nvSpPr>
          <p:cNvPr id="61" name="TextBox 60">
            <a:extLst>
              <a:ext uri="{FF2B5EF4-FFF2-40B4-BE49-F238E27FC236}">
                <a16:creationId xmlns:a16="http://schemas.microsoft.com/office/drawing/2014/main" id="{61D6F081-6AC0-CA9C-F54B-2AC6F04F82CA}"/>
              </a:ext>
            </a:extLst>
          </p:cNvPr>
          <p:cNvSpPr txBox="1"/>
          <p:nvPr/>
        </p:nvSpPr>
        <p:spPr>
          <a:xfrm>
            <a:off x="1654531" y="715763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ي</a:t>
            </a:r>
            <a:endParaRPr lang="en-US" sz="3575" b="1" dirty="0">
              <a:latin typeface="Dubai" panose="020B0503030403030204" pitchFamily="34" charset="-78"/>
              <a:cs typeface="Dubai" panose="020B0503030403030204" pitchFamily="34" charset="-78"/>
            </a:endParaRPr>
          </a:p>
        </p:txBody>
      </p:sp>
      <p:sp>
        <p:nvSpPr>
          <p:cNvPr id="62" name="TextBox 61">
            <a:extLst>
              <a:ext uri="{FF2B5EF4-FFF2-40B4-BE49-F238E27FC236}">
                <a16:creationId xmlns:a16="http://schemas.microsoft.com/office/drawing/2014/main" id="{8D9E5807-AE97-3718-CA5A-3B0E714BCD5D}"/>
              </a:ext>
            </a:extLst>
          </p:cNvPr>
          <p:cNvSpPr txBox="1"/>
          <p:nvPr/>
        </p:nvSpPr>
        <p:spPr>
          <a:xfrm>
            <a:off x="599334" y="715763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a:t>
            </a:r>
            <a:endParaRPr lang="en-US" sz="3575" b="1" dirty="0">
              <a:latin typeface="Dubai" panose="020B0503030403030204" pitchFamily="34" charset="-78"/>
              <a:cs typeface="Dubai" panose="020B0503030403030204" pitchFamily="34" charset="-78"/>
            </a:endParaRPr>
          </a:p>
        </p:txBody>
      </p:sp>
      <p:sp>
        <p:nvSpPr>
          <p:cNvPr id="63" name="TextBox 62">
            <a:extLst>
              <a:ext uri="{FF2B5EF4-FFF2-40B4-BE49-F238E27FC236}">
                <a16:creationId xmlns:a16="http://schemas.microsoft.com/office/drawing/2014/main" id="{084E3E00-9DC1-4156-13B9-4B5570D43275}"/>
              </a:ext>
            </a:extLst>
          </p:cNvPr>
          <p:cNvSpPr txBox="1"/>
          <p:nvPr/>
        </p:nvSpPr>
        <p:spPr>
          <a:xfrm>
            <a:off x="6027538" y="794717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a:t>
            </a:r>
            <a:endParaRPr lang="en-US" sz="3575" b="1" dirty="0">
              <a:latin typeface="Dubai" panose="020B0503030403030204" pitchFamily="34" charset="-78"/>
              <a:cs typeface="Dubai" panose="020B0503030403030204" pitchFamily="34" charset="-78"/>
            </a:endParaRPr>
          </a:p>
        </p:txBody>
      </p:sp>
      <p:sp>
        <p:nvSpPr>
          <p:cNvPr id="128" name="Rectangle 127">
            <a:extLst>
              <a:ext uri="{FF2B5EF4-FFF2-40B4-BE49-F238E27FC236}">
                <a16:creationId xmlns:a16="http://schemas.microsoft.com/office/drawing/2014/main" id="{52ACB912-559D-99F2-A646-29C587871311}"/>
              </a:ext>
            </a:extLst>
          </p:cNvPr>
          <p:cNvSpPr/>
          <p:nvPr/>
        </p:nvSpPr>
        <p:spPr>
          <a:xfrm>
            <a:off x="2806641" y="799406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29" name="TextBox 128">
            <a:extLst>
              <a:ext uri="{FF2B5EF4-FFF2-40B4-BE49-F238E27FC236}">
                <a16:creationId xmlns:a16="http://schemas.microsoft.com/office/drawing/2014/main" id="{6AADFD51-F454-F1B2-D986-478F750B487C}"/>
              </a:ext>
            </a:extLst>
          </p:cNvPr>
          <p:cNvSpPr txBox="1"/>
          <p:nvPr/>
        </p:nvSpPr>
        <p:spPr>
          <a:xfrm>
            <a:off x="4956182" y="800606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a:t>
            </a:r>
            <a:endParaRPr lang="en-US" sz="3575" b="1" dirty="0">
              <a:latin typeface="Dubai" panose="020B0503030403030204" pitchFamily="34" charset="-78"/>
              <a:cs typeface="Dubai" panose="020B0503030403030204" pitchFamily="34" charset="-78"/>
            </a:endParaRPr>
          </a:p>
        </p:txBody>
      </p:sp>
      <p:sp>
        <p:nvSpPr>
          <p:cNvPr id="130" name="TextBox 129">
            <a:extLst>
              <a:ext uri="{FF2B5EF4-FFF2-40B4-BE49-F238E27FC236}">
                <a16:creationId xmlns:a16="http://schemas.microsoft.com/office/drawing/2014/main" id="{EE4417F2-E394-DD2E-8027-C3FAAF27975C}"/>
              </a:ext>
            </a:extLst>
          </p:cNvPr>
          <p:cNvSpPr txBox="1"/>
          <p:nvPr/>
        </p:nvSpPr>
        <p:spPr>
          <a:xfrm>
            <a:off x="3890213" y="800606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و</a:t>
            </a:r>
            <a:endParaRPr lang="en-US" sz="3575" b="1" dirty="0">
              <a:latin typeface="Dubai" panose="020B0503030403030204" pitchFamily="34" charset="-78"/>
              <a:cs typeface="Dubai" panose="020B0503030403030204" pitchFamily="34" charset="-78"/>
            </a:endParaRPr>
          </a:p>
        </p:txBody>
      </p:sp>
      <p:sp>
        <p:nvSpPr>
          <p:cNvPr id="131" name="TextBox 130">
            <a:extLst>
              <a:ext uri="{FF2B5EF4-FFF2-40B4-BE49-F238E27FC236}">
                <a16:creationId xmlns:a16="http://schemas.microsoft.com/office/drawing/2014/main" id="{AEBB41A8-C217-834E-BECA-477F48FB96B7}"/>
              </a:ext>
            </a:extLst>
          </p:cNvPr>
          <p:cNvSpPr txBox="1"/>
          <p:nvPr/>
        </p:nvSpPr>
        <p:spPr>
          <a:xfrm>
            <a:off x="2790496" y="801527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a:t>
            </a:r>
            <a:endParaRPr lang="en-US" sz="3575" b="1" dirty="0">
              <a:latin typeface="Dubai" panose="020B0503030403030204" pitchFamily="34" charset="-78"/>
              <a:cs typeface="Dubai" panose="020B0503030403030204" pitchFamily="34" charset="-78"/>
            </a:endParaRPr>
          </a:p>
        </p:txBody>
      </p:sp>
      <p:grpSp>
        <p:nvGrpSpPr>
          <p:cNvPr id="152" name="Google Shape;179;p19">
            <a:extLst>
              <a:ext uri="{FF2B5EF4-FFF2-40B4-BE49-F238E27FC236}">
                <a16:creationId xmlns:a16="http://schemas.microsoft.com/office/drawing/2014/main" id="{3F1D7CAC-95A7-150D-4CE7-2161C415A1E1}"/>
              </a:ext>
            </a:extLst>
          </p:cNvPr>
          <p:cNvGrpSpPr/>
          <p:nvPr/>
        </p:nvGrpSpPr>
        <p:grpSpPr>
          <a:xfrm rot="9549843" flipH="1" flipV="1">
            <a:off x="4531747" y="3787555"/>
            <a:ext cx="2298173" cy="1193275"/>
            <a:chOff x="5877926" y="2871068"/>
            <a:chExt cx="2252696" cy="1254185"/>
          </a:xfrm>
        </p:grpSpPr>
        <p:sp>
          <p:nvSpPr>
            <p:cNvPr id="153" name="Google Shape;180;p19">
              <a:extLst>
                <a:ext uri="{FF2B5EF4-FFF2-40B4-BE49-F238E27FC236}">
                  <a16:creationId xmlns:a16="http://schemas.microsoft.com/office/drawing/2014/main" id="{FFBFA7C1-E39A-829E-5A7A-795A509B52AE}"/>
                </a:ext>
              </a:extLst>
            </p:cNvPr>
            <p:cNvSpPr/>
            <p:nvPr/>
          </p:nvSpPr>
          <p:spPr>
            <a:xfrm>
              <a:off x="7090825" y="3340300"/>
              <a:ext cx="71675" cy="428525"/>
            </a:xfrm>
            <a:custGeom>
              <a:avLst/>
              <a:gdLst/>
              <a:ahLst/>
              <a:cxnLst/>
              <a:rect l="l" t="t" r="r" b="b"/>
              <a:pathLst>
                <a:path w="2867" h="17141" extrusionOk="0">
                  <a:moveTo>
                    <a:pt x="499" y="0"/>
                  </a:moveTo>
                  <a:lnTo>
                    <a:pt x="2493" y="624"/>
                  </a:lnTo>
                  <a:lnTo>
                    <a:pt x="2867" y="17141"/>
                  </a:lnTo>
                  <a:lnTo>
                    <a:pt x="0" y="16081"/>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154" name="Google Shape;181;p19">
              <a:extLst>
                <a:ext uri="{FF2B5EF4-FFF2-40B4-BE49-F238E27FC236}">
                  <a16:creationId xmlns:a16="http://schemas.microsoft.com/office/drawing/2014/main" id="{A8002015-43C0-50D3-9DAB-603A0EDF6848}"/>
                </a:ext>
              </a:extLst>
            </p:cNvPr>
            <p:cNvGrpSpPr/>
            <p:nvPr/>
          </p:nvGrpSpPr>
          <p:grpSpPr>
            <a:xfrm rot="1324772" flipH="1">
              <a:off x="5877963" y="3278318"/>
              <a:ext cx="2252622" cy="439685"/>
              <a:chOff x="-515277" y="8846192"/>
              <a:chExt cx="1113114" cy="217266"/>
            </a:xfrm>
          </p:grpSpPr>
          <p:sp>
            <p:nvSpPr>
              <p:cNvPr id="155" name="Google Shape;182;p19">
                <a:extLst>
                  <a:ext uri="{FF2B5EF4-FFF2-40B4-BE49-F238E27FC236}">
                    <a16:creationId xmlns:a16="http://schemas.microsoft.com/office/drawing/2014/main" id="{2D238B5A-9CA8-DCBE-B966-21E286D6E077}"/>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 name="Google Shape;183;p19">
                <a:extLst>
                  <a:ext uri="{FF2B5EF4-FFF2-40B4-BE49-F238E27FC236}">
                    <a16:creationId xmlns:a16="http://schemas.microsoft.com/office/drawing/2014/main" id="{170F9028-FC1B-C375-5F7A-D33FA2CC97B3}"/>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 name="Google Shape;184;p19">
                <a:extLst>
                  <a:ext uri="{FF2B5EF4-FFF2-40B4-BE49-F238E27FC236}">
                    <a16:creationId xmlns:a16="http://schemas.microsoft.com/office/drawing/2014/main" id="{BEAC36A2-F7F0-0E49-175B-9B8F7B9ACD98}"/>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 name="Google Shape;185;p19">
                <a:extLst>
                  <a:ext uri="{FF2B5EF4-FFF2-40B4-BE49-F238E27FC236}">
                    <a16:creationId xmlns:a16="http://schemas.microsoft.com/office/drawing/2014/main" id="{0E5DFC12-5EC9-2920-2C8F-021FD492A251}"/>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 name="Google Shape;186;p19">
                <a:extLst>
                  <a:ext uri="{FF2B5EF4-FFF2-40B4-BE49-F238E27FC236}">
                    <a16:creationId xmlns:a16="http://schemas.microsoft.com/office/drawing/2014/main" id="{5BCA9C07-D5AE-923D-2488-2E529D85E8C0}"/>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60" name="Google Shape;174;p19">
            <a:extLst>
              <a:ext uri="{FF2B5EF4-FFF2-40B4-BE49-F238E27FC236}">
                <a16:creationId xmlns:a16="http://schemas.microsoft.com/office/drawing/2014/main" id="{9A4C5B0C-6927-C641-AE9D-28A88741CD9F}"/>
              </a:ext>
            </a:extLst>
          </p:cNvPr>
          <p:cNvGrpSpPr/>
          <p:nvPr/>
        </p:nvGrpSpPr>
        <p:grpSpPr>
          <a:xfrm>
            <a:off x="5895638" y="2591876"/>
            <a:ext cx="382829" cy="416093"/>
            <a:chOff x="1249896" y="6880237"/>
            <a:chExt cx="151639" cy="164796"/>
          </a:xfrm>
        </p:grpSpPr>
        <p:sp>
          <p:nvSpPr>
            <p:cNvPr id="161" name="Google Shape;175;p19">
              <a:extLst>
                <a:ext uri="{FF2B5EF4-FFF2-40B4-BE49-F238E27FC236}">
                  <a16:creationId xmlns:a16="http://schemas.microsoft.com/office/drawing/2014/main" id="{C8655F6C-CD4F-10F8-4BC7-AE51ADFAE99A}"/>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 name="Google Shape;176;p19">
              <a:extLst>
                <a:ext uri="{FF2B5EF4-FFF2-40B4-BE49-F238E27FC236}">
                  <a16:creationId xmlns:a16="http://schemas.microsoft.com/office/drawing/2014/main" id="{2C316426-2910-F5A9-3D1F-BBD7A3547357}"/>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 name="Google Shape;177;p19">
              <a:extLst>
                <a:ext uri="{FF2B5EF4-FFF2-40B4-BE49-F238E27FC236}">
                  <a16:creationId xmlns:a16="http://schemas.microsoft.com/office/drawing/2014/main" id="{2104A14F-AD2F-18CE-CC55-EE7BE8A339D9}"/>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78;p19">
              <a:extLst>
                <a:ext uri="{FF2B5EF4-FFF2-40B4-BE49-F238E27FC236}">
                  <a16:creationId xmlns:a16="http://schemas.microsoft.com/office/drawing/2014/main" id="{9B8FAAEE-9557-A0A7-277E-CA7066AE888B}"/>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88" name="Google Shape;174;p19">
            <a:extLst>
              <a:ext uri="{FF2B5EF4-FFF2-40B4-BE49-F238E27FC236}">
                <a16:creationId xmlns:a16="http://schemas.microsoft.com/office/drawing/2014/main" id="{48EF6442-B224-C3B9-FBB2-0E4A5B09DFD5}"/>
              </a:ext>
            </a:extLst>
          </p:cNvPr>
          <p:cNvGrpSpPr/>
          <p:nvPr/>
        </p:nvGrpSpPr>
        <p:grpSpPr>
          <a:xfrm>
            <a:off x="1567063" y="2589237"/>
            <a:ext cx="382829" cy="416093"/>
            <a:chOff x="1249896" y="6880237"/>
            <a:chExt cx="151639" cy="164796"/>
          </a:xfrm>
        </p:grpSpPr>
        <p:sp>
          <p:nvSpPr>
            <p:cNvPr id="189" name="Google Shape;175;p19">
              <a:extLst>
                <a:ext uri="{FF2B5EF4-FFF2-40B4-BE49-F238E27FC236}">
                  <a16:creationId xmlns:a16="http://schemas.microsoft.com/office/drawing/2014/main" id="{71E14177-07F8-5DD7-D9A0-E429E6EBBB1D}"/>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 name="Google Shape;176;p19">
              <a:extLst>
                <a:ext uri="{FF2B5EF4-FFF2-40B4-BE49-F238E27FC236}">
                  <a16:creationId xmlns:a16="http://schemas.microsoft.com/office/drawing/2014/main" id="{F0AB44F4-FD40-248C-4FF9-3361D99C6FBB}"/>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77;p19">
              <a:extLst>
                <a:ext uri="{FF2B5EF4-FFF2-40B4-BE49-F238E27FC236}">
                  <a16:creationId xmlns:a16="http://schemas.microsoft.com/office/drawing/2014/main" id="{E1F5D475-5D73-828F-7636-295D630C8F96}"/>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 name="Google Shape;178;p19">
              <a:extLst>
                <a:ext uri="{FF2B5EF4-FFF2-40B4-BE49-F238E27FC236}">
                  <a16:creationId xmlns:a16="http://schemas.microsoft.com/office/drawing/2014/main" id="{BE272E33-66DC-E2A3-2CC3-B4F98AA3CAF5}"/>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cxnSp>
        <p:nvCxnSpPr>
          <p:cNvPr id="37" name="Straight Connector 36">
            <a:extLst>
              <a:ext uri="{FF2B5EF4-FFF2-40B4-BE49-F238E27FC236}">
                <a16:creationId xmlns:a16="http://schemas.microsoft.com/office/drawing/2014/main" id="{252D305B-3EC3-1443-2B59-61FE1C2C6DF6}"/>
              </a:ext>
            </a:extLst>
          </p:cNvPr>
          <p:cNvCxnSpPr/>
          <p:nvPr/>
        </p:nvCxnSpPr>
        <p:spPr>
          <a:xfrm>
            <a:off x="896867" y="3078489"/>
            <a:ext cx="5765939" cy="0"/>
          </a:xfrm>
          <a:prstGeom prst="line">
            <a:avLst/>
          </a:prstGeom>
          <a:ln>
            <a:solidFill>
              <a:schemeClr val="tx1"/>
            </a:solidFill>
            <a:prstDash val="dashDot"/>
          </a:ln>
        </p:spPr>
        <p:style>
          <a:lnRef idx="1">
            <a:schemeClr val="accent1"/>
          </a:lnRef>
          <a:fillRef idx="0">
            <a:schemeClr val="accent1"/>
          </a:fillRef>
          <a:effectRef idx="0">
            <a:schemeClr val="accent1"/>
          </a:effectRef>
          <a:fontRef idx="minor">
            <a:schemeClr val="tx1"/>
          </a:fontRef>
        </p:style>
      </p:cxnSp>
      <p:sp>
        <p:nvSpPr>
          <p:cNvPr id="38" name="Rectangle 37">
            <a:extLst>
              <a:ext uri="{FF2B5EF4-FFF2-40B4-BE49-F238E27FC236}">
                <a16:creationId xmlns:a16="http://schemas.microsoft.com/office/drawing/2014/main" id="{85100A16-C303-E390-8525-64EE96B3D19D}"/>
              </a:ext>
            </a:extLst>
          </p:cNvPr>
          <p:cNvSpPr/>
          <p:nvPr/>
        </p:nvSpPr>
        <p:spPr>
          <a:xfrm>
            <a:off x="1852852" y="2636060"/>
            <a:ext cx="4156907" cy="442429"/>
          </a:xfrm>
          <a:prstGeom prst="rect">
            <a:avLst/>
          </a:prstGeom>
        </p:spPr>
        <p:txBody>
          <a:bodyPr wrap="none">
            <a:spAutoFit/>
          </a:bodyPr>
          <a:lstStyle/>
          <a:p>
            <a:r>
              <a:rPr lang="ar-AE" sz="2275" b="1" dirty="0">
                <a:solidFill>
                  <a:srgbClr val="C00000"/>
                </a:solidFill>
                <a:latin typeface="Dubai" panose="020B0503030403030204" pitchFamily="34" charset="-78"/>
                <a:cs typeface="Dubai" panose="020B0503030403030204" pitchFamily="34" charset="-78"/>
              </a:rPr>
              <a:t>قراءة الحروف الهجائية بحركة الفتحة</a:t>
            </a:r>
            <a:endParaRPr lang="en-US" sz="2275" dirty="0">
              <a:solidFill>
                <a:srgbClr val="C00000"/>
              </a:solidFill>
              <a:latin typeface="Dubai" panose="020B0503030403030204" pitchFamily="34" charset="-78"/>
              <a:cs typeface="Dubai" panose="020B0503030403030204" pitchFamily="34" charset="-78"/>
            </a:endParaRPr>
          </a:p>
        </p:txBody>
      </p:sp>
      <p:grpSp>
        <p:nvGrpSpPr>
          <p:cNvPr id="152" name="Google Shape;179;p19">
            <a:extLst>
              <a:ext uri="{FF2B5EF4-FFF2-40B4-BE49-F238E27FC236}">
                <a16:creationId xmlns:a16="http://schemas.microsoft.com/office/drawing/2014/main" id="{3F1D7CAC-95A7-150D-4CE7-2161C415A1E1}"/>
              </a:ext>
            </a:extLst>
          </p:cNvPr>
          <p:cNvGrpSpPr/>
          <p:nvPr/>
        </p:nvGrpSpPr>
        <p:grpSpPr>
          <a:xfrm rot="9549843" flipH="1" flipV="1">
            <a:off x="4681055" y="3440743"/>
            <a:ext cx="2298173" cy="1193275"/>
            <a:chOff x="5877926" y="2871068"/>
            <a:chExt cx="2252696" cy="1254185"/>
          </a:xfrm>
        </p:grpSpPr>
        <p:sp>
          <p:nvSpPr>
            <p:cNvPr id="153" name="Google Shape;180;p19">
              <a:extLst>
                <a:ext uri="{FF2B5EF4-FFF2-40B4-BE49-F238E27FC236}">
                  <a16:creationId xmlns:a16="http://schemas.microsoft.com/office/drawing/2014/main" id="{FFBFA7C1-E39A-829E-5A7A-795A509B52AE}"/>
                </a:ext>
              </a:extLst>
            </p:cNvPr>
            <p:cNvSpPr/>
            <p:nvPr/>
          </p:nvSpPr>
          <p:spPr>
            <a:xfrm>
              <a:off x="7090825" y="3340300"/>
              <a:ext cx="71675" cy="428525"/>
            </a:xfrm>
            <a:custGeom>
              <a:avLst/>
              <a:gdLst/>
              <a:ahLst/>
              <a:cxnLst/>
              <a:rect l="l" t="t" r="r" b="b"/>
              <a:pathLst>
                <a:path w="2867" h="17141" extrusionOk="0">
                  <a:moveTo>
                    <a:pt x="499" y="0"/>
                  </a:moveTo>
                  <a:lnTo>
                    <a:pt x="2493" y="624"/>
                  </a:lnTo>
                  <a:lnTo>
                    <a:pt x="2867" y="17141"/>
                  </a:lnTo>
                  <a:lnTo>
                    <a:pt x="0" y="16081"/>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154" name="Google Shape;181;p19">
              <a:extLst>
                <a:ext uri="{FF2B5EF4-FFF2-40B4-BE49-F238E27FC236}">
                  <a16:creationId xmlns:a16="http://schemas.microsoft.com/office/drawing/2014/main" id="{A8002015-43C0-50D3-9DAB-603A0EDF6848}"/>
                </a:ext>
              </a:extLst>
            </p:cNvPr>
            <p:cNvGrpSpPr/>
            <p:nvPr/>
          </p:nvGrpSpPr>
          <p:grpSpPr>
            <a:xfrm rot="1324772" flipH="1">
              <a:off x="5877963" y="3278318"/>
              <a:ext cx="2252622" cy="439685"/>
              <a:chOff x="-515277" y="8846192"/>
              <a:chExt cx="1113114" cy="217266"/>
            </a:xfrm>
          </p:grpSpPr>
          <p:sp>
            <p:nvSpPr>
              <p:cNvPr id="155" name="Google Shape;182;p19">
                <a:extLst>
                  <a:ext uri="{FF2B5EF4-FFF2-40B4-BE49-F238E27FC236}">
                    <a16:creationId xmlns:a16="http://schemas.microsoft.com/office/drawing/2014/main" id="{2D238B5A-9CA8-DCBE-B966-21E286D6E077}"/>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 name="Google Shape;183;p19">
                <a:extLst>
                  <a:ext uri="{FF2B5EF4-FFF2-40B4-BE49-F238E27FC236}">
                    <a16:creationId xmlns:a16="http://schemas.microsoft.com/office/drawing/2014/main" id="{170F9028-FC1B-C375-5F7A-D33FA2CC97B3}"/>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 name="Google Shape;184;p19">
                <a:extLst>
                  <a:ext uri="{FF2B5EF4-FFF2-40B4-BE49-F238E27FC236}">
                    <a16:creationId xmlns:a16="http://schemas.microsoft.com/office/drawing/2014/main" id="{BEAC36A2-F7F0-0E49-175B-9B8F7B9ACD98}"/>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 name="Google Shape;185;p19">
                <a:extLst>
                  <a:ext uri="{FF2B5EF4-FFF2-40B4-BE49-F238E27FC236}">
                    <a16:creationId xmlns:a16="http://schemas.microsoft.com/office/drawing/2014/main" id="{0E5DFC12-5EC9-2920-2C8F-021FD492A251}"/>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 name="Google Shape;186;p19">
                <a:extLst>
                  <a:ext uri="{FF2B5EF4-FFF2-40B4-BE49-F238E27FC236}">
                    <a16:creationId xmlns:a16="http://schemas.microsoft.com/office/drawing/2014/main" id="{5BCA9C07-D5AE-923D-2488-2E529D85E8C0}"/>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60" name="Google Shape;174;p19">
            <a:extLst>
              <a:ext uri="{FF2B5EF4-FFF2-40B4-BE49-F238E27FC236}">
                <a16:creationId xmlns:a16="http://schemas.microsoft.com/office/drawing/2014/main" id="{9A4C5B0C-6927-C641-AE9D-28A88741CD9F}"/>
              </a:ext>
            </a:extLst>
          </p:cNvPr>
          <p:cNvGrpSpPr/>
          <p:nvPr/>
        </p:nvGrpSpPr>
        <p:grpSpPr>
          <a:xfrm>
            <a:off x="5895638" y="2591876"/>
            <a:ext cx="382829" cy="416093"/>
            <a:chOff x="1249896" y="6880237"/>
            <a:chExt cx="151639" cy="164796"/>
          </a:xfrm>
        </p:grpSpPr>
        <p:sp>
          <p:nvSpPr>
            <p:cNvPr id="161" name="Google Shape;175;p19">
              <a:extLst>
                <a:ext uri="{FF2B5EF4-FFF2-40B4-BE49-F238E27FC236}">
                  <a16:creationId xmlns:a16="http://schemas.microsoft.com/office/drawing/2014/main" id="{C8655F6C-CD4F-10F8-4BC7-AE51ADFAE99A}"/>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 name="Google Shape;176;p19">
              <a:extLst>
                <a:ext uri="{FF2B5EF4-FFF2-40B4-BE49-F238E27FC236}">
                  <a16:creationId xmlns:a16="http://schemas.microsoft.com/office/drawing/2014/main" id="{2C316426-2910-F5A9-3D1F-BBD7A3547357}"/>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 name="Google Shape;177;p19">
              <a:extLst>
                <a:ext uri="{FF2B5EF4-FFF2-40B4-BE49-F238E27FC236}">
                  <a16:creationId xmlns:a16="http://schemas.microsoft.com/office/drawing/2014/main" id="{2104A14F-AD2F-18CE-CC55-EE7BE8A339D9}"/>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78;p19">
              <a:extLst>
                <a:ext uri="{FF2B5EF4-FFF2-40B4-BE49-F238E27FC236}">
                  <a16:creationId xmlns:a16="http://schemas.microsoft.com/office/drawing/2014/main" id="{9B8FAAEE-9557-A0A7-277E-CA7066AE888B}"/>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88" name="Google Shape;174;p19">
            <a:extLst>
              <a:ext uri="{FF2B5EF4-FFF2-40B4-BE49-F238E27FC236}">
                <a16:creationId xmlns:a16="http://schemas.microsoft.com/office/drawing/2014/main" id="{48EF6442-B224-C3B9-FBB2-0E4A5B09DFD5}"/>
              </a:ext>
            </a:extLst>
          </p:cNvPr>
          <p:cNvGrpSpPr/>
          <p:nvPr/>
        </p:nvGrpSpPr>
        <p:grpSpPr>
          <a:xfrm>
            <a:off x="1567063" y="2589237"/>
            <a:ext cx="382829" cy="416093"/>
            <a:chOff x="1249896" y="6880237"/>
            <a:chExt cx="151639" cy="164796"/>
          </a:xfrm>
        </p:grpSpPr>
        <p:sp>
          <p:nvSpPr>
            <p:cNvPr id="189" name="Google Shape;175;p19">
              <a:extLst>
                <a:ext uri="{FF2B5EF4-FFF2-40B4-BE49-F238E27FC236}">
                  <a16:creationId xmlns:a16="http://schemas.microsoft.com/office/drawing/2014/main" id="{71E14177-07F8-5DD7-D9A0-E429E6EBBB1D}"/>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 name="Google Shape;176;p19">
              <a:extLst>
                <a:ext uri="{FF2B5EF4-FFF2-40B4-BE49-F238E27FC236}">
                  <a16:creationId xmlns:a16="http://schemas.microsoft.com/office/drawing/2014/main" id="{F0AB44F4-FD40-248C-4FF9-3361D99C6FBB}"/>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77;p19">
              <a:extLst>
                <a:ext uri="{FF2B5EF4-FFF2-40B4-BE49-F238E27FC236}">
                  <a16:creationId xmlns:a16="http://schemas.microsoft.com/office/drawing/2014/main" id="{E1F5D475-5D73-828F-7636-295D630C8F96}"/>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 name="Google Shape;178;p19">
              <a:extLst>
                <a:ext uri="{FF2B5EF4-FFF2-40B4-BE49-F238E27FC236}">
                  <a16:creationId xmlns:a16="http://schemas.microsoft.com/office/drawing/2014/main" id="{BE272E33-66DC-E2A3-2CC3-B4F98AA3CAF5}"/>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 name="TextBox 2">
            <a:extLst>
              <a:ext uri="{FF2B5EF4-FFF2-40B4-BE49-F238E27FC236}">
                <a16:creationId xmlns:a16="http://schemas.microsoft.com/office/drawing/2014/main" id="{8BA3A816-FF49-F4B0-DADF-3CA230B95FD5}"/>
              </a:ext>
            </a:extLst>
          </p:cNvPr>
          <p:cNvSpPr txBox="1"/>
          <p:nvPr/>
        </p:nvSpPr>
        <p:spPr>
          <a:xfrm>
            <a:off x="5830142" y="722930"/>
            <a:ext cx="1136851" cy="307777"/>
          </a:xfrm>
          <a:prstGeom prst="rect">
            <a:avLst/>
          </a:prstGeom>
          <a:noFill/>
        </p:spPr>
        <p:txBody>
          <a:bodyPr wrap="none" rtlCol="0">
            <a:spAutoFit/>
          </a:bodyPr>
          <a:lstStyle/>
          <a:p>
            <a:pPr marL="0" algn="r" defTabSz="457200" rtl="1" eaLnBrk="1" latinLnBrk="0" hangingPunct="1"/>
            <a:r>
              <a:rPr lang="ar-SA" b="1" dirty="0">
                <a:latin typeface="Dubai" panose="020B0503030403030204" pitchFamily="34" charset="-78"/>
                <a:cs typeface="Dubai" panose="020B0503030403030204" pitchFamily="34" charset="-78"/>
              </a:rPr>
              <a:t>المرحلة الثالثة</a:t>
            </a:r>
          </a:p>
        </p:txBody>
      </p:sp>
      <p:sp>
        <p:nvSpPr>
          <p:cNvPr id="6" name="TextBox 5">
            <a:extLst>
              <a:ext uri="{FF2B5EF4-FFF2-40B4-BE49-F238E27FC236}">
                <a16:creationId xmlns:a16="http://schemas.microsoft.com/office/drawing/2014/main" id="{375AD245-40CA-0936-0A1D-BEEF6DAD0063}"/>
              </a:ext>
            </a:extLst>
          </p:cNvPr>
          <p:cNvSpPr txBox="1"/>
          <p:nvPr/>
        </p:nvSpPr>
        <p:spPr>
          <a:xfrm>
            <a:off x="3045862" y="1035879"/>
            <a:ext cx="3962944" cy="307777"/>
          </a:xfrm>
          <a:prstGeom prst="rect">
            <a:avLst/>
          </a:prstGeom>
          <a:noFill/>
        </p:spPr>
        <p:txBody>
          <a:bodyPr wrap="none" rtlCol="0">
            <a:spAutoFit/>
          </a:bodyPr>
          <a:lstStyle/>
          <a:p>
            <a:r>
              <a:rPr lang="ar-SA" b="1" dirty="0">
                <a:latin typeface="Dubai" panose="020B0503030403030204" pitchFamily="34" charset="-78"/>
                <a:cs typeface="Dubai" panose="020B0503030403030204" pitchFamily="34" charset="-78"/>
              </a:rPr>
              <a:t>قراءة الحروف الهجائية بالحركات القصيرة ( حركة الفتحة )</a:t>
            </a:r>
          </a:p>
        </p:txBody>
      </p:sp>
      <p:sp>
        <p:nvSpPr>
          <p:cNvPr id="132" name="TextBox 131">
            <a:extLst>
              <a:ext uri="{FF2B5EF4-FFF2-40B4-BE49-F238E27FC236}">
                <a16:creationId xmlns:a16="http://schemas.microsoft.com/office/drawing/2014/main" id="{59887458-8E6D-8F95-99F5-9617EF50F4E1}"/>
              </a:ext>
            </a:extLst>
          </p:cNvPr>
          <p:cNvSpPr txBox="1"/>
          <p:nvPr/>
        </p:nvSpPr>
        <p:spPr>
          <a:xfrm>
            <a:off x="1949892" y="1342213"/>
            <a:ext cx="5077031" cy="307777"/>
          </a:xfrm>
          <a:prstGeom prst="rect">
            <a:avLst/>
          </a:prstGeom>
          <a:noFill/>
        </p:spPr>
        <p:txBody>
          <a:bodyPr wrap="none" rtlCol="0">
            <a:spAutoFit/>
          </a:bodyPr>
          <a:lstStyle/>
          <a:p>
            <a:r>
              <a:rPr lang="ar-SA" b="1" dirty="0">
                <a:latin typeface="Dubai" panose="020B0503030403030204" pitchFamily="34" charset="-78"/>
                <a:cs typeface="Dubai" panose="020B0503030403030204" pitchFamily="34" charset="-78"/>
              </a:rPr>
              <a:t>صغيري .. أنت قادر على قراءة الحروف الهجائية بالفتحة وبدون أي مساعدة</a:t>
            </a:r>
            <a:endParaRPr lang="en-AE" b="1" dirty="0">
              <a:latin typeface="Dubai" panose="020B0503030403030204" pitchFamily="34" charset="-78"/>
              <a:cs typeface="Dubai" panose="020B0503030403030204" pitchFamily="34" charset="-78"/>
            </a:endParaRPr>
          </a:p>
        </p:txBody>
      </p:sp>
      <p:sp>
        <p:nvSpPr>
          <p:cNvPr id="133" name="Rectangle 132">
            <a:extLst>
              <a:ext uri="{FF2B5EF4-FFF2-40B4-BE49-F238E27FC236}">
                <a16:creationId xmlns:a16="http://schemas.microsoft.com/office/drawing/2014/main" id="{2580F74C-CCF2-975A-55AC-5DAFD4F90784}"/>
              </a:ext>
            </a:extLst>
          </p:cNvPr>
          <p:cNvSpPr/>
          <p:nvPr/>
        </p:nvSpPr>
        <p:spPr>
          <a:xfrm>
            <a:off x="5988846" y="436221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4" name="Rectangle 133">
            <a:extLst>
              <a:ext uri="{FF2B5EF4-FFF2-40B4-BE49-F238E27FC236}">
                <a16:creationId xmlns:a16="http://schemas.microsoft.com/office/drawing/2014/main" id="{484CDA9D-9C74-D109-D9F1-8886AFFED56B}"/>
              </a:ext>
            </a:extLst>
          </p:cNvPr>
          <p:cNvSpPr/>
          <p:nvPr/>
        </p:nvSpPr>
        <p:spPr>
          <a:xfrm>
            <a:off x="4917491" y="436221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5" name="Rectangle 134">
            <a:extLst>
              <a:ext uri="{FF2B5EF4-FFF2-40B4-BE49-F238E27FC236}">
                <a16:creationId xmlns:a16="http://schemas.microsoft.com/office/drawing/2014/main" id="{2F32DF24-EB42-689A-A0CA-7B0F9986D570}"/>
              </a:ext>
            </a:extLst>
          </p:cNvPr>
          <p:cNvSpPr/>
          <p:nvPr/>
        </p:nvSpPr>
        <p:spPr>
          <a:xfrm>
            <a:off x="3846136" y="436221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6" name="Rectangle 135">
            <a:extLst>
              <a:ext uri="{FF2B5EF4-FFF2-40B4-BE49-F238E27FC236}">
                <a16:creationId xmlns:a16="http://schemas.microsoft.com/office/drawing/2014/main" id="{2591DACD-A547-7D16-C1BD-5D30B5920A17}"/>
              </a:ext>
            </a:extLst>
          </p:cNvPr>
          <p:cNvSpPr/>
          <p:nvPr/>
        </p:nvSpPr>
        <p:spPr>
          <a:xfrm>
            <a:off x="2774780" y="436221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7" name="Rectangle 136">
            <a:extLst>
              <a:ext uri="{FF2B5EF4-FFF2-40B4-BE49-F238E27FC236}">
                <a16:creationId xmlns:a16="http://schemas.microsoft.com/office/drawing/2014/main" id="{70598822-19DC-035A-9748-A6FCFE88E4DD}"/>
              </a:ext>
            </a:extLst>
          </p:cNvPr>
          <p:cNvSpPr/>
          <p:nvPr/>
        </p:nvSpPr>
        <p:spPr>
          <a:xfrm>
            <a:off x="1703425" y="436221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8" name="Rectangle 137">
            <a:extLst>
              <a:ext uri="{FF2B5EF4-FFF2-40B4-BE49-F238E27FC236}">
                <a16:creationId xmlns:a16="http://schemas.microsoft.com/office/drawing/2014/main" id="{ABA3C88C-4AD2-2D0B-8387-2EDEC9CBC8CA}"/>
              </a:ext>
            </a:extLst>
          </p:cNvPr>
          <p:cNvSpPr/>
          <p:nvPr/>
        </p:nvSpPr>
        <p:spPr>
          <a:xfrm>
            <a:off x="632070" y="436221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9" name="Rectangle 138">
            <a:extLst>
              <a:ext uri="{FF2B5EF4-FFF2-40B4-BE49-F238E27FC236}">
                <a16:creationId xmlns:a16="http://schemas.microsoft.com/office/drawing/2014/main" id="{E58D0C0B-B41A-E9A6-2878-E8B7DD8F404B}"/>
              </a:ext>
            </a:extLst>
          </p:cNvPr>
          <p:cNvSpPr/>
          <p:nvPr/>
        </p:nvSpPr>
        <p:spPr>
          <a:xfrm>
            <a:off x="5964373" y="513117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0" name="Rectangle 139">
            <a:extLst>
              <a:ext uri="{FF2B5EF4-FFF2-40B4-BE49-F238E27FC236}">
                <a16:creationId xmlns:a16="http://schemas.microsoft.com/office/drawing/2014/main" id="{6953CD70-4CCB-630C-8650-87EA468A7E25}"/>
              </a:ext>
            </a:extLst>
          </p:cNvPr>
          <p:cNvSpPr/>
          <p:nvPr/>
        </p:nvSpPr>
        <p:spPr>
          <a:xfrm>
            <a:off x="4893018" y="513117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1" name="Rectangle 140">
            <a:extLst>
              <a:ext uri="{FF2B5EF4-FFF2-40B4-BE49-F238E27FC236}">
                <a16:creationId xmlns:a16="http://schemas.microsoft.com/office/drawing/2014/main" id="{7EFD0A13-EC78-2EDA-1F34-1743AD690A23}"/>
              </a:ext>
            </a:extLst>
          </p:cNvPr>
          <p:cNvSpPr/>
          <p:nvPr/>
        </p:nvSpPr>
        <p:spPr>
          <a:xfrm>
            <a:off x="3821662" y="513117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2" name="Rectangle 141">
            <a:extLst>
              <a:ext uri="{FF2B5EF4-FFF2-40B4-BE49-F238E27FC236}">
                <a16:creationId xmlns:a16="http://schemas.microsoft.com/office/drawing/2014/main" id="{473A3315-9E89-E743-6CE1-F02798818CA4}"/>
              </a:ext>
            </a:extLst>
          </p:cNvPr>
          <p:cNvSpPr/>
          <p:nvPr/>
        </p:nvSpPr>
        <p:spPr>
          <a:xfrm>
            <a:off x="2794069" y="512127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3" name="Rectangle 142">
            <a:extLst>
              <a:ext uri="{FF2B5EF4-FFF2-40B4-BE49-F238E27FC236}">
                <a16:creationId xmlns:a16="http://schemas.microsoft.com/office/drawing/2014/main" id="{809A1BC4-B9CC-8E15-AD6F-DEE988BC5227}"/>
              </a:ext>
            </a:extLst>
          </p:cNvPr>
          <p:cNvSpPr/>
          <p:nvPr/>
        </p:nvSpPr>
        <p:spPr>
          <a:xfrm>
            <a:off x="1722714" y="512127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4" name="Rectangle 143">
            <a:extLst>
              <a:ext uri="{FF2B5EF4-FFF2-40B4-BE49-F238E27FC236}">
                <a16:creationId xmlns:a16="http://schemas.microsoft.com/office/drawing/2014/main" id="{DE477D33-500B-32EE-BA91-CBADF0FAC043}"/>
              </a:ext>
            </a:extLst>
          </p:cNvPr>
          <p:cNvSpPr/>
          <p:nvPr/>
        </p:nvSpPr>
        <p:spPr>
          <a:xfrm>
            <a:off x="651359" y="512127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5" name="Rectangle 144">
            <a:extLst>
              <a:ext uri="{FF2B5EF4-FFF2-40B4-BE49-F238E27FC236}">
                <a16:creationId xmlns:a16="http://schemas.microsoft.com/office/drawing/2014/main" id="{05314EF9-A3BF-C824-581C-EAE4939015B5}"/>
              </a:ext>
            </a:extLst>
          </p:cNvPr>
          <p:cNvSpPr/>
          <p:nvPr/>
        </p:nvSpPr>
        <p:spPr>
          <a:xfrm>
            <a:off x="5980770" y="59056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6" name="Rectangle 145">
            <a:extLst>
              <a:ext uri="{FF2B5EF4-FFF2-40B4-BE49-F238E27FC236}">
                <a16:creationId xmlns:a16="http://schemas.microsoft.com/office/drawing/2014/main" id="{3B175792-4202-D099-2F2C-600006D549C8}"/>
              </a:ext>
            </a:extLst>
          </p:cNvPr>
          <p:cNvSpPr/>
          <p:nvPr/>
        </p:nvSpPr>
        <p:spPr>
          <a:xfrm>
            <a:off x="4909415" y="59056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7" name="Rectangle 146">
            <a:extLst>
              <a:ext uri="{FF2B5EF4-FFF2-40B4-BE49-F238E27FC236}">
                <a16:creationId xmlns:a16="http://schemas.microsoft.com/office/drawing/2014/main" id="{731C0943-8FCC-5BAD-1DDA-97C5BC32FB59}"/>
              </a:ext>
            </a:extLst>
          </p:cNvPr>
          <p:cNvSpPr/>
          <p:nvPr/>
        </p:nvSpPr>
        <p:spPr>
          <a:xfrm>
            <a:off x="3838060" y="59056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8" name="Rectangle 147">
            <a:extLst>
              <a:ext uri="{FF2B5EF4-FFF2-40B4-BE49-F238E27FC236}">
                <a16:creationId xmlns:a16="http://schemas.microsoft.com/office/drawing/2014/main" id="{4753A80B-961A-C05D-3FD7-24EBE0C20836}"/>
              </a:ext>
            </a:extLst>
          </p:cNvPr>
          <p:cNvSpPr/>
          <p:nvPr/>
        </p:nvSpPr>
        <p:spPr>
          <a:xfrm>
            <a:off x="2766705" y="59056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9" name="Rectangle 148">
            <a:extLst>
              <a:ext uri="{FF2B5EF4-FFF2-40B4-BE49-F238E27FC236}">
                <a16:creationId xmlns:a16="http://schemas.microsoft.com/office/drawing/2014/main" id="{C08DE59F-BA01-FB53-F0CC-8B76C5497C9E}"/>
              </a:ext>
            </a:extLst>
          </p:cNvPr>
          <p:cNvSpPr/>
          <p:nvPr/>
        </p:nvSpPr>
        <p:spPr>
          <a:xfrm>
            <a:off x="1695350" y="59056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0" name="Rectangle 149">
            <a:extLst>
              <a:ext uri="{FF2B5EF4-FFF2-40B4-BE49-F238E27FC236}">
                <a16:creationId xmlns:a16="http://schemas.microsoft.com/office/drawing/2014/main" id="{D807CB1D-6282-D6D2-CF4E-AE6F550C6E57}"/>
              </a:ext>
            </a:extLst>
          </p:cNvPr>
          <p:cNvSpPr/>
          <p:nvPr/>
        </p:nvSpPr>
        <p:spPr>
          <a:xfrm>
            <a:off x="623994" y="590561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1" name="Rectangle 150">
            <a:extLst>
              <a:ext uri="{FF2B5EF4-FFF2-40B4-BE49-F238E27FC236}">
                <a16:creationId xmlns:a16="http://schemas.microsoft.com/office/drawing/2014/main" id="{5458768B-906B-5313-5DE0-6596B1B631DD}"/>
              </a:ext>
            </a:extLst>
          </p:cNvPr>
          <p:cNvSpPr/>
          <p:nvPr/>
        </p:nvSpPr>
        <p:spPr>
          <a:xfrm>
            <a:off x="6014765" y="671699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4" name="Rectangle 163">
            <a:extLst>
              <a:ext uri="{FF2B5EF4-FFF2-40B4-BE49-F238E27FC236}">
                <a16:creationId xmlns:a16="http://schemas.microsoft.com/office/drawing/2014/main" id="{30463B9D-6C0F-8586-D38C-AB7054F27DFC}"/>
              </a:ext>
            </a:extLst>
          </p:cNvPr>
          <p:cNvSpPr/>
          <p:nvPr/>
        </p:nvSpPr>
        <p:spPr>
          <a:xfrm>
            <a:off x="4943410" y="671699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5" name="Rectangle 164">
            <a:extLst>
              <a:ext uri="{FF2B5EF4-FFF2-40B4-BE49-F238E27FC236}">
                <a16:creationId xmlns:a16="http://schemas.microsoft.com/office/drawing/2014/main" id="{5214E1DB-7FE1-51D3-EECD-0BCCFCB563CB}"/>
              </a:ext>
            </a:extLst>
          </p:cNvPr>
          <p:cNvSpPr/>
          <p:nvPr/>
        </p:nvSpPr>
        <p:spPr>
          <a:xfrm>
            <a:off x="3872055" y="671699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6" name="Rectangle 165">
            <a:extLst>
              <a:ext uri="{FF2B5EF4-FFF2-40B4-BE49-F238E27FC236}">
                <a16:creationId xmlns:a16="http://schemas.microsoft.com/office/drawing/2014/main" id="{A84F3235-0B97-7419-3A49-5DABCF16FD15}"/>
              </a:ext>
            </a:extLst>
          </p:cNvPr>
          <p:cNvSpPr/>
          <p:nvPr/>
        </p:nvSpPr>
        <p:spPr>
          <a:xfrm>
            <a:off x="2800699" y="671699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7" name="Rectangle 166">
            <a:extLst>
              <a:ext uri="{FF2B5EF4-FFF2-40B4-BE49-F238E27FC236}">
                <a16:creationId xmlns:a16="http://schemas.microsoft.com/office/drawing/2014/main" id="{451210BA-B3A5-82F0-6923-2277D588331F}"/>
              </a:ext>
            </a:extLst>
          </p:cNvPr>
          <p:cNvSpPr/>
          <p:nvPr/>
        </p:nvSpPr>
        <p:spPr>
          <a:xfrm>
            <a:off x="1729344" y="671699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8" name="Rectangle 167">
            <a:extLst>
              <a:ext uri="{FF2B5EF4-FFF2-40B4-BE49-F238E27FC236}">
                <a16:creationId xmlns:a16="http://schemas.microsoft.com/office/drawing/2014/main" id="{61CFA9FC-0ECA-1BFD-3970-0D51F358D3A8}"/>
              </a:ext>
            </a:extLst>
          </p:cNvPr>
          <p:cNvSpPr/>
          <p:nvPr/>
        </p:nvSpPr>
        <p:spPr>
          <a:xfrm>
            <a:off x="657989" y="671699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9" name="Rectangle 168">
            <a:extLst>
              <a:ext uri="{FF2B5EF4-FFF2-40B4-BE49-F238E27FC236}">
                <a16:creationId xmlns:a16="http://schemas.microsoft.com/office/drawing/2014/main" id="{7D2A6B35-74A0-EFB3-79CD-403EF4E83DD4}"/>
              </a:ext>
            </a:extLst>
          </p:cNvPr>
          <p:cNvSpPr/>
          <p:nvPr/>
        </p:nvSpPr>
        <p:spPr>
          <a:xfrm>
            <a:off x="6071318" y="75426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0" name="Rectangle 169">
            <a:extLst>
              <a:ext uri="{FF2B5EF4-FFF2-40B4-BE49-F238E27FC236}">
                <a16:creationId xmlns:a16="http://schemas.microsoft.com/office/drawing/2014/main" id="{A5C864FD-1E92-F234-2B7C-92BD7F148500}"/>
              </a:ext>
            </a:extLst>
          </p:cNvPr>
          <p:cNvSpPr/>
          <p:nvPr/>
        </p:nvSpPr>
        <p:spPr>
          <a:xfrm>
            <a:off x="4999963" y="75426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1" name="Rectangle 170">
            <a:extLst>
              <a:ext uri="{FF2B5EF4-FFF2-40B4-BE49-F238E27FC236}">
                <a16:creationId xmlns:a16="http://schemas.microsoft.com/office/drawing/2014/main" id="{4AA3D46B-B326-745A-85AE-B29BB74BD557}"/>
              </a:ext>
            </a:extLst>
          </p:cNvPr>
          <p:cNvSpPr/>
          <p:nvPr/>
        </p:nvSpPr>
        <p:spPr>
          <a:xfrm>
            <a:off x="3928607" y="75426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4" name="TextBox 173">
            <a:extLst>
              <a:ext uri="{FF2B5EF4-FFF2-40B4-BE49-F238E27FC236}">
                <a16:creationId xmlns:a16="http://schemas.microsoft.com/office/drawing/2014/main" id="{729012AE-269C-4E9D-1270-041A8F80C7C4}"/>
              </a:ext>
            </a:extLst>
          </p:cNvPr>
          <p:cNvSpPr txBox="1"/>
          <p:nvPr/>
        </p:nvSpPr>
        <p:spPr>
          <a:xfrm>
            <a:off x="5961924" y="454749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أَ</a:t>
            </a:r>
            <a:endParaRPr lang="en-US" sz="3575" b="1" dirty="0">
              <a:latin typeface="Dubai" panose="020B0503030403030204" pitchFamily="34" charset="-78"/>
              <a:cs typeface="Dubai" panose="020B0503030403030204" pitchFamily="34" charset="-78"/>
            </a:endParaRPr>
          </a:p>
        </p:txBody>
      </p:sp>
      <p:sp>
        <p:nvSpPr>
          <p:cNvPr id="175" name="TextBox 174">
            <a:extLst>
              <a:ext uri="{FF2B5EF4-FFF2-40B4-BE49-F238E27FC236}">
                <a16:creationId xmlns:a16="http://schemas.microsoft.com/office/drawing/2014/main" id="{D830E69B-C808-D73B-1E2D-EE0731585E47}"/>
              </a:ext>
            </a:extLst>
          </p:cNvPr>
          <p:cNvSpPr txBox="1"/>
          <p:nvPr/>
        </p:nvSpPr>
        <p:spPr>
          <a:xfrm>
            <a:off x="4890569" y="438342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بَ</a:t>
            </a:r>
            <a:endParaRPr lang="en-US" sz="3575" b="1" dirty="0">
              <a:latin typeface="Dubai" panose="020B0503030403030204" pitchFamily="34" charset="-78"/>
              <a:cs typeface="Dubai" panose="020B0503030403030204" pitchFamily="34" charset="-78"/>
            </a:endParaRPr>
          </a:p>
        </p:txBody>
      </p:sp>
      <p:sp>
        <p:nvSpPr>
          <p:cNvPr id="176" name="TextBox 175">
            <a:extLst>
              <a:ext uri="{FF2B5EF4-FFF2-40B4-BE49-F238E27FC236}">
                <a16:creationId xmlns:a16="http://schemas.microsoft.com/office/drawing/2014/main" id="{45ABAB89-1C55-FC45-208E-262AC1CB7A46}"/>
              </a:ext>
            </a:extLst>
          </p:cNvPr>
          <p:cNvSpPr txBox="1"/>
          <p:nvPr/>
        </p:nvSpPr>
        <p:spPr>
          <a:xfrm>
            <a:off x="3859596" y="445746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تَ</a:t>
            </a:r>
            <a:endParaRPr lang="en-US" sz="3575" b="1" dirty="0">
              <a:latin typeface="Dubai" panose="020B0503030403030204" pitchFamily="34" charset="-78"/>
              <a:cs typeface="Dubai" panose="020B0503030403030204" pitchFamily="34" charset="-78"/>
            </a:endParaRPr>
          </a:p>
        </p:txBody>
      </p:sp>
      <p:sp>
        <p:nvSpPr>
          <p:cNvPr id="177" name="TextBox 176">
            <a:extLst>
              <a:ext uri="{FF2B5EF4-FFF2-40B4-BE49-F238E27FC236}">
                <a16:creationId xmlns:a16="http://schemas.microsoft.com/office/drawing/2014/main" id="{81FD5B87-AC09-6978-5108-4634ECF40767}"/>
              </a:ext>
            </a:extLst>
          </p:cNvPr>
          <p:cNvSpPr txBox="1"/>
          <p:nvPr/>
        </p:nvSpPr>
        <p:spPr>
          <a:xfrm>
            <a:off x="2794972" y="448570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ثَ</a:t>
            </a:r>
            <a:endParaRPr lang="en-US" sz="3575" b="1" dirty="0">
              <a:latin typeface="Dubai" panose="020B0503030403030204" pitchFamily="34" charset="-78"/>
              <a:cs typeface="Dubai" panose="020B0503030403030204" pitchFamily="34" charset="-78"/>
            </a:endParaRPr>
          </a:p>
        </p:txBody>
      </p:sp>
      <p:sp>
        <p:nvSpPr>
          <p:cNvPr id="178" name="TextBox 177">
            <a:extLst>
              <a:ext uri="{FF2B5EF4-FFF2-40B4-BE49-F238E27FC236}">
                <a16:creationId xmlns:a16="http://schemas.microsoft.com/office/drawing/2014/main" id="{84BEE6DC-905E-59AD-85E5-A9EAAC83CFCC}"/>
              </a:ext>
            </a:extLst>
          </p:cNvPr>
          <p:cNvSpPr txBox="1"/>
          <p:nvPr/>
        </p:nvSpPr>
        <p:spPr>
          <a:xfrm>
            <a:off x="1726313" y="434068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a:t>
            </a:r>
            <a:endParaRPr lang="en-US" sz="3575" b="1" dirty="0">
              <a:latin typeface="Dubai" panose="020B0503030403030204" pitchFamily="34" charset="-78"/>
              <a:cs typeface="Dubai" panose="020B0503030403030204" pitchFamily="34" charset="-78"/>
            </a:endParaRPr>
          </a:p>
        </p:txBody>
      </p:sp>
      <p:sp>
        <p:nvSpPr>
          <p:cNvPr id="179" name="TextBox 178">
            <a:extLst>
              <a:ext uri="{FF2B5EF4-FFF2-40B4-BE49-F238E27FC236}">
                <a16:creationId xmlns:a16="http://schemas.microsoft.com/office/drawing/2014/main" id="{E883A7E7-EB41-D8D5-70B0-C2A5F6CBB024}"/>
              </a:ext>
            </a:extLst>
          </p:cNvPr>
          <p:cNvSpPr txBox="1"/>
          <p:nvPr/>
        </p:nvSpPr>
        <p:spPr>
          <a:xfrm>
            <a:off x="632070" y="436122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a:t>
            </a:r>
            <a:endParaRPr lang="en-US" sz="3575" b="1" dirty="0">
              <a:latin typeface="Dubai" panose="020B0503030403030204" pitchFamily="34" charset="-78"/>
              <a:cs typeface="Dubai" panose="020B0503030403030204" pitchFamily="34" charset="-78"/>
            </a:endParaRPr>
          </a:p>
        </p:txBody>
      </p:sp>
      <p:sp>
        <p:nvSpPr>
          <p:cNvPr id="180" name="TextBox 179">
            <a:extLst>
              <a:ext uri="{FF2B5EF4-FFF2-40B4-BE49-F238E27FC236}">
                <a16:creationId xmlns:a16="http://schemas.microsoft.com/office/drawing/2014/main" id="{10A080EE-9ADF-DBC0-DE19-A7863A7F2FC1}"/>
              </a:ext>
            </a:extLst>
          </p:cNvPr>
          <p:cNvSpPr txBox="1"/>
          <p:nvPr/>
        </p:nvSpPr>
        <p:spPr>
          <a:xfrm>
            <a:off x="5952791" y="516484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a:t>
            </a:r>
            <a:endParaRPr lang="en-US" sz="3575" b="1" dirty="0">
              <a:latin typeface="Dubai" panose="020B0503030403030204" pitchFamily="34" charset="-78"/>
              <a:cs typeface="Dubai" panose="020B0503030403030204" pitchFamily="34" charset="-78"/>
            </a:endParaRPr>
          </a:p>
        </p:txBody>
      </p:sp>
      <p:sp>
        <p:nvSpPr>
          <p:cNvPr id="181" name="TextBox 180">
            <a:extLst>
              <a:ext uri="{FF2B5EF4-FFF2-40B4-BE49-F238E27FC236}">
                <a16:creationId xmlns:a16="http://schemas.microsoft.com/office/drawing/2014/main" id="{2EC2AEF6-B34B-2B77-E441-87A41C77ED87}"/>
              </a:ext>
            </a:extLst>
          </p:cNvPr>
          <p:cNvSpPr txBox="1"/>
          <p:nvPr/>
        </p:nvSpPr>
        <p:spPr>
          <a:xfrm>
            <a:off x="4913209" y="522641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a:t>
            </a:r>
            <a:endParaRPr lang="en-US" sz="3575" b="1" dirty="0">
              <a:latin typeface="Dubai" panose="020B0503030403030204" pitchFamily="34" charset="-78"/>
              <a:cs typeface="Dubai" panose="020B0503030403030204" pitchFamily="34" charset="-78"/>
            </a:endParaRPr>
          </a:p>
        </p:txBody>
      </p:sp>
      <p:sp>
        <p:nvSpPr>
          <p:cNvPr id="182" name="TextBox 181">
            <a:extLst>
              <a:ext uri="{FF2B5EF4-FFF2-40B4-BE49-F238E27FC236}">
                <a16:creationId xmlns:a16="http://schemas.microsoft.com/office/drawing/2014/main" id="{89BAAAFC-3E1E-5E9C-4AFD-19B8F19B9A2E}"/>
              </a:ext>
            </a:extLst>
          </p:cNvPr>
          <p:cNvSpPr txBox="1"/>
          <p:nvPr/>
        </p:nvSpPr>
        <p:spPr>
          <a:xfrm>
            <a:off x="3821662" y="523669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ذَ</a:t>
            </a:r>
            <a:endParaRPr lang="en-US" sz="3575" b="1" dirty="0">
              <a:latin typeface="Dubai" panose="020B0503030403030204" pitchFamily="34" charset="-78"/>
              <a:cs typeface="Dubai" panose="020B0503030403030204" pitchFamily="34" charset="-78"/>
            </a:endParaRPr>
          </a:p>
        </p:txBody>
      </p:sp>
      <p:sp>
        <p:nvSpPr>
          <p:cNvPr id="183" name="TextBox 182">
            <a:extLst>
              <a:ext uri="{FF2B5EF4-FFF2-40B4-BE49-F238E27FC236}">
                <a16:creationId xmlns:a16="http://schemas.microsoft.com/office/drawing/2014/main" id="{EC363E5A-75C6-310A-A9D7-99C5F8B92FDD}"/>
              </a:ext>
            </a:extLst>
          </p:cNvPr>
          <p:cNvSpPr txBox="1"/>
          <p:nvPr/>
        </p:nvSpPr>
        <p:spPr>
          <a:xfrm>
            <a:off x="2767148" y="508360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a:t>
            </a:r>
            <a:endParaRPr lang="en-US" sz="3575" b="1" dirty="0">
              <a:latin typeface="Dubai" panose="020B0503030403030204" pitchFamily="34" charset="-78"/>
              <a:cs typeface="Dubai" panose="020B0503030403030204" pitchFamily="34" charset="-78"/>
            </a:endParaRPr>
          </a:p>
        </p:txBody>
      </p:sp>
      <p:sp>
        <p:nvSpPr>
          <p:cNvPr id="184" name="TextBox 183">
            <a:extLst>
              <a:ext uri="{FF2B5EF4-FFF2-40B4-BE49-F238E27FC236}">
                <a16:creationId xmlns:a16="http://schemas.microsoft.com/office/drawing/2014/main" id="{4F203609-0760-68EA-C11F-BFF79F2B3E96}"/>
              </a:ext>
            </a:extLst>
          </p:cNvPr>
          <p:cNvSpPr txBox="1"/>
          <p:nvPr/>
        </p:nvSpPr>
        <p:spPr>
          <a:xfrm>
            <a:off x="1779239" y="516467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زَ</a:t>
            </a:r>
            <a:endParaRPr lang="en-US" sz="3575" b="1" dirty="0">
              <a:latin typeface="Dubai" panose="020B0503030403030204" pitchFamily="34" charset="-78"/>
              <a:cs typeface="Dubai" panose="020B0503030403030204" pitchFamily="34" charset="-78"/>
            </a:endParaRPr>
          </a:p>
        </p:txBody>
      </p:sp>
      <p:sp>
        <p:nvSpPr>
          <p:cNvPr id="185" name="TextBox 184">
            <a:extLst>
              <a:ext uri="{FF2B5EF4-FFF2-40B4-BE49-F238E27FC236}">
                <a16:creationId xmlns:a16="http://schemas.microsoft.com/office/drawing/2014/main" id="{EF7D4D50-A826-5266-F662-37EFD39B6286}"/>
              </a:ext>
            </a:extLst>
          </p:cNvPr>
          <p:cNvSpPr txBox="1"/>
          <p:nvPr/>
        </p:nvSpPr>
        <p:spPr>
          <a:xfrm>
            <a:off x="678280" y="516367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a:t>
            </a:r>
            <a:endParaRPr lang="en-US" sz="3575" b="1" dirty="0">
              <a:latin typeface="Dubai" panose="020B0503030403030204" pitchFamily="34" charset="-78"/>
              <a:cs typeface="Dubai" panose="020B0503030403030204" pitchFamily="34" charset="-78"/>
            </a:endParaRPr>
          </a:p>
        </p:txBody>
      </p:sp>
      <p:sp>
        <p:nvSpPr>
          <p:cNvPr id="186" name="TextBox 185">
            <a:extLst>
              <a:ext uri="{FF2B5EF4-FFF2-40B4-BE49-F238E27FC236}">
                <a16:creationId xmlns:a16="http://schemas.microsoft.com/office/drawing/2014/main" id="{CEA26234-505D-1604-056E-739F5D5F3563}"/>
              </a:ext>
            </a:extLst>
          </p:cNvPr>
          <p:cNvSpPr txBox="1"/>
          <p:nvPr/>
        </p:nvSpPr>
        <p:spPr>
          <a:xfrm>
            <a:off x="5963275" y="596988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a:t>
            </a:r>
            <a:endParaRPr lang="en-US" sz="3575" b="1" dirty="0">
              <a:latin typeface="Dubai" panose="020B0503030403030204" pitchFamily="34" charset="-78"/>
              <a:cs typeface="Dubai" panose="020B0503030403030204" pitchFamily="34" charset="-78"/>
            </a:endParaRPr>
          </a:p>
        </p:txBody>
      </p:sp>
      <p:sp>
        <p:nvSpPr>
          <p:cNvPr id="193" name="TextBox 192">
            <a:extLst>
              <a:ext uri="{FF2B5EF4-FFF2-40B4-BE49-F238E27FC236}">
                <a16:creationId xmlns:a16="http://schemas.microsoft.com/office/drawing/2014/main" id="{67057A7C-E520-8006-7F75-1A5D07694663}"/>
              </a:ext>
            </a:extLst>
          </p:cNvPr>
          <p:cNvSpPr txBox="1"/>
          <p:nvPr/>
        </p:nvSpPr>
        <p:spPr>
          <a:xfrm>
            <a:off x="4918841" y="594802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a:t>
            </a:r>
            <a:endParaRPr lang="en-US" sz="3575" b="1" dirty="0">
              <a:latin typeface="Dubai" panose="020B0503030403030204" pitchFamily="34" charset="-78"/>
              <a:cs typeface="Dubai" panose="020B0503030403030204" pitchFamily="34" charset="-78"/>
            </a:endParaRPr>
          </a:p>
        </p:txBody>
      </p:sp>
      <p:sp>
        <p:nvSpPr>
          <p:cNvPr id="194" name="TextBox 193">
            <a:extLst>
              <a:ext uri="{FF2B5EF4-FFF2-40B4-BE49-F238E27FC236}">
                <a16:creationId xmlns:a16="http://schemas.microsoft.com/office/drawing/2014/main" id="{C3CB8867-C002-5F4C-5994-1142DF29F056}"/>
              </a:ext>
            </a:extLst>
          </p:cNvPr>
          <p:cNvSpPr txBox="1"/>
          <p:nvPr/>
        </p:nvSpPr>
        <p:spPr>
          <a:xfrm>
            <a:off x="3820564" y="598065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a:t>
            </a:r>
            <a:endParaRPr lang="en-US" sz="3575" b="1" dirty="0">
              <a:latin typeface="Dubai" panose="020B0503030403030204" pitchFamily="34" charset="-78"/>
              <a:cs typeface="Dubai" panose="020B0503030403030204" pitchFamily="34" charset="-78"/>
            </a:endParaRPr>
          </a:p>
        </p:txBody>
      </p:sp>
      <p:sp>
        <p:nvSpPr>
          <p:cNvPr id="195" name="TextBox 194">
            <a:extLst>
              <a:ext uri="{FF2B5EF4-FFF2-40B4-BE49-F238E27FC236}">
                <a16:creationId xmlns:a16="http://schemas.microsoft.com/office/drawing/2014/main" id="{58A78D34-C2F2-118E-31B1-838E346DC2D0}"/>
              </a:ext>
            </a:extLst>
          </p:cNvPr>
          <p:cNvSpPr txBox="1"/>
          <p:nvPr/>
        </p:nvSpPr>
        <p:spPr>
          <a:xfrm>
            <a:off x="2774780" y="600185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a:t>
            </a:r>
            <a:endParaRPr lang="en-US" sz="3575" b="1" dirty="0">
              <a:latin typeface="Dubai" panose="020B0503030403030204" pitchFamily="34" charset="-78"/>
              <a:cs typeface="Dubai" panose="020B0503030403030204" pitchFamily="34" charset="-78"/>
            </a:endParaRPr>
          </a:p>
        </p:txBody>
      </p:sp>
      <p:sp>
        <p:nvSpPr>
          <p:cNvPr id="196" name="TextBox 195">
            <a:extLst>
              <a:ext uri="{FF2B5EF4-FFF2-40B4-BE49-F238E27FC236}">
                <a16:creationId xmlns:a16="http://schemas.microsoft.com/office/drawing/2014/main" id="{3D0D74D7-B1E8-E915-7CDD-80FF4272D8F7}"/>
              </a:ext>
            </a:extLst>
          </p:cNvPr>
          <p:cNvSpPr txBox="1"/>
          <p:nvPr/>
        </p:nvSpPr>
        <p:spPr>
          <a:xfrm>
            <a:off x="1738416" y="601262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ظَ</a:t>
            </a:r>
            <a:endParaRPr lang="en-US" sz="3575" b="1" dirty="0">
              <a:latin typeface="Dubai" panose="020B0503030403030204" pitchFamily="34" charset="-78"/>
              <a:cs typeface="Dubai" panose="020B0503030403030204" pitchFamily="34" charset="-78"/>
            </a:endParaRPr>
          </a:p>
        </p:txBody>
      </p:sp>
      <p:sp>
        <p:nvSpPr>
          <p:cNvPr id="197" name="TextBox 196">
            <a:extLst>
              <a:ext uri="{FF2B5EF4-FFF2-40B4-BE49-F238E27FC236}">
                <a16:creationId xmlns:a16="http://schemas.microsoft.com/office/drawing/2014/main" id="{947EF24C-D6F2-9564-3A65-A90C475EAF26}"/>
              </a:ext>
            </a:extLst>
          </p:cNvPr>
          <p:cNvSpPr txBox="1"/>
          <p:nvPr/>
        </p:nvSpPr>
        <p:spPr>
          <a:xfrm>
            <a:off x="602458" y="592884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عَ</a:t>
            </a:r>
            <a:endParaRPr lang="en-US" sz="3575" b="1" dirty="0">
              <a:latin typeface="Dubai" panose="020B0503030403030204" pitchFamily="34" charset="-78"/>
              <a:cs typeface="Dubai" panose="020B0503030403030204" pitchFamily="34" charset="-78"/>
            </a:endParaRPr>
          </a:p>
        </p:txBody>
      </p:sp>
      <p:sp>
        <p:nvSpPr>
          <p:cNvPr id="198" name="TextBox 197">
            <a:extLst>
              <a:ext uri="{FF2B5EF4-FFF2-40B4-BE49-F238E27FC236}">
                <a16:creationId xmlns:a16="http://schemas.microsoft.com/office/drawing/2014/main" id="{5EDE50D1-B499-87AD-9AEC-CC90A4E9C370}"/>
              </a:ext>
            </a:extLst>
          </p:cNvPr>
          <p:cNvSpPr txBox="1"/>
          <p:nvPr/>
        </p:nvSpPr>
        <p:spPr>
          <a:xfrm>
            <a:off x="5987843" y="674424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غَ</a:t>
            </a:r>
            <a:endParaRPr lang="en-US" sz="3575" b="1" dirty="0">
              <a:latin typeface="Dubai" panose="020B0503030403030204" pitchFamily="34" charset="-78"/>
              <a:cs typeface="Dubai" panose="020B0503030403030204" pitchFamily="34" charset="-78"/>
            </a:endParaRPr>
          </a:p>
        </p:txBody>
      </p:sp>
      <p:sp>
        <p:nvSpPr>
          <p:cNvPr id="199" name="TextBox 198">
            <a:extLst>
              <a:ext uri="{FF2B5EF4-FFF2-40B4-BE49-F238E27FC236}">
                <a16:creationId xmlns:a16="http://schemas.microsoft.com/office/drawing/2014/main" id="{56DE16C6-6B16-5BF2-69FA-B85A68D1F324}"/>
              </a:ext>
            </a:extLst>
          </p:cNvPr>
          <p:cNvSpPr txBox="1"/>
          <p:nvPr/>
        </p:nvSpPr>
        <p:spPr>
          <a:xfrm>
            <a:off x="4956870" y="684553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a:t>
            </a:r>
            <a:endParaRPr lang="en-US" sz="3575" b="1" dirty="0">
              <a:latin typeface="Dubai" panose="020B0503030403030204" pitchFamily="34" charset="-78"/>
              <a:cs typeface="Dubai" panose="020B0503030403030204" pitchFamily="34" charset="-78"/>
            </a:endParaRPr>
          </a:p>
        </p:txBody>
      </p:sp>
      <p:sp>
        <p:nvSpPr>
          <p:cNvPr id="200" name="TextBox 199">
            <a:extLst>
              <a:ext uri="{FF2B5EF4-FFF2-40B4-BE49-F238E27FC236}">
                <a16:creationId xmlns:a16="http://schemas.microsoft.com/office/drawing/2014/main" id="{3C9576D5-93CD-46C9-A89B-5063D7863662}"/>
              </a:ext>
            </a:extLst>
          </p:cNvPr>
          <p:cNvSpPr txBox="1"/>
          <p:nvPr/>
        </p:nvSpPr>
        <p:spPr>
          <a:xfrm>
            <a:off x="3831672" y="679170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قَ</a:t>
            </a:r>
            <a:endParaRPr lang="en-US" sz="3575" b="1" dirty="0">
              <a:latin typeface="Dubai" panose="020B0503030403030204" pitchFamily="34" charset="-78"/>
              <a:cs typeface="Dubai" panose="020B0503030403030204" pitchFamily="34" charset="-78"/>
            </a:endParaRPr>
          </a:p>
        </p:txBody>
      </p:sp>
      <p:sp>
        <p:nvSpPr>
          <p:cNvPr id="201" name="TextBox 200">
            <a:extLst>
              <a:ext uri="{FF2B5EF4-FFF2-40B4-BE49-F238E27FC236}">
                <a16:creationId xmlns:a16="http://schemas.microsoft.com/office/drawing/2014/main" id="{6B3ED9D1-FAEE-677B-91B7-F580852A080C}"/>
              </a:ext>
            </a:extLst>
          </p:cNvPr>
          <p:cNvSpPr txBox="1"/>
          <p:nvPr/>
        </p:nvSpPr>
        <p:spPr>
          <a:xfrm>
            <a:off x="2849150" y="679807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a:t>
            </a:r>
            <a:endParaRPr lang="en-US" sz="3575" b="1" dirty="0">
              <a:latin typeface="Dubai" panose="020B0503030403030204" pitchFamily="34" charset="-78"/>
              <a:cs typeface="Dubai" panose="020B0503030403030204" pitchFamily="34" charset="-78"/>
            </a:endParaRPr>
          </a:p>
        </p:txBody>
      </p:sp>
      <p:sp>
        <p:nvSpPr>
          <p:cNvPr id="202" name="TextBox 201">
            <a:extLst>
              <a:ext uri="{FF2B5EF4-FFF2-40B4-BE49-F238E27FC236}">
                <a16:creationId xmlns:a16="http://schemas.microsoft.com/office/drawing/2014/main" id="{9B29FB25-BF91-12FB-614D-1CF113FB32D2}"/>
              </a:ext>
            </a:extLst>
          </p:cNvPr>
          <p:cNvSpPr txBox="1"/>
          <p:nvPr/>
        </p:nvSpPr>
        <p:spPr>
          <a:xfrm>
            <a:off x="1713185" y="679807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a:t>
            </a:r>
            <a:endParaRPr lang="en-US" sz="3575" b="1" dirty="0">
              <a:latin typeface="Dubai" panose="020B0503030403030204" pitchFamily="34" charset="-78"/>
              <a:cs typeface="Dubai" panose="020B0503030403030204" pitchFamily="34" charset="-78"/>
            </a:endParaRPr>
          </a:p>
        </p:txBody>
      </p:sp>
      <p:sp>
        <p:nvSpPr>
          <p:cNvPr id="203" name="TextBox 202">
            <a:extLst>
              <a:ext uri="{FF2B5EF4-FFF2-40B4-BE49-F238E27FC236}">
                <a16:creationId xmlns:a16="http://schemas.microsoft.com/office/drawing/2014/main" id="{090B2F7E-EABA-7C5F-3E44-FF4139120E67}"/>
              </a:ext>
            </a:extLst>
          </p:cNvPr>
          <p:cNvSpPr txBox="1"/>
          <p:nvPr/>
        </p:nvSpPr>
        <p:spPr>
          <a:xfrm>
            <a:off x="657988" y="669578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a:t>
            </a:r>
            <a:endParaRPr lang="en-US" sz="3575" b="1" dirty="0">
              <a:latin typeface="Dubai" panose="020B0503030403030204" pitchFamily="34" charset="-78"/>
              <a:cs typeface="Dubai" panose="020B0503030403030204" pitchFamily="34" charset="-78"/>
            </a:endParaRPr>
          </a:p>
        </p:txBody>
      </p:sp>
      <p:sp>
        <p:nvSpPr>
          <p:cNvPr id="204" name="TextBox 203">
            <a:extLst>
              <a:ext uri="{FF2B5EF4-FFF2-40B4-BE49-F238E27FC236}">
                <a16:creationId xmlns:a16="http://schemas.microsoft.com/office/drawing/2014/main" id="{92331E2C-7544-9060-71C8-3DEF08467608}"/>
              </a:ext>
            </a:extLst>
          </p:cNvPr>
          <p:cNvSpPr txBox="1"/>
          <p:nvPr/>
        </p:nvSpPr>
        <p:spPr>
          <a:xfrm>
            <a:off x="6079393" y="758031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a:t>
            </a:r>
            <a:endParaRPr lang="en-US" sz="3575" b="1" dirty="0">
              <a:latin typeface="Dubai" panose="020B0503030403030204" pitchFamily="34" charset="-78"/>
              <a:cs typeface="Dubai" panose="020B0503030403030204" pitchFamily="34" charset="-78"/>
            </a:endParaRPr>
          </a:p>
        </p:txBody>
      </p:sp>
      <p:sp>
        <p:nvSpPr>
          <p:cNvPr id="205" name="Rectangle 204">
            <a:extLst>
              <a:ext uri="{FF2B5EF4-FFF2-40B4-BE49-F238E27FC236}">
                <a16:creationId xmlns:a16="http://schemas.microsoft.com/office/drawing/2014/main" id="{936C6834-5109-276E-68B8-2F727AFC5D0F}"/>
              </a:ext>
            </a:extLst>
          </p:cNvPr>
          <p:cNvSpPr/>
          <p:nvPr/>
        </p:nvSpPr>
        <p:spPr>
          <a:xfrm>
            <a:off x="2900584" y="752786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06" name="TextBox 205">
            <a:extLst>
              <a:ext uri="{FF2B5EF4-FFF2-40B4-BE49-F238E27FC236}">
                <a16:creationId xmlns:a16="http://schemas.microsoft.com/office/drawing/2014/main" id="{F938F510-031F-BA6A-6E2D-00F2DF57ECCB}"/>
              </a:ext>
            </a:extLst>
          </p:cNvPr>
          <p:cNvSpPr txBox="1"/>
          <p:nvPr/>
        </p:nvSpPr>
        <p:spPr>
          <a:xfrm>
            <a:off x="5008037" y="760690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a:t>
            </a:r>
            <a:endParaRPr lang="en-US" sz="3575" b="1" dirty="0">
              <a:latin typeface="Dubai" panose="020B0503030403030204" pitchFamily="34" charset="-78"/>
              <a:cs typeface="Dubai" panose="020B0503030403030204" pitchFamily="34" charset="-78"/>
            </a:endParaRPr>
          </a:p>
        </p:txBody>
      </p:sp>
      <p:sp>
        <p:nvSpPr>
          <p:cNvPr id="207" name="TextBox 206">
            <a:extLst>
              <a:ext uri="{FF2B5EF4-FFF2-40B4-BE49-F238E27FC236}">
                <a16:creationId xmlns:a16="http://schemas.microsoft.com/office/drawing/2014/main" id="{5D599E0C-B579-2577-9064-BD3F8B37C3DC}"/>
              </a:ext>
            </a:extLst>
          </p:cNvPr>
          <p:cNvSpPr txBox="1"/>
          <p:nvPr/>
        </p:nvSpPr>
        <p:spPr>
          <a:xfrm>
            <a:off x="3942068" y="758537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وَ</a:t>
            </a:r>
            <a:endParaRPr lang="en-US" sz="3575" b="1" dirty="0">
              <a:latin typeface="Dubai" panose="020B0503030403030204" pitchFamily="34" charset="-78"/>
              <a:cs typeface="Dubai" panose="020B0503030403030204" pitchFamily="34" charset="-78"/>
            </a:endParaRPr>
          </a:p>
        </p:txBody>
      </p:sp>
      <p:sp>
        <p:nvSpPr>
          <p:cNvPr id="208" name="TextBox 207">
            <a:extLst>
              <a:ext uri="{FF2B5EF4-FFF2-40B4-BE49-F238E27FC236}">
                <a16:creationId xmlns:a16="http://schemas.microsoft.com/office/drawing/2014/main" id="{72A5203F-40A7-3294-91D1-3AE059DBB7BE}"/>
              </a:ext>
            </a:extLst>
          </p:cNvPr>
          <p:cNvSpPr txBox="1"/>
          <p:nvPr/>
        </p:nvSpPr>
        <p:spPr>
          <a:xfrm>
            <a:off x="2884439" y="754906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يَ</a:t>
            </a:r>
            <a:endParaRPr lang="en-US" sz="3575" b="1" dirty="0">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1058287948"/>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cxnSp>
        <p:nvCxnSpPr>
          <p:cNvPr id="37" name="Straight Connector 36">
            <a:extLst>
              <a:ext uri="{FF2B5EF4-FFF2-40B4-BE49-F238E27FC236}">
                <a16:creationId xmlns:a16="http://schemas.microsoft.com/office/drawing/2014/main" id="{252D305B-3EC3-1443-2B59-61FE1C2C6DF6}"/>
              </a:ext>
            </a:extLst>
          </p:cNvPr>
          <p:cNvCxnSpPr/>
          <p:nvPr/>
        </p:nvCxnSpPr>
        <p:spPr>
          <a:xfrm>
            <a:off x="896867" y="3078489"/>
            <a:ext cx="5765939" cy="0"/>
          </a:xfrm>
          <a:prstGeom prst="line">
            <a:avLst/>
          </a:prstGeom>
          <a:ln>
            <a:solidFill>
              <a:schemeClr val="tx1"/>
            </a:solidFill>
            <a:prstDash val="dashDot"/>
          </a:ln>
        </p:spPr>
        <p:style>
          <a:lnRef idx="1">
            <a:schemeClr val="accent1"/>
          </a:lnRef>
          <a:fillRef idx="0">
            <a:schemeClr val="accent1"/>
          </a:fillRef>
          <a:effectRef idx="0">
            <a:schemeClr val="accent1"/>
          </a:effectRef>
          <a:fontRef idx="minor">
            <a:schemeClr val="tx1"/>
          </a:fontRef>
        </p:style>
      </p:cxnSp>
      <p:sp>
        <p:nvSpPr>
          <p:cNvPr id="38" name="Rectangle 37">
            <a:extLst>
              <a:ext uri="{FF2B5EF4-FFF2-40B4-BE49-F238E27FC236}">
                <a16:creationId xmlns:a16="http://schemas.microsoft.com/office/drawing/2014/main" id="{85100A16-C303-E390-8525-64EE96B3D19D}"/>
              </a:ext>
            </a:extLst>
          </p:cNvPr>
          <p:cNvSpPr/>
          <p:nvPr/>
        </p:nvSpPr>
        <p:spPr>
          <a:xfrm>
            <a:off x="1852852" y="2636060"/>
            <a:ext cx="4156907" cy="442429"/>
          </a:xfrm>
          <a:prstGeom prst="rect">
            <a:avLst/>
          </a:prstGeom>
        </p:spPr>
        <p:txBody>
          <a:bodyPr wrap="none">
            <a:spAutoFit/>
          </a:bodyPr>
          <a:lstStyle/>
          <a:p>
            <a:r>
              <a:rPr lang="ar-AE" sz="2275" b="1" dirty="0">
                <a:solidFill>
                  <a:srgbClr val="C00000"/>
                </a:solidFill>
                <a:latin typeface="Dubai" panose="020B0503030403030204" pitchFamily="34" charset="-78"/>
                <a:cs typeface="Dubai" panose="020B0503030403030204" pitchFamily="34" charset="-78"/>
              </a:rPr>
              <a:t>قراءة الحروف الهجائية بحركة الضمة</a:t>
            </a:r>
            <a:endParaRPr lang="en-US" sz="2275" dirty="0">
              <a:solidFill>
                <a:srgbClr val="C00000"/>
              </a:solidFill>
              <a:latin typeface="Dubai" panose="020B0503030403030204" pitchFamily="34" charset="-78"/>
              <a:cs typeface="Dubai" panose="020B0503030403030204" pitchFamily="34" charset="-78"/>
            </a:endParaRPr>
          </a:p>
        </p:txBody>
      </p:sp>
      <p:grpSp>
        <p:nvGrpSpPr>
          <p:cNvPr id="152" name="Google Shape;179;p19">
            <a:extLst>
              <a:ext uri="{FF2B5EF4-FFF2-40B4-BE49-F238E27FC236}">
                <a16:creationId xmlns:a16="http://schemas.microsoft.com/office/drawing/2014/main" id="{3F1D7CAC-95A7-150D-4CE7-2161C415A1E1}"/>
              </a:ext>
            </a:extLst>
          </p:cNvPr>
          <p:cNvGrpSpPr/>
          <p:nvPr/>
        </p:nvGrpSpPr>
        <p:grpSpPr>
          <a:xfrm rot="9549843" flipH="1" flipV="1">
            <a:off x="4452113" y="3453784"/>
            <a:ext cx="2298173" cy="1193275"/>
            <a:chOff x="5877926" y="2871068"/>
            <a:chExt cx="2252696" cy="1254185"/>
          </a:xfrm>
        </p:grpSpPr>
        <p:sp>
          <p:nvSpPr>
            <p:cNvPr id="153" name="Google Shape;180;p19">
              <a:extLst>
                <a:ext uri="{FF2B5EF4-FFF2-40B4-BE49-F238E27FC236}">
                  <a16:creationId xmlns:a16="http://schemas.microsoft.com/office/drawing/2014/main" id="{FFBFA7C1-E39A-829E-5A7A-795A509B52AE}"/>
                </a:ext>
              </a:extLst>
            </p:cNvPr>
            <p:cNvSpPr/>
            <p:nvPr/>
          </p:nvSpPr>
          <p:spPr>
            <a:xfrm>
              <a:off x="7090825" y="3340300"/>
              <a:ext cx="71675" cy="428525"/>
            </a:xfrm>
            <a:custGeom>
              <a:avLst/>
              <a:gdLst/>
              <a:ahLst/>
              <a:cxnLst/>
              <a:rect l="l" t="t" r="r" b="b"/>
              <a:pathLst>
                <a:path w="2867" h="17141" extrusionOk="0">
                  <a:moveTo>
                    <a:pt x="499" y="0"/>
                  </a:moveTo>
                  <a:lnTo>
                    <a:pt x="2493" y="624"/>
                  </a:lnTo>
                  <a:lnTo>
                    <a:pt x="2867" y="17141"/>
                  </a:lnTo>
                  <a:lnTo>
                    <a:pt x="0" y="16081"/>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154" name="Google Shape;181;p19">
              <a:extLst>
                <a:ext uri="{FF2B5EF4-FFF2-40B4-BE49-F238E27FC236}">
                  <a16:creationId xmlns:a16="http://schemas.microsoft.com/office/drawing/2014/main" id="{A8002015-43C0-50D3-9DAB-603A0EDF6848}"/>
                </a:ext>
              </a:extLst>
            </p:cNvPr>
            <p:cNvGrpSpPr/>
            <p:nvPr/>
          </p:nvGrpSpPr>
          <p:grpSpPr>
            <a:xfrm rot="1324772" flipH="1">
              <a:off x="5877963" y="3278318"/>
              <a:ext cx="2252622" cy="439685"/>
              <a:chOff x="-515277" y="8846192"/>
              <a:chExt cx="1113114" cy="217266"/>
            </a:xfrm>
          </p:grpSpPr>
          <p:sp>
            <p:nvSpPr>
              <p:cNvPr id="155" name="Google Shape;182;p19">
                <a:extLst>
                  <a:ext uri="{FF2B5EF4-FFF2-40B4-BE49-F238E27FC236}">
                    <a16:creationId xmlns:a16="http://schemas.microsoft.com/office/drawing/2014/main" id="{2D238B5A-9CA8-DCBE-B966-21E286D6E077}"/>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 name="Google Shape;183;p19">
                <a:extLst>
                  <a:ext uri="{FF2B5EF4-FFF2-40B4-BE49-F238E27FC236}">
                    <a16:creationId xmlns:a16="http://schemas.microsoft.com/office/drawing/2014/main" id="{170F9028-FC1B-C375-5F7A-D33FA2CC97B3}"/>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 name="Google Shape;184;p19">
                <a:extLst>
                  <a:ext uri="{FF2B5EF4-FFF2-40B4-BE49-F238E27FC236}">
                    <a16:creationId xmlns:a16="http://schemas.microsoft.com/office/drawing/2014/main" id="{BEAC36A2-F7F0-0E49-175B-9B8F7B9ACD98}"/>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 name="Google Shape;185;p19">
                <a:extLst>
                  <a:ext uri="{FF2B5EF4-FFF2-40B4-BE49-F238E27FC236}">
                    <a16:creationId xmlns:a16="http://schemas.microsoft.com/office/drawing/2014/main" id="{0E5DFC12-5EC9-2920-2C8F-021FD492A251}"/>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 name="Google Shape;186;p19">
                <a:extLst>
                  <a:ext uri="{FF2B5EF4-FFF2-40B4-BE49-F238E27FC236}">
                    <a16:creationId xmlns:a16="http://schemas.microsoft.com/office/drawing/2014/main" id="{5BCA9C07-D5AE-923D-2488-2E529D85E8C0}"/>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60" name="Google Shape;174;p19">
            <a:extLst>
              <a:ext uri="{FF2B5EF4-FFF2-40B4-BE49-F238E27FC236}">
                <a16:creationId xmlns:a16="http://schemas.microsoft.com/office/drawing/2014/main" id="{9A4C5B0C-6927-C641-AE9D-28A88741CD9F}"/>
              </a:ext>
            </a:extLst>
          </p:cNvPr>
          <p:cNvGrpSpPr/>
          <p:nvPr/>
        </p:nvGrpSpPr>
        <p:grpSpPr>
          <a:xfrm>
            <a:off x="5895638" y="2591876"/>
            <a:ext cx="382829" cy="416093"/>
            <a:chOff x="1249896" y="6880237"/>
            <a:chExt cx="151639" cy="164796"/>
          </a:xfrm>
        </p:grpSpPr>
        <p:sp>
          <p:nvSpPr>
            <p:cNvPr id="161" name="Google Shape;175;p19">
              <a:extLst>
                <a:ext uri="{FF2B5EF4-FFF2-40B4-BE49-F238E27FC236}">
                  <a16:creationId xmlns:a16="http://schemas.microsoft.com/office/drawing/2014/main" id="{C8655F6C-CD4F-10F8-4BC7-AE51ADFAE99A}"/>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 name="Google Shape;176;p19">
              <a:extLst>
                <a:ext uri="{FF2B5EF4-FFF2-40B4-BE49-F238E27FC236}">
                  <a16:creationId xmlns:a16="http://schemas.microsoft.com/office/drawing/2014/main" id="{2C316426-2910-F5A9-3D1F-BBD7A3547357}"/>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 name="Google Shape;177;p19">
              <a:extLst>
                <a:ext uri="{FF2B5EF4-FFF2-40B4-BE49-F238E27FC236}">
                  <a16:creationId xmlns:a16="http://schemas.microsoft.com/office/drawing/2014/main" id="{2104A14F-AD2F-18CE-CC55-EE7BE8A339D9}"/>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78;p19">
              <a:extLst>
                <a:ext uri="{FF2B5EF4-FFF2-40B4-BE49-F238E27FC236}">
                  <a16:creationId xmlns:a16="http://schemas.microsoft.com/office/drawing/2014/main" id="{9B8FAAEE-9557-A0A7-277E-CA7066AE888B}"/>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88" name="Google Shape;174;p19">
            <a:extLst>
              <a:ext uri="{FF2B5EF4-FFF2-40B4-BE49-F238E27FC236}">
                <a16:creationId xmlns:a16="http://schemas.microsoft.com/office/drawing/2014/main" id="{48EF6442-B224-C3B9-FBB2-0E4A5B09DFD5}"/>
              </a:ext>
            </a:extLst>
          </p:cNvPr>
          <p:cNvGrpSpPr/>
          <p:nvPr/>
        </p:nvGrpSpPr>
        <p:grpSpPr>
          <a:xfrm>
            <a:off x="1567063" y="2589237"/>
            <a:ext cx="382829" cy="416093"/>
            <a:chOff x="1249896" y="6880237"/>
            <a:chExt cx="151639" cy="164796"/>
          </a:xfrm>
        </p:grpSpPr>
        <p:sp>
          <p:nvSpPr>
            <p:cNvPr id="189" name="Google Shape;175;p19">
              <a:extLst>
                <a:ext uri="{FF2B5EF4-FFF2-40B4-BE49-F238E27FC236}">
                  <a16:creationId xmlns:a16="http://schemas.microsoft.com/office/drawing/2014/main" id="{71E14177-07F8-5DD7-D9A0-E429E6EBBB1D}"/>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 name="Google Shape;176;p19">
              <a:extLst>
                <a:ext uri="{FF2B5EF4-FFF2-40B4-BE49-F238E27FC236}">
                  <a16:creationId xmlns:a16="http://schemas.microsoft.com/office/drawing/2014/main" id="{F0AB44F4-FD40-248C-4FF9-3361D99C6FBB}"/>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77;p19">
              <a:extLst>
                <a:ext uri="{FF2B5EF4-FFF2-40B4-BE49-F238E27FC236}">
                  <a16:creationId xmlns:a16="http://schemas.microsoft.com/office/drawing/2014/main" id="{E1F5D475-5D73-828F-7636-295D630C8F96}"/>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 name="Google Shape;178;p19">
              <a:extLst>
                <a:ext uri="{FF2B5EF4-FFF2-40B4-BE49-F238E27FC236}">
                  <a16:creationId xmlns:a16="http://schemas.microsoft.com/office/drawing/2014/main" id="{BE272E33-66DC-E2A3-2CC3-B4F98AA3CAF5}"/>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 name="TextBox 3">
            <a:extLst>
              <a:ext uri="{FF2B5EF4-FFF2-40B4-BE49-F238E27FC236}">
                <a16:creationId xmlns:a16="http://schemas.microsoft.com/office/drawing/2014/main" id="{512CFEFB-442A-677B-DCDF-64565246C564}"/>
              </a:ext>
            </a:extLst>
          </p:cNvPr>
          <p:cNvSpPr txBox="1"/>
          <p:nvPr/>
        </p:nvSpPr>
        <p:spPr>
          <a:xfrm>
            <a:off x="5919303" y="760850"/>
            <a:ext cx="1138453"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الرابعة</a:t>
            </a:r>
          </a:p>
        </p:txBody>
      </p:sp>
      <p:sp>
        <p:nvSpPr>
          <p:cNvPr id="7" name="TextBox 6">
            <a:extLst>
              <a:ext uri="{FF2B5EF4-FFF2-40B4-BE49-F238E27FC236}">
                <a16:creationId xmlns:a16="http://schemas.microsoft.com/office/drawing/2014/main" id="{DBFC3C1E-2771-86B9-33B1-F82E6E5E2697}"/>
              </a:ext>
            </a:extLst>
          </p:cNvPr>
          <p:cNvSpPr txBox="1"/>
          <p:nvPr/>
        </p:nvSpPr>
        <p:spPr>
          <a:xfrm>
            <a:off x="3240470" y="1049558"/>
            <a:ext cx="3865161"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الحروف الهجائية بالحركات القصيرة ( حركة الضمة )</a:t>
            </a:r>
            <a:endParaRPr lang="en-AE" b="1" dirty="0">
              <a:latin typeface="Dubai Medium" panose="020B0503030403030204" pitchFamily="34" charset="-78"/>
              <a:cs typeface="Dubai Medium" panose="020B0503030403030204" pitchFamily="34" charset="-78"/>
            </a:endParaRPr>
          </a:p>
        </p:txBody>
      </p:sp>
      <p:sp>
        <p:nvSpPr>
          <p:cNvPr id="9" name="TextBox 8">
            <a:extLst>
              <a:ext uri="{FF2B5EF4-FFF2-40B4-BE49-F238E27FC236}">
                <a16:creationId xmlns:a16="http://schemas.microsoft.com/office/drawing/2014/main" id="{FE2C564E-4F92-EC36-213A-0F464CB461B8}"/>
              </a:ext>
            </a:extLst>
          </p:cNvPr>
          <p:cNvSpPr txBox="1"/>
          <p:nvPr/>
        </p:nvSpPr>
        <p:spPr>
          <a:xfrm>
            <a:off x="2394688" y="1396344"/>
            <a:ext cx="4746812"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قراءة الحروف الهجائية بالضمة وبدون مساعدة</a:t>
            </a:r>
            <a:endParaRPr lang="en-AE" b="1" dirty="0">
              <a:latin typeface="Dubai Medium" panose="020B0503030403030204" pitchFamily="34" charset="-78"/>
              <a:cs typeface="Dubai Medium" panose="020B0503030403030204" pitchFamily="34" charset="-78"/>
            </a:endParaRPr>
          </a:p>
        </p:txBody>
      </p:sp>
      <p:sp>
        <p:nvSpPr>
          <p:cNvPr id="11" name="Rectangle 10">
            <a:extLst>
              <a:ext uri="{FF2B5EF4-FFF2-40B4-BE49-F238E27FC236}">
                <a16:creationId xmlns:a16="http://schemas.microsoft.com/office/drawing/2014/main" id="{088075E1-34EC-D799-C5E6-FBB6E4740BEF}"/>
              </a:ext>
            </a:extLst>
          </p:cNvPr>
          <p:cNvSpPr/>
          <p:nvPr/>
        </p:nvSpPr>
        <p:spPr>
          <a:xfrm>
            <a:off x="6026228" y="44012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 name="Rectangle 12">
            <a:extLst>
              <a:ext uri="{FF2B5EF4-FFF2-40B4-BE49-F238E27FC236}">
                <a16:creationId xmlns:a16="http://schemas.microsoft.com/office/drawing/2014/main" id="{969D958D-5A98-4F3E-B8A9-51D61A6347D9}"/>
              </a:ext>
            </a:extLst>
          </p:cNvPr>
          <p:cNvSpPr/>
          <p:nvPr/>
        </p:nvSpPr>
        <p:spPr>
          <a:xfrm>
            <a:off x="4954873" y="44012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 name="Rectangle 14">
            <a:extLst>
              <a:ext uri="{FF2B5EF4-FFF2-40B4-BE49-F238E27FC236}">
                <a16:creationId xmlns:a16="http://schemas.microsoft.com/office/drawing/2014/main" id="{8964EF61-D4F6-FA86-6241-E274D3517E43}"/>
              </a:ext>
            </a:extLst>
          </p:cNvPr>
          <p:cNvSpPr/>
          <p:nvPr/>
        </p:nvSpPr>
        <p:spPr>
          <a:xfrm>
            <a:off x="3883518" y="44012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 name="Rectangle 16">
            <a:extLst>
              <a:ext uri="{FF2B5EF4-FFF2-40B4-BE49-F238E27FC236}">
                <a16:creationId xmlns:a16="http://schemas.microsoft.com/office/drawing/2014/main" id="{D107C98E-EE7C-8417-EB48-80CA25F4EFCF}"/>
              </a:ext>
            </a:extLst>
          </p:cNvPr>
          <p:cNvSpPr/>
          <p:nvPr/>
        </p:nvSpPr>
        <p:spPr>
          <a:xfrm>
            <a:off x="2812162" y="44012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9" name="Rectangle 18">
            <a:extLst>
              <a:ext uri="{FF2B5EF4-FFF2-40B4-BE49-F238E27FC236}">
                <a16:creationId xmlns:a16="http://schemas.microsoft.com/office/drawing/2014/main" id="{1A784209-E376-C63D-52C3-22FFE4CA7A8A}"/>
              </a:ext>
            </a:extLst>
          </p:cNvPr>
          <p:cNvSpPr/>
          <p:nvPr/>
        </p:nvSpPr>
        <p:spPr>
          <a:xfrm>
            <a:off x="1740807" y="44012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1" name="Rectangle 20">
            <a:extLst>
              <a:ext uri="{FF2B5EF4-FFF2-40B4-BE49-F238E27FC236}">
                <a16:creationId xmlns:a16="http://schemas.microsoft.com/office/drawing/2014/main" id="{AAAD3ABF-5AD9-EE67-0A94-3775DFBA749A}"/>
              </a:ext>
            </a:extLst>
          </p:cNvPr>
          <p:cNvSpPr/>
          <p:nvPr/>
        </p:nvSpPr>
        <p:spPr>
          <a:xfrm>
            <a:off x="669452" y="440123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3" name="Rectangle 22">
            <a:extLst>
              <a:ext uri="{FF2B5EF4-FFF2-40B4-BE49-F238E27FC236}">
                <a16:creationId xmlns:a16="http://schemas.microsoft.com/office/drawing/2014/main" id="{D919C0A7-45E1-888F-49F9-93D21C51C250}"/>
              </a:ext>
            </a:extLst>
          </p:cNvPr>
          <p:cNvSpPr/>
          <p:nvPr/>
        </p:nvSpPr>
        <p:spPr>
          <a:xfrm>
            <a:off x="5999306" y="518747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5" name="Rectangle 24">
            <a:extLst>
              <a:ext uri="{FF2B5EF4-FFF2-40B4-BE49-F238E27FC236}">
                <a16:creationId xmlns:a16="http://schemas.microsoft.com/office/drawing/2014/main" id="{D36939F7-2FE6-0056-FC75-1832B1A1ED26}"/>
              </a:ext>
            </a:extLst>
          </p:cNvPr>
          <p:cNvSpPr/>
          <p:nvPr/>
        </p:nvSpPr>
        <p:spPr>
          <a:xfrm>
            <a:off x="4927951" y="518747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7" name="Rectangle 26">
            <a:extLst>
              <a:ext uri="{FF2B5EF4-FFF2-40B4-BE49-F238E27FC236}">
                <a16:creationId xmlns:a16="http://schemas.microsoft.com/office/drawing/2014/main" id="{A0885E24-3B34-BC53-25ED-469DC861D4C1}"/>
              </a:ext>
            </a:extLst>
          </p:cNvPr>
          <p:cNvSpPr/>
          <p:nvPr/>
        </p:nvSpPr>
        <p:spPr>
          <a:xfrm>
            <a:off x="3856595" y="518747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9" name="Rectangle 28">
            <a:extLst>
              <a:ext uri="{FF2B5EF4-FFF2-40B4-BE49-F238E27FC236}">
                <a16:creationId xmlns:a16="http://schemas.microsoft.com/office/drawing/2014/main" id="{E7AE4152-549B-0DB0-8BAC-9D31D58CF835}"/>
              </a:ext>
            </a:extLst>
          </p:cNvPr>
          <p:cNvSpPr/>
          <p:nvPr/>
        </p:nvSpPr>
        <p:spPr>
          <a:xfrm>
            <a:off x="2796822" y="517426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1" name="Rectangle 30">
            <a:extLst>
              <a:ext uri="{FF2B5EF4-FFF2-40B4-BE49-F238E27FC236}">
                <a16:creationId xmlns:a16="http://schemas.microsoft.com/office/drawing/2014/main" id="{84843F00-1E5E-90DE-9792-42DC63F8F33D}"/>
              </a:ext>
            </a:extLst>
          </p:cNvPr>
          <p:cNvSpPr/>
          <p:nvPr/>
        </p:nvSpPr>
        <p:spPr>
          <a:xfrm>
            <a:off x="1725467" y="517426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3" name="Rectangle 32">
            <a:extLst>
              <a:ext uri="{FF2B5EF4-FFF2-40B4-BE49-F238E27FC236}">
                <a16:creationId xmlns:a16="http://schemas.microsoft.com/office/drawing/2014/main" id="{6C72A488-F73E-0E73-C3E0-5F0296B93C65}"/>
              </a:ext>
            </a:extLst>
          </p:cNvPr>
          <p:cNvSpPr/>
          <p:nvPr/>
        </p:nvSpPr>
        <p:spPr>
          <a:xfrm>
            <a:off x="654112" y="5174262"/>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5" name="Rectangle 34">
            <a:extLst>
              <a:ext uri="{FF2B5EF4-FFF2-40B4-BE49-F238E27FC236}">
                <a16:creationId xmlns:a16="http://schemas.microsoft.com/office/drawing/2014/main" id="{DD25123C-1781-124D-72D7-DA1D60C11AFB}"/>
              </a:ext>
            </a:extLst>
          </p:cNvPr>
          <p:cNvSpPr/>
          <p:nvPr/>
        </p:nvSpPr>
        <p:spPr>
          <a:xfrm>
            <a:off x="5999306" y="59801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9" name="Rectangle 38">
            <a:extLst>
              <a:ext uri="{FF2B5EF4-FFF2-40B4-BE49-F238E27FC236}">
                <a16:creationId xmlns:a16="http://schemas.microsoft.com/office/drawing/2014/main" id="{B76F1DC5-59F1-6B4B-A4AD-8821ADA4C031}"/>
              </a:ext>
            </a:extLst>
          </p:cNvPr>
          <p:cNvSpPr/>
          <p:nvPr/>
        </p:nvSpPr>
        <p:spPr>
          <a:xfrm>
            <a:off x="4927951" y="59801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1" name="Rectangle 40">
            <a:extLst>
              <a:ext uri="{FF2B5EF4-FFF2-40B4-BE49-F238E27FC236}">
                <a16:creationId xmlns:a16="http://schemas.microsoft.com/office/drawing/2014/main" id="{C053E400-9408-E214-7F1F-A8F3F37B714B}"/>
              </a:ext>
            </a:extLst>
          </p:cNvPr>
          <p:cNvSpPr/>
          <p:nvPr/>
        </p:nvSpPr>
        <p:spPr>
          <a:xfrm>
            <a:off x="3856596" y="59801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3" name="Rectangle 42">
            <a:extLst>
              <a:ext uri="{FF2B5EF4-FFF2-40B4-BE49-F238E27FC236}">
                <a16:creationId xmlns:a16="http://schemas.microsoft.com/office/drawing/2014/main" id="{355C46A0-1035-AC2F-A51F-0A6875A83F03}"/>
              </a:ext>
            </a:extLst>
          </p:cNvPr>
          <p:cNvSpPr/>
          <p:nvPr/>
        </p:nvSpPr>
        <p:spPr>
          <a:xfrm>
            <a:off x="2785241" y="59801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5" name="Rectangle 44">
            <a:extLst>
              <a:ext uri="{FF2B5EF4-FFF2-40B4-BE49-F238E27FC236}">
                <a16:creationId xmlns:a16="http://schemas.microsoft.com/office/drawing/2014/main" id="{81FA5E14-C38D-4C2C-6801-2F473706131F}"/>
              </a:ext>
            </a:extLst>
          </p:cNvPr>
          <p:cNvSpPr/>
          <p:nvPr/>
        </p:nvSpPr>
        <p:spPr>
          <a:xfrm>
            <a:off x="1713886" y="59801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7" name="Rectangle 46">
            <a:extLst>
              <a:ext uri="{FF2B5EF4-FFF2-40B4-BE49-F238E27FC236}">
                <a16:creationId xmlns:a16="http://schemas.microsoft.com/office/drawing/2014/main" id="{838663E9-BDE3-7A5A-F942-936820C3AEE1}"/>
              </a:ext>
            </a:extLst>
          </p:cNvPr>
          <p:cNvSpPr/>
          <p:nvPr/>
        </p:nvSpPr>
        <p:spPr>
          <a:xfrm>
            <a:off x="642530" y="598017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9" name="Rectangle 48">
            <a:extLst>
              <a:ext uri="{FF2B5EF4-FFF2-40B4-BE49-F238E27FC236}">
                <a16:creationId xmlns:a16="http://schemas.microsoft.com/office/drawing/2014/main" id="{D66A2FA1-14A0-3A8A-37A1-3EC2BDC63A46}"/>
              </a:ext>
            </a:extLst>
          </p:cNvPr>
          <p:cNvSpPr/>
          <p:nvPr/>
        </p:nvSpPr>
        <p:spPr>
          <a:xfrm>
            <a:off x="6011734" y="677275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1" name="Rectangle 50">
            <a:extLst>
              <a:ext uri="{FF2B5EF4-FFF2-40B4-BE49-F238E27FC236}">
                <a16:creationId xmlns:a16="http://schemas.microsoft.com/office/drawing/2014/main" id="{EA0A8E90-2B2B-20F4-B100-2940E2103B2B}"/>
              </a:ext>
            </a:extLst>
          </p:cNvPr>
          <p:cNvSpPr/>
          <p:nvPr/>
        </p:nvSpPr>
        <p:spPr>
          <a:xfrm>
            <a:off x="4940379" y="677275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3" name="Rectangle 52">
            <a:extLst>
              <a:ext uri="{FF2B5EF4-FFF2-40B4-BE49-F238E27FC236}">
                <a16:creationId xmlns:a16="http://schemas.microsoft.com/office/drawing/2014/main" id="{04080C4C-C3D3-85C2-D4F7-4AD88BC6B004}"/>
              </a:ext>
            </a:extLst>
          </p:cNvPr>
          <p:cNvSpPr/>
          <p:nvPr/>
        </p:nvSpPr>
        <p:spPr>
          <a:xfrm>
            <a:off x="3869024" y="677275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5" name="Rectangle 54">
            <a:extLst>
              <a:ext uri="{FF2B5EF4-FFF2-40B4-BE49-F238E27FC236}">
                <a16:creationId xmlns:a16="http://schemas.microsoft.com/office/drawing/2014/main" id="{7DB8401F-2920-DE0E-73D5-F3000B4CF73C}"/>
              </a:ext>
            </a:extLst>
          </p:cNvPr>
          <p:cNvSpPr/>
          <p:nvPr/>
        </p:nvSpPr>
        <p:spPr>
          <a:xfrm>
            <a:off x="2797668" y="677275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7" name="Rectangle 56">
            <a:extLst>
              <a:ext uri="{FF2B5EF4-FFF2-40B4-BE49-F238E27FC236}">
                <a16:creationId xmlns:a16="http://schemas.microsoft.com/office/drawing/2014/main" id="{B036B815-CDAA-D541-EF61-299E8D083A3B}"/>
              </a:ext>
            </a:extLst>
          </p:cNvPr>
          <p:cNvSpPr/>
          <p:nvPr/>
        </p:nvSpPr>
        <p:spPr>
          <a:xfrm>
            <a:off x="1726313" y="677275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9" name="Rectangle 58">
            <a:extLst>
              <a:ext uri="{FF2B5EF4-FFF2-40B4-BE49-F238E27FC236}">
                <a16:creationId xmlns:a16="http://schemas.microsoft.com/office/drawing/2014/main" id="{52EAC7DA-E5FD-281B-8AC7-CA70F6354B8F}"/>
              </a:ext>
            </a:extLst>
          </p:cNvPr>
          <p:cNvSpPr/>
          <p:nvPr/>
        </p:nvSpPr>
        <p:spPr>
          <a:xfrm>
            <a:off x="654958" y="677275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61" name="Rectangle 60">
            <a:extLst>
              <a:ext uri="{FF2B5EF4-FFF2-40B4-BE49-F238E27FC236}">
                <a16:creationId xmlns:a16="http://schemas.microsoft.com/office/drawing/2014/main" id="{A04AB41C-7F70-3CFC-25E2-1AD10E363E06}"/>
              </a:ext>
            </a:extLst>
          </p:cNvPr>
          <p:cNvSpPr/>
          <p:nvPr/>
        </p:nvSpPr>
        <p:spPr>
          <a:xfrm>
            <a:off x="6026229" y="755879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63" name="Rectangle 62">
            <a:extLst>
              <a:ext uri="{FF2B5EF4-FFF2-40B4-BE49-F238E27FC236}">
                <a16:creationId xmlns:a16="http://schemas.microsoft.com/office/drawing/2014/main" id="{2605F223-5DEC-F701-E7E2-D646081F21E4}"/>
              </a:ext>
            </a:extLst>
          </p:cNvPr>
          <p:cNvSpPr/>
          <p:nvPr/>
        </p:nvSpPr>
        <p:spPr>
          <a:xfrm>
            <a:off x="4954874" y="755879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29" name="Rectangle 128">
            <a:extLst>
              <a:ext uri="{FF2B5EF4-FFF2-40B4-BE49-F238E27FC236}">
                <a16:creationId xmlns:a16="http://schemas.microsoft.com/office/drawing/2014/main" id="{D7F89A69-9747-39CC-E2CE-84459AC72ACA}"/>
              </a:ext>
            </a:extLst>
          </p:cNvPr>
          <p:cNvSpPr/>
          <p:nvPr/>
        </p:nvSpPr>
        <p:spPr>
          <a:xfrm>
            <a:off x="3883518" y="7558795"/>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1" name="TextBox 130">
            <a:extLst>
              <a:ext uri="{FF2B5EF4-FFF2-40B4-BE49-F238E27FC236}">
                <a16:creationId xmlns:a16="http://schemas.microsoft.com/office/drawing/2014/main" id="{3CEA3D99-2A65-0686-73F2-75CE7C36AF9D}"/>
              </a:ext>
            </a:extLst>
          </p:cNvPr>
          <p:cNvSpPr txBox="1"/>
          <p:nvPr/>
        </p:nvSpPr>
        <p:spPr>
          <a:xfrm>
            <a:off x="5999306" y="458650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أُ</a:t>
            </a:r>
            <a:endParaRPr lang="en-US" sz="3575" b="1" dirty="0">
              <a:latin typeface="Dubai" panose="020B0503030403030204" pitchFamily="34" charset="-78"/>
              <a:cs typeface="Dubai" panose="020B0503030403030204" pitchFamily="34" charset="-78"/>
            </a:endParaRPr>
          </a:p>
        </p:txBody>
      </p:sp>
      <p:sp>
        <p:nvSpPr>
          <p:cNvPr id="173" name="TextBox 172">
            <a:extLst>
              <a:ext uri="{FF2B5EF4-FFF2-40B4-BE49-F238E27FC236}">
                <a16:creationId xmlns:a16="http://schemas.microsoft.com/office/drawing/2014/main" id="{2693AFFA-14D4-0C6A-C4AE-1F0A7C5EFA45}"/>
              </a:ext>
            </a:extLst>
          </p:cNvPr>
          <p:cNvSpPr txBox="1"/>
          <p:nvPr/>
        </p:nvSpPr>
        <p:spPr>
          <a:xfrm>
            <a:off x="4927951" y="442243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بُ</a:t>
            </a:r>
            <a:endParaRPr lang="en-US" sz="3575" b="1" dirty="0">
              <a:latin typeface="Dubai" panose="020B0503030403030204" pitchFamily="34" charset="-78"/>
              <a:cs typeface="Dubai" panose="020B0503030403030204" pitchFamily="34" charset="-78"/>
            </a:endParaRPr>
          </a:p>
        </p:txBody>
      </p:sp>
      <p:sp>
        <p:nvSpPr>
          <p:cNvPr id="210" name="TextBox 209">
            <a:extLst>
              <a:ext uri="{FF2B5EF4-FFF2-40B4-BE49-F238E27FC236}">
                <a16:creationId xmlns:a16="http://schemas.microsoft.com/office/drawing/2014/main" id="{384F2223-C1CA-1976-8404-AF3B019025B4}"/>
              </a:ext>
            </a:extLst>
          </p:cNvPr>
          <p:cNvSpPr txBox="1"/>
          <p:nvPr/>
        </p:nvSpPr>
        <p:spPr>
          <a:xfrm>
            <a:off x="3896978" y="452978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تُ</a:t>
            </a:r>
            <a:endParaRPr lang="en-US" sz="3575" b="1" dirty="0">
              <a:latin typeface="Dubai" panose="020B0503030403030204" pitchFamily="34" charset="-78"/>
              <a:cs typeface="Dubai" panose="020B0503030403030204" pitchFamily="34" charset="-78"/>
            </a:endParaRPr>
          </a:p>
        </p:txBody>
      </p:sp>
      <p:sp>
        <p:nvSpPr>
          <p:cNvPr id="212" name="TextBox 211">
            <a:extLst>
              <a:ext uri="{FF2B5EF4-FFF2-40B4-BE49-F238E27FC236}">
                <a16:creationId xmlns:a16="http://schemas.microsoft.com/office/drawing/2014/main" id="{8533B6B2-0E78-C069-0F6A-DFEDA332F3A2}"/>
              </a:ext>
            </a:extLst>
          </p:cNvPr>
          <p:cNvSpPr txBox="1"/>
          <p:nvPr/>
        </p:nvSpPr>
        <p:spPr>
          <a:xfrm>
            <a:off x="2812162" y="453177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ثُ</a:t>
            </a:r>
            <a:endParaRPr lang="en-US" sz="3575" b="1" dirty="0">
              <a:latin typeface="Dubai" panose="020B0503030403030204" pitchFamily="34" charset="-78"/>
              <a:cs typeface="Dubai" panose="020B0503030403030204" pitchFamily="34" charset="-78"/>
            </a:endParaRPr>
          </a:p>
        </p:txBody>
      </p:sp>
      <p:sp>
        <p:nvSpPr>
          <p:cNvPr id="214" name="TextBox 213">
            <a:extLst>
              <a:ext uri="{FF2B5EF4-FFF2-40B4-BE49-F238E27FC236}">
                <a16:creationId xmlns:a16="http://schemas.microsoft.com/office/drawing/2014/main" id="{97D260C1-2C98-33BD-85E6-1E9625044DE5}"/>
              </a:ext>
            </a:extLst>
          </p:cNvPr>
          <p:cNvSpPr txBox="1"/>
          <p:nvPr/>
        </p:nvSpPr>
        <p:spPr>
          <a:xfrm>
            <a:off x="1763695" y="437969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a:t>
            </a:r>
            <a:endParaRPr lang="en-US" sz="3575" b="1" dirty="0">
              <a:latin typeface="Dubai" panose="020B0503030403030204" pitchFamily="34" charset="-78"/>
              <a:cs typeface="Dubai" panose="020B0503030403030204" pitchFamily="34" charset="-78"/>
            </a:endParaRPr>
          </a:p>
        </p:txBody>
      </p:sp>
      <p:sp>
        <p:nvSpPr>
          <p:cNvPr id="216" name="TextBox 215">
            <a:extLst>
              <a:ext uri="{FF2B5EF4-FFF2-40B4-BE49-F238E27FC236}">
                <a16:creationId xmlns:a16="http://schemas.microsoft.com/office/drawing/2014/main" id="{BDEEC289-99A6-687C-3270-70C05790BBB7}"/>
              </a:ext>
            </a:extLst>
          </p:cNvPr>
          <p:cNvSpPr txBox="1"/>
          <p:nvPr/>
        </p:nvSpPr>
        <p:spPr>
          <a:xfrm>
            <a:off x="669452" y="440024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a:t>
            </a:r>
            <a:endParaRPr lang="en-US" sz="3575" b="1" dirty="0">
              <a:latin typeface="Dubai" panose="020B0503030403030204" pitchFamily="34" charset="-78"/>
              <a:cs typeface="Dubai" panose="020B0503030403030204" pitchFamily="34" charset="-78"/>
            </a:endParaRPr>
          </a:p>
        </p:txBody>
      </p:sp>
      <p:sp>
        <p:nvSpPr>
          <p:cNvPr id="218" name="TextBox 217">
            <a:extLst>
              <a:ext uri="{FF2B5EF4-FFF2-40B4-BE49-F238E27FC236}">
                <a16:creationId xmlns:a16="http://schemas.microsoft.com/office/drawing/2014/main" id="{136798D4-8AAE-A5DF-31DF-81B47AC05ACA}"/>
              </a:ext>
            </a:extLst>
          </p:cNvPr>
          <p:cNvSpPr txBox="1"/>
          <p:nvPr/>
        </p:nvSpPr>
        <p:spPr>
          <a:xfrm>
            <a:off x="5987724" y="524267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a:t>
            </a:r>
            <a:endParaRPr lang="en-US" sz="3575" b="1" dirty="0">
              <a:latin typeface="Dubai" panose="020B0503030403030204" pitchFamily="34" charset="-78"/>
              <a:cs typeface="Dubai" panose="020B0503030403030204" pitchFamily="34" charset="-78"/>
            </a:endParaRPr>
          </a:p>
        </p:txBody>
      </p:sp>
      <p:sp>
        <p:nvSpPr>
          <p:cNvPr id="220" name="TextBox 219">
            <a:extLst>
              <a:ext uri="{FF2B5EF4-FFF2-40B4-BE49-F238E27FC236}">
                <a16:creationId xmlns:a16="http://schemas.microsoft.com/office/drawing/2014/main" id="{4573B834-F9B1-D21C-459A-CA7A08E1C682}"/>
              </a:ext>
            </a:extLst>
          </p:cNvPr>
          <p:cNvSpPr txBox="1"/>
          <p:nvPr/>
        </p:nvSpPr>
        <p:spPr>
          <a:xfrm>
            <a:off x="4948142" y="528271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a:t>
            </a:r>
            <a:endParaRPr lang="en-US" sz="3575" b="1" dirty="0">
              <a:latin typeface="Dubai" panose="020B0503030403030204" pitchFamily="34" charset="-78"/>
              <a:cs typeface="Dubai" panose="020B0503030403030204" pitchFamily="34" charset="-78"/>
            </a:endParaRPr>
          </a:p>
        </p:txBody>
      </p:sp>
      <p:sp>
        <p:nvSpPr>
          <p:cNvPr id="222" name="TextBox 221">
            <a:extLst>
              <a:ext uri="{FF2B5EF4-FFF2-40B4-BE49-F238E27FC236}">
                <a16:creationId xmlns:a16="http://schemas.microsoft.com/office/drawing/2014/main" id="{BCEB9B96-EEDD-88F0-44EA-CF93DD083F5B}"/>
              </a:ext>
            </a:extLst>
          </p:cNvPr>
          <p:cNvSpPr txBox="1"/>
          <p:nvPr/>
        </p:nvSpPr>
        <p:spPr>
          <a:xfrm>
            <a:off x="3856595" y="533606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ذُ</a:t>
            </a:r>
            <a:endParaRPr lang="en-US" sz="3575" b="1" dirty="0">
              <a:latin typeface="Dubai" panose="020B0503030403030204" pitchFamily="34" charset="-78"/>
              <a:cs typeface="Dubai" panose="020B0503030403030204" pitchFamily="34" charset="-78"/>
            </a:endParaRPr>
          </a:p>
        </p:txBody>
      </p:sp>
      <p:sp>
        <p:nvSpPr>
          <p:cNvPr id="224" name="TextBox 223">
            <a:extLst>
              <a:ext uri="{FF2B5EF4-FFF2-40B4-BE49-F238E27FC236}">
                <a16:creationId xmlns:a16="http://schemas.microsoft.com/office/drawing/2014/main" id="{6A7C6CAE-3E04-3A2E-A85B-B644B295B3C8}"/>
              </a:ext>
            </a:extLst>
          </p:cNvPr>
          <p:cNvSpPr txBox="1"/>
          <p:nvPr/>
        </p:nvSpPr>
        <p:spPr>
          <a:xfrm>
            <a:off x="2769901" y="519043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a:t>
            </a:r>
            <a:endParaRPr lang="en-US" sz="3575" b="1" dirty="0">
              <a:latin typeface="Dubai" panose="020B0503030403030204" pitchFamily="34" charset="-78"/>
              <a:cs typeface="Dubai" panose="020B0503030403030204" pitchFamily="34" charset="-78"/>
            </a:endParaRPr>
          </a:p>
        </p:txBody>
      </p:sp>
      <p:sp>
        <p:nvSpPr>
          <p:cNvPr id="226" name="TextBox 225">
            <a:extLst>
              <a:ext uri="{FF2B5EF4-FFF2-40B4-BE49-F238E27FC236}">
                <a16:creationId xmlns:a16="http://schemas.microsoft.com/office/drawing/2014/main" id="{9C7AE4F8-58E0-D602-0CE4-8F9E6B4A8440}"/>
              </a:ext>
            </a:extLst>
          </p:cNvPr>
          <p:cNvSpPr txBox="1"/>
          <p:nvPr/>
        </p:nvSpPr>
        <p:spPr>
          <a:xfrm>
            <a:off x="1781992" y="524996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زُ</a:t>
            </a:r>
            <a:endParaRPr lang="en-US" sz="3575" b="1" dirty="0">
              <a:latin typeface="Dubai" panose="020B0503030403030204" pitchFamily="34" charset="-78"/>
              <a:cs typeface="Dubai" panose="020B0503030403030204" pitchFamily="34" charset="-78"/>
            </a:endParaRPr>
          </a:p>
        </p:txBody>
      </p:sp>
      <p:sp>
        <p:nvSpPr>
          <p:cNvPr id="228" name="TextBox 227">
            <a:extLst>
              <a:ext uri="{FF2B5EF4-FFF2-40B4-BE49-F238E27FC236}">
                <a16:creationId xmlns:a16="http://schemas.microsoft.com/office/drawing/2014/main" id="{19A9D830-808F-A5B8-FDB9-37384ED0D83B}"/>
              </a:ext>
            </a:extLst>
          </p:cNvPr>
          <p:cNvSpPr txBox="1"/>
          <p:nvPr/>
        </p:nvSpPr>
        <p:spPr>
          <a:xfrm>
            <a:off x="681033" y="521666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a:t>
            </a:r>
            <a:endParaRPr lang="en-US" sz="3575" b="1" dirty="0">
              <a:latin typeface="Dubai" panose="020B0503030403030204" pitchFamily="34" charset="-78"/>
              <a:cs typeface="Dubai" panose="020B0503030403030204" pitchFamily="34" charset="-78"/>
            </a:endParaRPr>
          </a:p>
        </p:txBody>
      </p:sp>
      <p:sp>
        <p:nvSpPr>
          <p:cNvPr id="230" name="TextBox 229">
            <a:extLst>
              <a:ext uri="{FF2B5EF4-FFF2-40B4-BE49-F238E27FC236}">
                <a16:creationId xmlns:a16="http://schemas.microsoft.com/office/drawing/2014/main" id="{212ED760-EDA6-263B-3393-4510F20B28E9}"/>
              </a:ext>
            </a:extLst>
          </p:cNvPr>
          <p:cNvSpPr txBox="1"/>
          <p:nvPr/>
        </p:nvSpPr>
        <p:spPr>
          <a:xfrm>
            <a:off x="5981811" y="604444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a:t>
            </a:r>
            <a:endParaRPr lang="en-US" sz="3575" b="1" dirty="0">
              <a:latin typeface="Dubai" panose="020B0503030403030204" pitchFamily="34" charset="-78"/>
              <a:cs typeface="Dubai" panose="020B0503030403030204" pitchFamily="34" charset="-78"/>
            </a:endParaRPr>
          </a:p>
        </p:txBody>
      </p:sp>
      <p:sp>
        <p:nvSpPr>
          <p:cNvPr id="232" name="TextBox 231">
            <a:extLst>
              <a:ext uri="{FF2B5EF4-FFF2-40B4-BE49-F238E27FC236}">
                <a16:creationId xmlns:a16="http://schemas.microsoft.com/office/drawing/2014/main" id="{B1D42081-8C76-6AC8-11C4-F1AD64DB9215}"/>
              </a:ext>
            </a:extLst>
          </p:cNvPr>
          <p:cNvSpPr txBox="1"/>
          <p:nvPr/>
        </p:nvSpPr>
        <p:spPr>
          <a:xfrm>
            <a:off x="4937377" y="602257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a:t>
            </a:r>
            <a:endParaRPr lang="en-US" sz="3575" b="1" dirty="0">
              <a:latin typeface="Dubai" panose="020B0503030403030204" pitchFamily="34" charset="-78"/>
              <a:cs typeface="Dubai" panose="020B0503030403030204" pitchFamily="34" charset="-78"/>
            </a:endParaRPr>
          </a:p>
        </p:txBody>
      </p:sp>
      <p:sp>
        <p:nvSpPr>
          <p:cNvPr id="234" name="TextBox 233">
            <a:extLst>
              <a:ext uri="{FF2B5EF4-FFF2-40B4-BE49-F238E27FC236}">
                <a16:creationId xmlns:a16="http://schemas.microsoft.com/office/drawing/2014/main" id="{F09801CC-82DB-CA1E-C0E2-B6E1C5B95B74}"/>
              </a:ext>
            </a:extLst>
          </p:cNvPr>
          <p:cNvSpPr txBox="1"/>
          <p:nvPr/>
        </p:nvSpPr>
        <p:spPr>
          <a:xfrm>
            <a:off x="3839100" y="610855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a:t>
            </a:r>
            <a:endParaRPr lang="en-US" sz="3575" b="1" dirty="0">
              <a:latin typeface="Dubai" panose="020B0503030403030204" pitchFamily="34" charset="-78"/>
              <a:cs typeface="Dubai" panose="020B0503030403030204" pitchFamily="34" charset="-78"/>
            </a:endParaRPr>
          </a:p>
        </p:txBody>
      </p:sp>
      <p:sp>
        <p:nvSpPr>
          <p:cNvPr id="236" name="TextBox 235">
            <a:extLst>
              <a:ext uri="{FF2B5EF4-FFF2-40B4-BE49-F238E27FC236}">
                <a16:creationId xmlns:a16="http://schemas.microsoft.com/office/drawing/2014/main" id="{792DBEAB-0EC9-9EAC-2DD7-1FA0FAB27C7A}"/>
              </a:ext>
            </a:extLst>
          </p:cNvPr>
          <p:cNvSpPr txBox="1"/>
          <p:nvPr/>
        </p:nvSpPr>
        <p:spPr>
          <a:xfrm>
            <a:off x="2793316" y="607641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a:t>
            </a:r>
            <a:endParaRPr lang="en-US" sz="3575" b="1" dirty="0">
              <a:latin typeface="Dubai" panose="020B0503030403030204" pitchFamily="34" charset="-78"/>
              <a:cs typeface="Dubai" panose="020B0503030403030204" pitchFamily="34" charset="-78"/>
            </a:endParaRPr>
          </a:p>
        </p:txBody>
      </p:sp>
      <p:sp>
        <p:nvSpPr>
          <p:cNvPr id="238" name="TextBox 237">
            <a:extLst>
              <a:ext uri="{FF2B5EF4-FFF2-40B4-BE49-F238E27FC236}">
                <a16:creationId xmlns:a16="http://schemas.microsoft.com/office/drawing/2014/main" id="{E56B683A-CE7A-87E2-14B1-1277E8078E6F}"/>
              </a:ext>
            </a:extLst>
          </p:cNvPr>
          <p:cNvSpPr txBox="1"/>
          <p:nvPr/>
        </p:nvSpPr>
        <p:spPr>
          <a:xfrm>
            <a:off x="1756952" y="608718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ظُ</a:t>
            </a:r>
            <a:endParaRPr lang="en-US" sz="3575" b="1" dirty="0">
              <a:latin typeface="Dubai" panose="020B0503030403030204" pitchFamily="34" charset="-78"/>
              <a:cs typeface="Dubai" panose="020B0503030403030204" pitchFamily="34" charset="-78"/>
            </a:endParaRPr>
          </a:p>
        </p:txBody>
      </p:sp>
      <p:sp>
        <p:nvSpPr>
          <p:cNvPr id="240" name="TextBox 239">
            <a:extLst>
              <a:ext uri="{FF2B5EF4-FFF2-40B4-BE49-F238E27FC236}">
                <a16:creationId xmlns:a16="http://schemas.microsoft.com/office/drawing/2014/main" id="{BA05E915-1C17-E90B-F45A-C7A14E6880A1}"/>
              </a:ext>
            </a:extLst>
          </p:cNvPr>
          <p:cNvSpPr txBox="1"/>
          <p:nvPr/>
        </p:nvSpPr>
        <p:spPr>
          <a:xfrm>
            <a:off x="620994" y="600340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عُ</a:t>
            </a:r>
            <a:endParaRPr lang="en-US" sz="3575" b="1" dirty="0">
              <a:latin typeface="Dubai" panose="020B0503030403030204" pitchFamily="34" charset="-78"/>
              <a:cs typeface="Dubai" panose="020B0503030403030204" pitchFamily="34" charset="-78"/>
            </a:endParaRPr>
          </a:p>
        </p:txBody>
      </p:sp>
      <p:sp>
        <p:nvSpPr>
          <p:cNvPr id="242" name="TextBox 241">
            <a:extLst>
              <a:ext uri="{FF2B5EF4-FFF2-40B4-BE49-F238E27FC236}">
                <a16:creationId xmlns:a16="http://schemas.microsoft.com/office/drawing/2014/main" id="{14A8B6E5-FB36-0CB3-51AF-7331145411D4}"/>
              </a:ext>
            </a:extLst>
          </p:cNvPr>
          <p:cNvSpPr txBox="1"/>
          <p:nvPr/>
        </p:nvSpPr>
        <p:spPr>
          <a:xfrm>
            <a:off x="5984812" y="683230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غُ</a:t>
            </a:r>
            <a:endParaRPr lang="en-US" sz="3575" b="1" dirty="0">
              <a:latin typeface="Dubai" panose="020B0503030403030204" pitchFamily="34" charset="-78"/>
              <a:cs typeface="Dubai" panose="020B0503030403030204" pitchFamily="34" charset="-78"/>
            </a:endParaRPr>
          </a:p>
        </p:txBody>
      </p:sp>
      <p:sp>
        <p:nvSpPr>
          <p:cNvPr id="244" name="TextBox 243">
            <a:extLst>
              <a:ext uri="{FF2B5EF4-FFF2-40B4-BE49-F238E27FC236}">
                <a16:creationId xmlns:a16="http://schemas.microsoft.com/office/drawing/2014/main" id="{F3CD528E-F062-2D6C-7742-42B92D725A2C}"/>
              </a:ext>
            </a:extLst>
          </p:cNvPr>
          <p:cNvSpPr txBox="1"/>
          <p:nvPr/>
        </p:nvSpPr>
        <p:spPr>
          <a:xfrm>
            <a:off x="4953839" y="694436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a:t>
            </a:r>
            <a:endParaRPr lang="en-US" sz="3575" b="1" dirty="0">
              <a:latin typeface="Dubai" panose="020B0503030403030204" pitchFamily="34" charset="-78"/>
              <a:cs typeface="Dubai" panose="020B0503030403030204" pitchFamily="34" charset="-78"/>
            </a:endParaRPr>
          </a:p>
        </p:txBody>
      </p:sp>
      <p:sp>
        <p:nvSpPr>
          <p:cNvPr id="246" name="TextBox 245">
            <a:extLst>
              <a:ext uri="{FF2B5EF4-FFF2-40B4-BE49-F238E27FC236}">
                <a16:creationId xmlns:a16="http://schemas.microsoft.com/office/drawing/2014/main" id="{312A35EB-713E-7649-6A2B-81105FA3632D}"/>
              </a:ext>
            </a:extLst>
          </p:cNvPr>
          <p:cNvSpPr txBox="1"/>
          <p:nvPr/>
        </p:nvSpPr>
        <p:spPr>
          <a:xfrm>
            <a:off x="3828641" y="685823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قُ</a:t>
            </a:r>
            <a:endParaRPr lang="en-US" sz="3575" b="1" dirty="0">
              <a:latin typeface="Dubai" panose="020B0503030403030204" pitchFamily="34" charset="-78"/>
              <a:cs typeface="Dubai" panose="020B0503030403030204" pitchFamily="34" charset="-78"/>
            </a:endParaRPr>
          </a:p>
        </p:txBody>
      </p:sp>
      <p:sp>
        <p:nvSpPr>
          <p:cNvPr id="248" name="TextBox 247">
            <a:extLst>
              <a:ext uri="{FF2B5EF4-FFF2-40B4-BE49-F238E27FC236}">
                <a16:creationId xmlns:a16="http://schemas.microsoft.com/office/drawing/2014/main" id="{E783BB61-016C-ABBD-CFC8-6AD14D8BAD5E}"/>
              </a:ext>
            </a:extLst>
          </p:cNvPr>
          <p:cNvSpPr txBox="1"/>
          <p:nvPr/>
        </p:nvSpPr>
        <p:spPr>
          <a:xfrm>
            <a:off x="2824585" y="686460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a:t>
            </a:r>
            <a:endParaRPr lang="en-US" sz="3575" b="1" dirty="0">
              <a:latin typeface="Dubai" panose="020B0503030403030204" pitchFamily="34" charset="-78"/>
              <a:cs typeface="Dubai" panose="020B0503030403030204" pitchFamily="34" charset="-78"/>
            </a:endParaRPr>
          </a:p>
        </p:txBody>
      </p:sp>
      <p:sp>
        <p:nvSpPr>
          <p:cNvPr id="250" name="TextBox 249">
            <a:extLst>
              <a:ext uri="{FF2B5EF4-FFF2-40B4-BE49-F238E27FC236}">
                <a16:creationId xmlns:a16="http://schemas.microsoft.com/office/drawing/2014/main" id="{47409F74-D926-729D-97CD-4600806A3978}"/>
              </a:ext>
            </a:extLst>
          </p:cNvPr>
          <p:cNvSpPr txBox="1"/>
          <p:nvPr/>
        </p:nvSpPr>
        <p:spPr>
          <a:xfrm>
            <a:off x="1710154" y="685383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a:t>
            </a:r>
            <a:endParaRPr lang="en-US" sz="3575" b="1" dirty="0">
              <a:latin typeface="Dubai" panose="020B0503030403030204" pitchFamily="34" charset="-78"/>
              <a:cs typeface="Dubai" panose="020B0503030403030204" pitchFamily="34" charset="-78"/>
            </a:endParaRPr>
          </a:p>
        </p:txBody>
      </p:sp>
      <p:sp>
        <p:nvSpPr>
          <p:cNvPr id="252" name="TextBox 251">
            <a:extLst>
              <a:ext uri="{FF2B5EF4-FFF2-40B4-BE49-F238E27FC236}">
                <a16:creationId xmlns:a16="http://schemas.microsoft.com/office/drawing/2014/main" id="{451F2B1D-CAE6-A6E0-3325-B0BF6AFD246A}"/>
              </a:ext>
            </a:extLst>
          </p:cNvPr>
          <p:cNvSpPr txBox="1"/>
          <p:nvPr/>
        </p:nvSpPr>
        <p:spPr>
          <a:xfrm>
            <a:off x="654957" y="678385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a:t>
            </a:r>
            <a:endParaRPr lang="en-US" sz="3575" b="1" dirty="0">
              <a:latin typeface="Dubai" panose="020B0503030403030204" pitchFamily="34" charset="-78"/>
              <a:cs typeface="Dubai" panose="020B0503030403030204" pitchFamily="34" charset="-78"/>
            </a:endParaRPr>
          </a:p>
        </p:txBody>
      </p:sp>
      <p:sp>
        <p:nvSpPr>
          <p:cNvPr id="254" name="TextBox 253">
            <a:extLst>
              <a:ext uri="{FF2B5EF4-FFF2-40B4-BE49-F238E27FC236}">
                <a16:creationId xmlns:a16="http://schemas.microsoft.com/office/drawing/2014/main" id="{FA54B6EE-16DE-C2FA-9191-1D2E9CB4B4B4}"/>
              </a:ext>
            </a:extLst>
          </p:cNvPr>
          <p:cNvSpPr txBox="1"/>
          <p:nvPr/>
        </p:nvSpPr>
        <p:spPr>
          <a:xfrm>
            <a:off x="6034304" y="761801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a:t>
            </a:r>
            <a:endParaRPr lang="en-US" sz="3575" b="1" dirty="0">
              <a:latin typeface="Dubai" panose="020B0503030403030204" pitchFamily="34" charset="-78"/>
              <a:cs typeface="Dubai" panose="020B0503030403030204" pitchFamily="34" charset="-78"/>
            </a:endParaRPr>
          </a:p>
        </p:txBody>
      </p:sp>
      <p:sp>
        <p:nvSpPr>
          <p:cNvPr id="256" name="Rectangle 255">
            <a:extLst>
              <a:ext uri="{FF2B5EF4-FFF2-40B4-BE49-F238E27FC236}">
                <a16:creationId xmlns:a16="http://schemas.microsoft.com/office/drawing/2014/main" id="{DBD12D6C-9436-A62E-E217-57E7F77BE033}"/>
              </a:ext>
            </a:extLst>
          </p:cNvPr>
          <p:cNvSpPr/>
          <p:nvPr/>
        </p:nvSpPr>
        <p:spPr>
          <a:xfrm>
            <a:off x="2819815" y="7537591"/>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58" name="TextBox 257">
            <a:extLst>
              <a:ext uri="{FF2B5EF4-FFF2-40B4-BE49-F238E27FC236}">
                <a16:creationId xmlns:a16="http://schemas.microsoft.com/office/drawing/2014/main" id="{2E66B897-C16E-70E0-E171-D02499025EEC}"/>
              </a:ext>
            </a:extLst>
          </p:cNvPr>
          <p:cNvSpPr txBox="1"/>
          <p:nvPr/>
        </p:nvSpPr>
        <p:spPr>
          <a:xfrm>
            <a:off x="4962948" y="762306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a:t>
            </a:r>
            <a:endParaRPr lang="en-US" sz="3575" b="1" dirty="0">
              <a:latin typeface="Dubai" panose="020B0503030403030204" pitchFamily="34" charset="-78"/>
              <a:cs typeface="Dubai" panose="020B0503030403030204" pitchFamily="34" charset="-78"/>
            </a:endParaRPr>
          </a:p>
        </p:txBody>
      </p:sp>
      <p:sp>
        <p:nvSpPr>
          <p:cNvPr id="260" name="TextBox 259">
            <a:extLst>
              <a:ext uri="{FF2B5EF4-FFF2-40B4-BE49-F238E27FC236}">
                <a16:creationId xmlns:a16="http://schemas.microsoft.com/office/drawing/2014/main" id="{9DC905C0-FA01-46CE-710F-52C6959DBFA4}"/>
              </a:ext>
            </a:extLst>
          </p:cNvPr>
          <p:cNvSpPr txBox="1"/>
          <p:nvPr/>
        </p:nvSpPr>
        <p:spPr>
          <a:xfrm>
            <a:off x="3896979" y="7601533"/>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وُ</a:t>
            </a:r>
            <a:endParaRPr lang="en-US" sz="3575" b="1" dirty="0">
              <a:latin typeface="Dubai" panose="020B0503030403030204" pitchFamily="34" charset="-78"/>
              <a:cs typeface="Dubai" panose="020B0503030403030204" pitchFamily="34" charset="-78"/>
            </a:endParaRPr>
          </a:p>
        </p:txBody>
      </p:sp>
      <p:sp>
        <p:nvSpPr>
          <p:cNvPr id="262" name="TextBox 261">
            <a:extLst>
              <a:ext uri="{FF2B5EF4-FFF2-40B4-BE49-F238E27FC236}">
                <a16:creationId xmlns:a16="http://schemas.microsoft.com/office/drawing/2014/main" id="{E50E7A42-04F9-EB5A-7089-3340A609CC7F}"/>
              </a:ext>
            </a:extLst>
          </p:cNvPr>
          <p:cNvSpPr txBox="1"/>
          <p:nvPr/>
        </p:nvSpPr>
        <p:spPr>
          <a:xfrm>
            <a:off x="2803670" y="755879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يُ</a:t>
            </a:r>
            <a:endParaRPr lang="en-US" sz="3575" b="1" dirty="0">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304962633"/>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cxnSp>
        <p:nvCxnSpPr>
          <p:cNvPr id="37" name="Straight Connector 36">
            <a:extLst>
              <a:ext uri="{FF2B5EF4-FFF2-40B4-BE49-F238E27FC236}">
                <a16:creationId xmlns:a16="http://schemas.microsoft.com/office/drawing/2014/main" id="{252D305B-3EC3-1443-2B59-61FE1C2C6DF6}"/>
              </a:ext>
            </a:extLst>
          </p:cNvPr>
          <p:cNvCxnSpPr/>
          <p:nvPr/>
        </p:nvCxnSpPr>
        <p:spPr>
          <a:xfrm>
            <a:off x="896867" y="3078489"/>
            <a:ext cx="5765939" cy="0"/>
          </a:xfrm>
          <a:prstGeom prst="line">
            <a:avLst/>
          </a:prstGeom>
          <a:ln>
            <a:solidFill>
              <a:schemeClr val="tx1"/>
            </a:solidFill>
            <a:prstDash val="dashDot"/>
          </a:ln>
        </p:spPr>
        <p:style>
          <a:lnRef idx="1">
            <a:schemeClr val="accent1"/>
          </a:lnRef>
          <a:fillRef idx="0">
            <a:schemeClr val="accent1"/>
          </a:fillRef>
          <a:effectRef idx="0">
            <a:schemeClr val="accent1"/>
          </a:effectRef>
          <a:fontRef idx="minor">
            <a:schemeClr val="tx1"/>
          </a:fontRef>
        </p:style>
      </p:cxnSp>
      <p:sp>
        <p:nvSpPr>
          <p:cNvPr id="38" name="Rectangle 37">
            <a:extLst>
              <a:ext uri="{FF2B5EF4-FFF2-40B4-BE49-F238E27FC236}">
                <a16:creationId xmlns:a16="http://schemas.microsoft.com/office/drawing/2014/main" id="{85100A16-C303-E390-8525-64EE96B3D19D}"/>
              </a:ext>
            </a:extLst>
          </p:cNvPr>
          <p:cNvSpPr/>
          <p:nvPr/>
        </p:nvSpPr>
        <p:spPr>
          <a:xfrm>
            <a:off x="1852852" y="2636060"/>
            <a:ext cx="4156907" cy="442429"/>
          </a:xfrm>
          <a:prstGeom prst="rect">
            <a:avLst/>
          </a:prstGeom>
        </p:spPr>
        <p:txBody>
          <a:bodyPr wrap="none">
            <a:spAutoFit/>
          </a:bodyPr>
          <a:lstStyle/>
          <a:p>
            <a:r>
              <a:rPr lang="ar-AE" sz="2275" b="1" dirty="0">
                <a:solidFill>
                  <a:srgbClr val="C00000"/>
                </a:solidFill>
                <a:latin typeface="Dubai" panose="020B0503030403030204" pitchFamily="34" charset="-78"/>
                <a:cs typeface="Dubai" panose="020B0503030403030204" pitchFamily="34" charset="-78"/>
              </a:rPr>
              <a:t>قراءة الحروف الهجائية بحركة الكسرة</a:t>
            </a:r>
            <a:endParaRPr lang="en-US" sz="2275" dirty="0">
              <a:solidFill>
                <a:srgbClr val="C00000"/>
              </a:solidFill>
              <a:latin typeface="Dubai" panose="020B0503030403030204" pitchFamily="34" charset="-78"/>
              <a:cs typeface="Dubai" panose="020B0503030403030204" pitchFamily="34" charset="-78"/>
            </a:endParaRPr>
          </a:p>
        </p:txBody>
      </p:sp>
      <p:grpSp>
        <p:nvGrpSpPr>
          <p:cNvPr id="152" name="Google Shape;179;p19">
            <a:extLst>
              <a:ext uri="{FF2B5EF4-FFF2-40B4-BE49-F238E27FC236}">
                <a16:creationId xmlns:a16="http://schemas.microsoft.com/office/drawing/2014/main" id="{3F1D7CAC-95A7-150D-4CE7-2161C415A1E1}"/>
              </a:ext>
            </a:extLst>
          </p:cNvPr>
          <p:cNvGrpSpPr/>
          <p:nvPr/>
        </p:nvGrpSpPr>
        <p:grpSpPr>
          <a:xfrm rot="9549843" flipH="1" flipV="1">
            <a:off x="4503638" y="3971576"/>
            <a:ext cx="2298173" cy="1193275"/>
            <a:chOff x="5877926" y="2871068"/>
            <a:chExt cx="2252696" cy="1254185"/>
          </a:xfrm>
        </p:grpSpPr>
        <p:sp>
          <p:nvSpPr>
            <p:cNvPr id="153" name="Google Shape;180;p19">
              <a:extLst>
                <a:ext uri="{FF2B5EF4-FFF2-40B4-BE49-F238E27FC236}">
                  <a16:creationId xmlns:a16="http://schemas.microsoft.com/office/drawing/2014/main" id="{FFBFA7C1-E39A-829E-5A7A-795A509B52AE}"/>
                </a:ext>
              </a:extLst>
            </p:cNvPr>
            <p:cNvSpPr/>
            <p:nvPr/>
          </p:nvSpPr>
          <p:spPr>
            <a:xfrm>
              <a:off x="7090825" y="3340300"/>
              <a:ext cx="71675" cy="428525"/>
            </a:xfrm>
            <a:custGeom>
              <a:avLst/>
              <a:gdLst/>
              <a:ahLst/>
              <a:cxnLst/>
              <a:rect l="l" t="t" r="r" b="b"/>
              <a:pathLst>
                <a:path w="2867" h="17141" extrusionOk="0">
                  <a:moveTo>
                    <a:pt x="499" y="0"/>
                  </a:moveTo>
                  <a:lnTo>
                    <a:pt x="2493" y="624"/>
                  </a:lnTo>
                  <a:lnTo>
                    <a:pt x="2867" y="17141"/>
                  </a:lnTo>
                  <a:lnTo>
                    <a:pt x="0" y="16081"/>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grpSp>
          <p:nvGrpSpPr>
            <p:cNvPr id="154" name="Google Shape;181;p19">
              <a:extLst>
                <a:ext uri="{FF2B5EF4-FFF2-40B4-BE49-F238E27FC236}">
                  <a16:creationId xmlns:a16="http://schemas.microsoft.com/office/drawing/2014/main" id="{A8002015-43C0-50D3-9DAB-603A0EDF6848}"/>
                </a:ext>
              </a:extLst>
            </p:cNvPr>
            <p:cNvGrpSpPr/>
            <p:nvPr/>
          </p:nvGrpSpPr>
          <p:grpSpPr>
            <a:xfrm rot="1324772" flipH="1">
              <a:off x="5877963" y="3278318"/>
              <a:ext cx="2252622" cy="439685"/>
              <a:chOff x="-515277" y="8846192"/>
              <a:chExt cx="1113114" cy="217266"/>
            </a:xfrm>
          </p:grpSpPr>
          <p:sp>
            <p:nvSpPr>
              <p:cNvPr id="155" name="Google Shape;182;p19">
                <a:extLst>
                  <a:ext uri="{FF2B5EF4-FFF2-40B4-BE49-F238E27FC236}">
                    <a16:creationId xmlns:a16="http://schemas.microsoft.com/office/drawing/2014/main" id="{2D238B5A-9CA8-DCBE-B966-21E286D6E077}"/>
                  </a:ext>
                </a:extLst>
              </p:cNvPr>
              <p:cNvSpPr/>
              <p:nvPr/>
            </p:nvSpPr>
            <p:spPr>
              <a:xfrm>
                <a:off x="-515277" y="8846192"/>
                <a:ext cx="1113114" cy="217266"/>
              </a:xfrm>
              <a:custGeom>
                <a:avLst/>
                <a:gdLst/>
                <a:ahLst/>
                <a:cxnLst/>
                <a:rect l="l" t="t" r="r" b="b"/>
                <a:pathLst>
                  <a:path w="21405" h="4178" extrusionOk="0">
                    <a:moveTo>
                      <a:pt x="17583" y="621"/>
                    </a:moveTo>
                    <a:cubicBezTo>
                      <a:pt x="17584" y="621"/>
                      <a:pt x="17587" y="622"/>
                      <a:pt x="17594" y="626"/>
                    </a:cubicBezTo>
                    <a:lnTo>
                      <a:pt x="17594" y="626"/>
                    </a:lnTo>
                    <a:cubicBezTo>
                      <a:pt x="17587" y="623"/>
                      <a:pt x="17583" y="621"/>
                      <a:pt x="17583" y="621"/>
                    </a:cubicBezTo>
                    <a:close/>
                    <a:moveTo>
                      <a:pt x="17642" y="637"/>
                    </a:moveTo>
                    <a:cubicBezTo>
                      <a:pt x="17640" y="639"/>
                      <a:pt x="17637" y="640"/>
                      <a:pt x="17634" y="640"/>
                    </a:cubicBezTo>
                    <a:cubicBezTo>
                      <a:pt x="17630" y="640"/>
                      <a:pt x="17625" y="639"/>
                      <a:pt x="17620" y="637"/>
                    </a:cubicBezTo>
                    <a:close/>
                    <a:moveTo>
                      <a:pt x="810" y="267"/>
                    </a:moveTo>
                    <a:cubicBezTo>
                      <a:pt x="1011" y="267"/>
                      <a:pt x="1223" y="269"/>
                      <a:pt x="1423" y="282"/>
                    </a:cubicBezTo>
                    <a:cubicBezTo>
                      <a:pt x="2029" y="297"/>
                      <a:pt x="2622" y="297"/>
                      <a:pt x="3230" y="311"/>
                    </a:cubicBezTo>
                    <a:cubicBezTo>
                      <a:pt x="4089" y="341"/>
                      <a:pt x="4933" y="356"/>
                      <a:pt x="5792" y="370"/>
                    </a:cubicBezTo>
                    <a:cubicBezTo>
                      <a:pt x="6785" y="400"/>
                      <a:pt x="7777" y="415"/>
                      <a:pt x="8770" y="445"/>
                    </a:cubicBezTo>
                    <a:cubicBezTo>
                      <a:pt x="9777" y="459"/>
                      <a:pt x="10784" y="489"/>
                      <a:pt x="11791" y="504"/>
                    </a:cubicBezTo>
                    <a:cubicBezTo>
                      <a:pt x="12694" y="519"/>
                      <a:pt x="13599" y="548"/>
                      <a:pt x="14502" y="564"/>
                    </a:cubicBezTo>
                    <a:cubicBezTo>
                      <a:pt x="15183" y="578"/>
                      <a:pt x="15880" y="593"/>
                      <a:pt x="16561" y="607"/>
                    </a:cubicBezTo>
                    <a:cubicBezTo>
                      <a:pt x="16901" y="623"/>
                      <a:pt x="17242" y="637"/>
                      <a:pt x="17583" y="637"/>
                    </a:cubicBezTo>
                    <a:lnTo>
                      <a:pt x="17612" y="637"/>
                    </a:lnTo>
                    <a:cubicBezTo>
                      <a:pt x="17642" y="652"/>
                      <a:pt x="17671" y="667"/>
                      <a:pt x="17716" y="682"/>
                    </a:cubicBezTo>
                    <a:lnTo>
                      <a:pt x="18694" y="1170"/>
                    </a:lnTo>
                    <a:cubicBezTo>
                      <a:pt x="19452" y="1542"/>
                      <a:pt x="20197" y="1929"/>
                      <a:pt x="20955" y="2302"/>
                    </a:cubicBezTo>
                    <a:lnTo>
                      <a:pt x="20955" y="2302"/>
                    </a:lnTo>
                    <a:cubicBezTo>
                      <a:pt x="20408" y="2565"/>
                      <a:pt x="19861" y="2836"/>
                      <a:pt x="19301" y="3096"/>
                    </a:cubicBezTo>
                    <a:cubicBezTo>
                      <a:pt x="18886" y="3303"/>
                      <a:pt x="18471" y="3511"/>
                      <a:pt x="18057" y="3704"/>
                    </a:cubicBezTo>
                    <a:cubicBezTo>
                      <a:pt x="17924" y="3763"/>
                      <a:pt x="17805" y="3837"/>
                      <a:pt x="17671" y="3896"/>
                    </a:cubicBezTo>
                    <a:cubicBezTo>
                      <a:pt x="17651" y="3896"/>
                      <a:pt x="17630" y="3903"/>
                      <a:pt x="17610" y="3913"/>
                    </a:cubicBezTo>
                    <a:lnTo>
                      <a:pt x="17610" y="3913"/>
                    </a:lnTo>
                    <a:cubicBezTo>
                      <a:pt x="17589" y="3908"/>
                      <a:pt x="17561" y="3907"/>
                      <a:pt x="17532" y="3907"/>
                    </a:cubicBezTo>
                    <a:cubicBezTo>
                      <a:pt x="17481" y="3907"/>
                      <a:pt x="17428" y="3911"/>
                      <a:pt x="17405" y="3911"/>
                    </a:cubicBezTo>
                    <a:lnTo>
                      <a:pt x="16857" y="3911"/>
                    </a:lnTo>
                    <a:cubicBezTo>
                      <a:pt x="16235" y="3911"/>
                      <a:pt x="15613" y="3896"/>
                      <a:pt x="14976" y="3896"/>
                    </a:cubicBezTo>
                    <a:cubicBezTo>
                      <a:pt x="14102" y="3882"/>
                      <a:pt x="13213" y="3866"/>
                      <a:pt x="12339" y="3866"/>
                    </a:cubicBezTo>
                    <a:cubicBezTo>
                      <a:pt x="11332" y="3852"/>
                      <a:pt x="10324" y="3837"/>
                      <a:pt x="9317" y="3837"/>
                    </a:cubicBezTo>
                    <a:lnTo>
                      <a:pt x="6252" y="3793"/>
                    </a:lnTo>
                    <a:cubicBezTo>
                      <a:pt x="5347" y="3793"/>
                      <a:pt x="4429" y="3777"/>
                      <a:pt x="3511" y="3777"/>
                    </a:cubicBezTo>
                    <a:cubicBezTo>
                      <a:pt x="2845" y="3763"/>
                      <a:pt x="2163" y="3763"/>
                      <a:pt x="1482" y="3748"/>
                    </a:cubicBezTo>
                    <a:cubicBezTo>
                      <a:pt x="1223" y="3748"/>
                      <a:pt x="955" y="3729"/>
                      <a:pt x="685" y="3729"/>
                    </a:cubicBezTo>
                    <a:cubicBezTo>
                      <a:pt x="633" y="3729"/>
                      <a:pt x="581" y="3730"/>
                      <a:pt x="529" y="3731"/>
                    </a:cubicBezTo>
                    <a:lnTo>
                      <a:pt x="529" y="3731"/>
                    </a:lnTo>
                    <a:cubicBezTo>
                      <a:pt x="262" y="2903"/>
                      <a:pt x="202" y="2024"/>
                      <a:pt x="430" y="1186"/>
                    </a:cubicBezTo>
                    <a:cubicBezTo>
                      <a:pt x="511" y="873"/>
                      <a:pt x="631" y="548"/>
                      <a:pt x="810" y="267"/>
                    </a:cubicBezTo>
                    <a:close/>
                    <a:moveTo>
                      <a:pt x="741" y="1"/>
                    </a:moveTo>
                    <a:cubicBezTo>
                      <a:pt x="687" y="1"/>
                      <a:pt x="650" y="29"/>
                      <a:pt x="632" y="67"/>
                    </a:cubicBezTo>
                    <a:lnTo>
                      <a:pt x="632" y="67"/>
                    </a:lnTo>
                    <a:cubicBezTo>
                      <a:pt x="487" y="273"/>
                      <a:pt x="385" y="521"/>
                      <a:pt x="297" y="741"/>
                    </a:cubicBezTo>
                    <a:cubicBezTo>
                      <a:pt x="90" y="1304"/>
                      <a:pt x="1" y="1911"/>
                      <a:pt x="30" y="2503"/>
                    </a:cubicBezTo>
                    <a:cubicBezTo>
                      <a:pt x="60" y="2977"/>
                      <a:pt x="149" y="3451"/>
                      <a:pt x="311" y="3896"/>
                    </a:cubicBezTo>
                    <a:cubicBezTo>
                      <a:pt x="327" y="3955"/>
                      <a:pt x="370" y="4000"/>
                      <a:pt x="430" y="4000"/>
                    </a:cubicBezTo>
                    <a:lnTo>
                      <a:pt x="1126" y="4000"/>
                    </a:lnTo>
                    <a:cubicBezTo>
                      <a:pt x="1733" y="4014"/>
                      <a:pt x="2341" y="4014"/>
                      <a:pt x="2963" y="4030"/>
                    </a:cubicBezTo>
                    <a:cubicBezTo>
                      <a:pt x="3822" y="4030"/>
                      <a:pt x="4696" y="4044"/>
                      <a:pt x="5570" y="4059"/>
                    </a:cubicBezTo>
                    <a:cubicBezTo>
                      <a:pt x="6577" y="4059"/>
                      <a:pt x="7585" y="4074"/>
                      <a:pt x="8592" y="4089"/>
                    </a:cubicBezTo>
                    <a:cubicBezTo>
                      <a:pt x="9613" y="4089"/>
                      <a:pt x="10636" y="4103"/>
                      <a:pt x="11673" y="4119"/>
                    </a:cubicBezTo>
                    <a:cubicBezTo>
                      <a:pt x="12591" y="4133"/>
                      <a:pt x="13510" y="4133"/>
                      <a:pt x="14428" y="4148"/>
                    </a:cubicBezTo>
                    <a:cubicBezTo>
                      <a:pt x="15124" y="4148"/>
                      <a:pt x="15820" y="4162"/>
                      <a:pt x="16516" y="4162"/>
                    </a:cubicBezTo>
                    <a:cubicBezTo>
                      <a:pt x="16872" y="4178"/>
                      <a:pt x="17227" y="4178"/>
                      <a:pt x="17583" y="4178"/>
                    </a:cubicBezTo>
                    <a:cubicBezTo>
                      <a:pt x="17657" y="4178"/>
                      <a:pt x="17731" y="4148"/>
                      <a:pt x="17805" y="4119"/>
                    </a:cubicBezTo>
                    <a:cubicBezTo>
                      <a:pt x="18116" y="3955"/>
                      <a:pt x="18442" y="3807"/>
                      <a:pt x="18753" y="3659"/>
                    </a:cubicBezTo>
                    <a:cubicBezTo>
                      <a:pt x="19553" y="3259"/>
                      <a:pt x="20353" y="2874"/>
                      <a:pt x="21153" y="2489"/>
                    </a:cubicBezTo>
                    <a:cubicBezTo>
                      <a:pt x="21212" y="2460"/>
                      <a:pt x="21271" y="2444"/>
                      <a:pt x="21315" y="2415"/>
                    </a:cubicBezTo>
                    <a:cubicBezTo>
                      <a:pt x="21404" y="2371"/>
                      <a:pt x="21404" y="2237"/>
                      <a:pt x="21315" y="2193"/>
                    </a:cubicBezTo>
                    <a:cubicBezTo>
                      <a:pt x="20709" y="1881"/>
                      <a:pt x="20086" y="1571"/>
                      <a:pt x="19479" y="1275"/>
                    </a:cubicBezTo>
                    <a:cubicBezTo>
                      <a:pt x="19064" y="1067"/>
                      <a:pt x="18635" y="860"/>
                      <a:pt x="18220" y="652"/>
                    </a:cubicBezTo>
                    <a:cubicBezTo>
                      <a:pt x="18086" y="578"/>
                      <a:pt x="17968" y="519"/>
                      <a:pt x="17835" y="459"/>
                    </a:cubicBezTo>
                    <a:cubicBezTo>
                      <a:pt x="17776" y="430"/>
                      <a:pt x="17701" y="386"/>
                      <a:pt x="17642" y="370"/>
                    </a:cubicBezTo>
                    <a:cubicBezTo>
                      <a:pt x="17560" y="360"/>
                      <a:pt x="17475" y="357"/>
                      <a:pt x="17388" y="357"/>
                    </a:cubicBezTo>
                    <a:cubicBezTo>
                      <a:pt x="17290" y="357"/>
                      <a:pt x="17191" y="360"/>
                      <a:pt x="17095" y="360"/>
                    </a:cubicBezTo>
                    <a:cubicBezTo>
                      <a:pt x="17044" y="360"/>
                      <a:pt x="16995" y="359"/>
                      <a:pt x="16946" y="356"/>
                    </a:cubicBezTo>
                    <a:lnTo>
                      <a:pt x="15124" y="311"/>
                    </a:lnTo>
                    <a:lnTo>
                      <a:pt x="12546" y="267"/>
                    </a:lnTo>
                    <a:cubicBezTo>
                      <a:pt x="11539" y="238"/>
                      <a:pt x="10547" y="222"/>
                      <a:pt x="9554" y="193"/>
                    </a:cubicBezTo>
                    <a:cubicBezTo>
                      <a:pt x="8547" y="178"/>
                      <a:pt x="7525" y="149"/>
                      <a:pt x="6518" y="133"/>
                    </a:cubicBezTo>
                    <a:cubicBezTo>
                      <a:pt x="5614" y="104"/>
                      <a:pt x="4711" y="90"/>
                      <a:pt x="3807" y="74"/>
                    </a:cubicBezTo>
                    <a:cubicBezTo>
                      <a:pt x="3141" y="60"/>
                      <a:pt x="2460" y="45"/>
                      <a:pt x="1778" y="30"/>
                    </a:cubicBezTo>
                    <a:cubicBezTo>
                      <a:pt x="1452" y="15"/>
                      <a:pt x="1111" y="1"/>
                      <a:pt x="785"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6" name="Google Shape;183;p19">
                <a:extLst>
                  <a:ext uri="{FF2B5EF4-FFF2-40B4-BE49-F238E27FC236}">
                    <a16:creationId xmlns:a16="http://schemas.microsoft.com/office/drawing/2014/main" id="{170F9028-FC1B-C375-5F7A-D33FA2CC97B3}"/>
                  </a:ext>
                </a:extLst>
              </p:cNvPr>
              <p:cNvSpPr/>
              <p:nvPr/>
            </p:nvSpPr>
            <p:spPr>
              <a:xfrm>
                <a:off x="335120" y="8873597"/>
                <a:ext cx="78628" cy="184921"/>
              </a:xfrm>
              <a:custGeom>
                <a:avLst/>
                <a:gdLst/>
                <a:ahLst/>
                <a:cxnLst/>
                <a:rect l="l" t="t" r="r" b="b"/>
                <a:pathLst>
                  <a:path w="1512" h="3556" extrusionOk="0">
                    <a:moveTo>
                      <a:pt x="1323" y="1"/>
                    </a:moveTo>
                    <a:cubicBezTo>
                      <a:pt x="1302" y="1"/>
                      <a:pt x="1281" y="7"/>
                      <a:pt x="1259" y="21"/>
                    </a:cubicBezTo>
                    <a:cubicBezTo>
                      <a:pt x="874" y="258"/>
                      <a:pt x="489" y="495"/>
                      <a:pt x="90" y="703"/>
                    </a:cubicBezTo>
                    <a:cubicBezTo>
                      <a:pt x="15" y="748"/>
                      <a:pt x="1" y="896"/>
                      <a:pt x="90" y="940"/>
                    </a:cubicBezTo>
                    <a:cubicBezTo>
                      <a:pt x="423" y="1113"/>
                      <a:pt x="757" y="1286"/>
                      <a:pt x="1100" y="1459"/>
                    </a:cubicBezTo>
                    <a:lnTo>
                      <a:pt x="1100" y="1459"/>
                    </a:lnTo>
                    <a:cubicBezTo>
                      <a:pt x="922" y="1562"/>
                      <a:pt x="750" y="1662"/>
                      <a:pt x="578" y="1769"/>
                    </a:cubicBezTo>
                    <a:cubicBezTo>
                      <a:pt x="459" y="1828"/>
                      <a:pt x="356" y="1888"/>
                      <a:pt x="238" y="1962"/>
                    </a:cubicBezTo>
                    <a:cubicBezTo>
                      <a:pt x="163" y="2006"/>
                      <a:pt x="104" y="2051"/>
                      <a:pt x="90" y="2140"/>
                    </a:cubicBezTo>
                    <a:cubicBezTo>
                      <a:pt x="74" y="2332"/>
                      <a:pt x="386" y="2421"/>
                      <a:pt x="534" y="2480"/>
                    </a:cubicBezTo>
                    <a:cubicBezTo>
                      <a:pt x="679" y="2558"/>
                      <a:pt x="837" y="2622"/>
                      <a:pt x="995" y="2683"/>
                    </a:cubicBezTo>
                    <a:lnTo>
                      <a:pt x="995" y="2683"/>
                    </a:lnTo>
                    <a:cubicBezTo>
                      <a:pt x="824" y="2787"/>
                      <a:pt x="645" y="2878"/>
                      <a:pt x="459" y="2940"/>
                    </a:cubicBezTo>
                    <a:cubicBezTo>
                      <a:pt x="370" y="2969"/>
                      <a:pt x="311" y="3102"/>
                      <a:pt x="400" y="3161"/>
                    </a:cubicBezTo>
                    <a:cubicBezTo>
                      <a:pt x="607" y="3339"/>
                      <a:pt x="844" y="3458"/>
                      <a:pt x="1111" y="3547"/>
                    </a:cubicBezTo>
                    <a:cubicBezTo>
                      <a:pt x="1127" y="3553"/>
                      <a:pt x="1141" y="3556"/>
                      <a:pt x="1155" y="3556"/>
                    </a:cubicBezTo>
                    <a:cubicBezTo>
                      <a:pt x="1272" y="3556"/>
                      <a:pt x="1317" y="3348"/>
                      <a:pt x="1170" y="3295"/>
                    </a:cubicBezTo>
                    <a:cubicBezTo>
                      <a:pt x="1027" y="3244"/>
                      <a:pt x="884" y="3179"/>
                      <a:pt x="751" y="3100"/>
                    </a:cubicBezTo>
                    <a:lnTo>
                      <a:pt x="751" y="3100"/>
                    </a:lnTo>
                    <a:cubicBezTo>
                      <a:pt x="962" y="3007"/>
                      <a:pt x="1164" y="2893"/>
                      <a:pt x="1348" y="2762"/>
                    </a:cubicBezTo>
                    <a:cubicBezTo>
                      <a:pt x="1437" y="2687"/>
                      <a:pt x="1423" y="2569"/>
                      <a:pt x="1318" y="2525"/>
                    </a:cubicBezTo>
                    <a:cubicBezTo>
                      <a:pt x="1141" y="2450"/>
                      <a:pt x="963" y="2391"/>
                      <a:pt x="785" y="2318"/>
                    </a:cubicBezTo>
                    <a:cubicBezTo>
                      <a:pt x="696" y="2288"/>
                      <a:pt x="623" y="2243"/>
                      <a:pt x="534" y="2199"/>
                    </a:cubicBezTo>
                    <a:cubicBezTo>
                      <a:pt x="506" y="2185"/>
                      <a:pt x="468" y="2168"/>
                      <a:pt x="429" y="2147"/>
                    </a:cubicBezTo>
                    <a:lnTo>
                      <a:pt x="429" y="2147"/>
                    </a:lnTo>
                    <a:cubicBezTo>
                      <a:pt x="482" y="2120"/>
                      <a:pt x="522" y="2093"/>
                      <a:pt x="564" y="2065"/>
                    </a:cubicBezTo>
                    <a:cubicBezTo>
                      <a:pt x="667" y="2021"/>
                      <a:pt x="756" y="1962"/>
                      <a:pt x="844" y="1903"/>
                    </a:cubicBezTo>
                    <a:cubicBezTo>
                      <a:pt x="1038" y="1799"/>
                      <a:pt x="1230" y="1680"/>
                      <a:pt x="1423" y="1562"/>
                    </a:cubicBezTo>
                    <a:cubicBezTo>
                      <a:pt x="1512" y="1518"/>
                      <a:pt x="1512" y="1384"/>
                      <a:pt x="1423" y="1340"/>
                    </a:cubicBezTo>
                    <a:cubicBezTo>
                      <a:pt x="1093" y="1169"/>
                      <a:pt x="764" y="999"/>
                      <a:pt x="435" y="820"/>
                    </a:cubicBezTo>
                    <a:lnTo>
                      <a:pt x="435" y="820"/>
                    </a:lnTo>
                    <a:cubicBezTo>
                      <a:pt x="760" y="633"/>
                      <a:pt x="1077" y="439"/>
                      <a:pt x="1393" y="244"/>
                    </a:cubicBezTo>
                    <a:cubicBezTo>
                      <a:pt x="1504" y="169"/>
                      <a:pt x="1429" y="1"/>
                      <a:pt x="1323"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 name="Google Shape;184;p19">
                <a:extLst>
                  <a:ext uri="{FF2B5EF4-FFF2-40B4-BE49-F238E27FC236}">
                    <a16:creationId xmlns:a16="http://schemas.microsoft.com/office/drawing/2014/main" id="{BEAC36A2-F7F0-0E49-175B-9B8F7B9ACD98}"/>
                  </a:ext>
                </a:extLst>
              </p:cNvPr>
              <p:cNvSpPr/>
              <p:nvPr/>
            </p:nvSpPr>
            <p:spPr>
              <a:xfrm>
                <a:off x="478855" y="8917071"/>
                <a:ext cx="105773" cy="90588"/>
              </a:xfrm>
              <a:custGeom>
                <a:avLst/>
                <a:gdLst/>
                <a:ahLst/>
                <a:cxnLst/>
                <a:rect l="l" t="t" r="r" b="b"/>
                <a:pathLst>
                  <a:path w="2034" h="1742" extrusionOk="0">
                    <a:moveTo>
                      <a:pt x="659" y="711"/>
                    </a:moveTo>
                    <a:cubicBezTo>
                      <a:pt x="760" y="760"/>
                      <a:pt x="863" y="807"/>
                      <a:pt x="967" y="852"/>
                    </a:cubicBezTo>
                    <a:lnTo>
                      <a:pt x="967" y="852"/>
                    </a:lnTo>
                    <a:cubicBezTo>
                      <a:pt x="891" y="878"/>
                      <a:pt x="814" y="905"/>
                      <a:pt x="737" y="931"/>
                    </a:cubicBezTo>
                    <a:lnTo>
                      <a:pt x="737" y="931"/>
                    </a:lnTo>
                    <a:cubicBezTo>
                      <a:pt x="710" y="858"/>
                      <a:pt x="684" y="784"/>
                      <a:pt x="659" y="711"/>
                    </a:cubicBezTo>
                    <a:close/>
                    <a:moveTo>
                      <a:pt x="199" y="0"/>
                    </a:moveTo>
                    <a:cubicBezTo>
                      <a:pt x="140" y="0"/>
                      <a:pt x="65" y="60"/>
                      <a:pt x="81" y="133"/>
                    </a:cubicBezTo>
                    <a:cubicBezTo>
                      <a:pt x="82" y="152"/>
                      <a:pt x="84" y="171"/>
                      <a:pt x="86" y="189"/>
                    </a:cubicBezTo>
                    <a:lnTo>
                      <a:pt x="86" y="189"/>
                    </a:lnTo>
                    <a:cubicBezTo>
                      <a:pt x="21" y="239"/>
                      <a:pt x="1" y="343"/>
                      <a:pt x="95" y="400"/>
                    </a:cubicBezTo>
                    <a:cubicBezTo>
                      <a:pt x="95" y="400"/>
                      <a:pt x="95" y="400"/>
                      <a:pt x="95" y="400"/>
                    </a:cubicBezTo>
                    <a:lnTo>
                      <a:pt x="95" y="400"/>
                    </a:lnTo>
                    <a:cubicBezTo>
                      <a:pt x="99" y="402"/>
                      <a:pt x="103" y="405"/>
                      <a:pt x="107" y="408"/>
                    </a:cubicBezTo>
                    <a:lnTo>
                      <a:pt x="107" y="408"/>
                    </a:lnTo>
                    <a:cubicBezTo>
                      <a:pt x="148" y="788"/>
                      <a:pt x="203" y="1168"/>
                      <a:pt x="259" y="1548"/>
                    </a:cubicBezTo>
                    <a:lnTo>
                      <a:pt x="259" y="1548"/>
                    </a:lnTo>
                    <a:cubicBezTo>
                      <a:pt x="259" y="1570"/>
                      <a:pt x="258" y="1592"/>
                      <a:pt x="258" y="1614"/>
                    </a:cubicBezTo>
                    <a:cubicBezTo>
                      <a:pt x="262" y="1614"/>
                      <a:pt x="265" y="1613"/>
                      <a:pt x="268" y="1613"/>
                    </a:cubicBezTo>
                    <a:lnTo>
                      <a:pt x="268" y="1613"/>
                    </a:lnTo>
                    <a:cubicBezTo>
                      <a:pt x="270" y="1623"/>
                      <a:pt x="271" y="1634"/>
                      <a:pt x="273" y="1644"/>
                    </a:cubicBezTo>
                    <a:cubicBezTo>
                      <a:pt x="280" y="1711"/>
                      <a:pt x="332" y="1741"/>
                      <a:pt x="387" y="1741"/>
                    </a:cubicBezTo>
                    <a:cubicBezTo>
                      <a:pt x="454" y="1741"/>
                      <a:pt x="525" y="1696"/>
                      <a:pt x="525" y="1614"/>
                    </a:cubicBezTo>
                    <a:cubicBezTo>
                      <a:pt x="525" y="1605"/>
                      <a:pt x="524" y="1595"/>
                      <a:pt x="524" y="1585"/>
                    </a:cubicBezTo>
                    <a:lnTo>
                      <a:pt x="524" y="1585"/>
                    </a:lnTo>
                    <a:cubicBezTo>
                      <a:pt x="524" y="1585"/>
                      <a:pt x="525" y="1585"/>
                      <a:pt x="525" y="1585"/>
                    </a:cubicBezTo>
                    <a:cubicBezTo>
                      <a:pt x="525" y="1582"/>
                      <a:pt x="524" y="1578"/>
                      <a:pt x="524" y="1575"/>
                    </a:cubicBezTo>
                    <a:lnTo>
                      <a:pt x="524" y="1575"/>
                    </a:lnTo>
                    <a:cubicBezTo>
                      <a:pt x="524" y="1574"/>
                      <a:pt x="524" y="1573"/>
                      <a:pt x="524" y="1571"/>
                    </a:cubicBezTo>
                    <a:lnTo>
                      <a:pt x="524" y="1571"/>
                    </a:lnTo>
                    <a:cubicBezTo>
                      <a:pt x="524" y="1571"/>
                      <a:pt x="525" y="1571"/>
                      <a:pt x="525" y="1571"/>
                    </a:cubicBezTo>
                    <a:cubicBezTo>
                      <a:pt x="693" y="1482"/>
                      <a:pt x="867" y="1409"/>
                      <a:pt x="1046" y="1355"/>
                    </a:cubicBezTo>
                    <a:lnTo>
                      <a:pt x="1046" y="1355"/>
                    </a:lnTo>
                    <a:cubicBezTo>
                      <a:pt x="1170" y="1337"/>
                      <a:pt x="1293" y="1311"/>
                      <a:pt x="1414" y="1274"/>
                    </a:cubicBezTo>
                    <a:lnTo>
                      <a:pt x="1414" y="1274"/>
                    </a:lnTo>
                    <a:cubicBezTo>
                      <a:pt x="1414" y="1274"/>
                      <a:pt x="1414" y="1274"/>
                      <a:pt x="1414" y="1274"/>
                    </a:cubicBezTo>
                    <a:cubicBezTo>
                      <a:pt x="1524" y="1244"/>
                      <a:pt x="1526" y="1125"/>
                      <a:pt x="1464" y="1061"/>
                    </a:cubicBezTo>
                    <a:lnTo>
                      <a:pt x="1464" y="1061"/>
                    </a:lnTo>
                    <a:cubicBezTo>
                      <a:pt x="1477" y="1058"/>
                      <a:pt x="1490" y="1055"/>
                      <a:pt x="1503" y="1052"/>
                    </a:cubicBezTo>
                    <a:lnTo>
                      <a:pt x="1503" y="1052"/>
                    </a:lnTo>
                    <a:cubicBezTo>
                      <a:pt x="1503" y="1052"/>
                      <a:pt x="1503" y="1052"/>
                      <a:pt x="1503" y="1052"/>
                    </a:cubicBezTo>
                    <a:cubicBezTo>
                      <a:pt x="1554" y="1038"/>
                      <a:pt x="1582" y="1003"/>
                      <a:pt x="1591" y="963"/>
                    </a:cubicBezTo>
                    <a:lnTo>
                      <a:pt x="1591" y="963"/>
                    </a:lnTo>
                    <a:cubicBezTo>
                      <a:pt x="1670" y="994"/>
                      <a:pt x="1749" y="1023"/>
                      <a:pt x="1829" y="1052"/>
                    </a:cubicBezTo>
                    <a:cubicBezTo>
                      <a:pt x="1844" y="1058"/>
                      <a:pt x="1859" y="1061"/>
                      <a:pt x="1872" y="1061"/>
                    </a:cubicBezTo>
                    <a:cubicBezTo>
                      <a:pt x="1989" y="1061"/>
                      <a:pt x="2033" y="853"/>
                      <a:pt x="1888" y="800"/>
                    </a:cubicBezTo>
                    <a:cubicBezTo>
                      <a:pt x="1701" y="735"/>
                      <a:pt x="1514" y="660"/>
                      <a:pt x="1329" y="578"/>
                    </a:cubicBezTo>
                    <a:lnTo>
                      <a:pt x="1329" y="578"/>
                    </a:lnTo>
                    <a:cubicBezTo>
                      <a:pt x="1141" y="446"/>
                      <a:pt x="937" y="347"/>
                      <a:pt x="717" y="281"/>
                    </a:cubicBezTo>
                    <a:cubicBezTo>
                      <a:pt x="703" y="277"/>
                      <a:pt x="690" y="275"/>
                      <a:pt x="677" y="275"/>
                    </a:cubicBezTo>
                    <a:cubicBezTo>
                      <a:pt x="632" y="275"/>
                      <a:pt x="595" y="299"/>
                      <a:pt x="573" y="333"/>
                    </a:cubicBezTo>
                    <a:lnTo>
                      <a:pt x="573" y="333"/>
                    </a:lnTo>
                    <a:cubicBezTo>
                      <a:pt x="527" y="310"/>
                      <a:pt x="482" y="288"/>
                      <a:pt x="436" y="267"/>
                    </a:cubicBezTo>
                    <a:cubicBezTo>
                      <a:pt x="423" y="263"/>
                      <a:pt x="410" y="260"/>
                      <a:pt x="397" y="258"/>
                    </a:cubicBezTo>
                    <a:lnTo>
                      <a:pt x="397" y="258"/>
                    </a:lnTo>
                    <a:cubicBezTo>
                      <a:pt x="380" y="250"/>
                      <a:pt x="362" y="241"/>
                      <a:pt x="344" y="233"/>
                    </a:cubicBezTo>
                    <a:lnTo>
                      <a:pt x="344" y="233"/>
                    </a:lnTo>
                    <a:cubicBezTo>
                      <a:pt x="340" y="200"/>
                      <a:pt x="336" y="167"/>
                      <a:pt x="332" y="133"/>
                    </a:cubicBezTo>
                    <a:cubicBezTo>
                      <a:pt x="332" y="74"/>
                      <a:pt x="273" y="0"/>
                      <a:pt x="19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8" name="Google Shape;185;p19">
                <a:extLst>
                  <a:ext uri="{FF2B5EF4-FFF2-40B4-BE49-F238E27FC236}">
                    <a16:creationId xmlns:a16="http://schemas.microsoft.com/office/drawing/2014/main" id="{0E5DFC12-5EC9-2920-2C8F-021FD492A251}"/>
                  </a:ext>
                </a:extLst>
              </p:cNvPr>
              <p:cNvSpPr/>
              <p:nvPr/>
            </p:nvSpPr>
            <p:spPr>
              <a:xfrm>
                <a:off x="-506021" y="8895490"/>
                <a:ext cx="861993" cy="37754"/>
              </a:xfrm>
              <a:custGeom>
                <a:avLst/>
                <a:gdLst/>
                <a:ahLst/>
                <a:cxnLst/>
                <a:rect l="l" t="t" r="r" b="b"/>
                <a:pathLst>
                  <a:path w="16576" h="726" extrusionOk="0">
                    <a:moveTo>
                      <a:pt x="150" y="0"/>
                    </a:moveTo>
                    <a:cubicBezTo>
                      <a:pt x="1" y="0"/>
                      <a:pt x="5" y="252"/>
                      <a:pt x="163" y="267"/>
                    </a:cubicBezTo>
                    <a:cubicBezTo>
                      <a:pt x="2355" y="489"/>
                      <a:pt x="4547" y="534"/>
                      <a:pt x="6740" y="564"/>
                    </a:cubicBezTo>
                    <a:cubicBezTo>
                      <a:pt x="8947" y="607"/>
                      <a:pt x="11154" y="637"/>
                      <a:pt x="13376" y="682"/>
                    </a:cubicBezTo>
                    <a:cubicBezTo>
                      <a:pt x="13983" y="696"/>
                      <a:pt x="14590" y="696"/>
                      <a:pt x="15212" y="712"/>
                    </a:cubicBezTo>
                    <a:cubicBezTo>
                      <a:pt x="15524" y="712"/>
                      <a:pt x="15850" y="726"/>
                      <a:pt x="16160" y="726"/>
                    </a:cubicBezTo>
                    <a:cubicBezTo>
                      <a:pt x="16353" y="726"/>
                      <a:pt x="16575" y="682"/>
                      <a:pt x="16545" y="445"/>
                    </a:cubicBezTo>
                    <a:cubicBezTo>
                      <a:pt x="16534" y="381"/>
                      <a:pt x="16488" y="354"/>
                      <a:pt x="16439" y="354"/>
                    </a:cubicBezTo>
                    <a:cubicBezTo>
                      <a:pt x="16378" y="354"/>
                      <a:pt x="16312" y="395"/>
                      <a:pt x="16296" y="460"/>
                    </a:cubicBezTo>
                    <a:lnTo>
                      <a:pt x="16296" y="460"/>
                    </a:lnTo>
                    <a:cubicBezTo>
                      <a:pt x="16295" y="460"/>
                      <a:pt x="16295" y="460"/>
                      <a:pt x="16294" y="459"/>
                    </a:cubicBezTo>
                    <a:cubicBezTo>
                      <a:pt x="16294" y="459"/>
                      <a:pt x="16235" y="475"/>
                      <a:pt x="16220" y="475"/>
                    </a:cubicBezTo>
                    <a:cubicBezTo>
                      <a:pt x="16160" y="475"/>
                      <a:pt x="16101" y="475"/>
                      <a:pt x="16042" y="459"/>
                    </a:cubicBezTo>
                    <a:lnTo>
                      <a:pt x="15613" y="459"/>
                    </a:lnTo>
                    <a:cubicBezTo>
                      <a:pt x="15346" y="459"/>
                      <a:pt x="15080" y="445"/>
                      <a:pt x="14813" y="445"/>
                    </a:cubicBezTo>
                    <a:cubicBezTo>
                      <a:pt x="14280" y="430"/>
                      <a:pt x="13761" y="430"/>
                      <a:pt x="13227" y="415"/>
                    </a:cubicBezTo>
                    <a:cubicBezTo>
                      <a:pt x="12161" y="400"/>
                      <a:pt x="11094" y="386"/>
                      <a:pt x="10043" y="370"/>
                    </a:cubicBezTo>
                    <a:cubicBezTo>
                      <a:pt x="7940" y="327"/>
                      <a:pt x="5821" y="311"/>
                      <a:pt x="3718" y="238"/>
                    </a:cubicBezTo>
                    <a:cubicBezTo>
                      <a:pt x="2533" y="193"/>
                      <a:pt x="1348" y="119"/>
                      <a:pt x="163" y="1"/>
                    </a:cubicBezTo>
                    <a:cubicBezTo>
                      <a:pt x="158" y="0"/>
                      <a:pt x="154" y="0"/>
                      <a:pt x="15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9" name="Google Shape;186;p19">
                <a:extLst>
                  <a:ext uri="{FF2B5EF4-FFF2-40B4-BE49-F238E27FC236}">
                    <a16:creationId xmlns:a16="http://schemas.microsoft.com/office/drawing/2014/main" id="{5BCA9C07-D5AE-923D-2488-2E529D85E8C0}"/>
                  </a:ext>
                </a:extLst>
              </p:cNvPr>
              <p:cNvSpPr/>
              <p:nvPr/>
            </p:nvSpPr>
            <p:spPr>
              <a:xfrm>
                <a:off x="-510649" y="8980202"/>
                <a:ext cx="867402" cy="30577"/>
              </a:xfrm>
              <a:custGeom>
                <a:avLst/>
                <a:gdLst/>
                <a:ahLst/>
                <a:cxnLst/>
                <a:rect l="l" t="t" r="r" b="b"/>
                <a:pathLst>
                  <a:path w="16680" h="588" extrusionOk="0">
                    <a:moveTo>
                      <a:pt x="16529" y="0"/>
                    </a:moveTo>
                    <a:cubicBezTo>
                      <a:pt x="16525" y="0"/>
                      <a:pt x="16521" y="1"/>
                      <a:pt x="16516" y="1"/>
                    </a:cubicBezTo>
                    <a:cubicBezTo>
                      <a:pt x="14369" y="104"/>
                      <a:pt x="12220" y="149"/>
                      <a:pt x="10073" y="223"/>
                    </a:cubicBezTo>
                    <a:cubicBezTo>
                      <a:pt x="9184" y="247"/>
                      <a:pt x="8305" y="271"/>
                      <a:pt x="7428" y="271"/>
                    </a:cubicBezTo>
                    <a:cubicBezTo>
                      <a:pt x="7238" y="271"/>
                      <a:pt x="7048" y="270"/>
                      <a:pt x="6858" y="268"/>
                    </a:cubicBezTo>
                    <a:cubicBezTo>
                      <a:pt x="5792" y="252"/>
                      <a:pt x="4725" y="193"/>
                      <a:pt x="3659" y="149"/>
                    </a:cubicBezTo>
                    <a:cubicBezTo>
                      <a:pt x="3251" y="134"/>
                      <a:pt x="2843" y="124"/>
                      <a:pt x="2436" y="124"/>
                    </a:cubicBezTo>
                    <a:cubicBezTo>
                      <a:pt x="1660" y="124"/>
                      <a:pt x="886" y="160"/>
                      <a:pt x="119" y="268"/>
                    </a:cubicBezTo>
                    <a:cubicBezTo>
                      <a:pt x="15" y="282"/>
                      <a:pt x="1" y="430"/>
                      <a:pt x="60" y="489"/>
                    </a:cubicBezTo>
                    <a:lnTo>
                      <a:pt x="119" y="549"/>
                    </a:lnTo>
                    <a:cubicBezTo>
                      <a:pt x="147" y="576"/>
                      <a:pt x="178" y="588"/>
                      <a:pt x="209" y="588"/>
                    </a:cubicBezTo>
                    <a:cubicBezTo>
                      <a:pt x="266" y="588"/>
                      <a:pt x="319" y="548"/>
                      <a:pt x="340" y="497"/>
                    </a:cubicBezTo>
                    <a:lnTo>
                      <a:pt x="340" y="497"/>
                    </a:lnTo>
                    <a:cubicBezTo>
                      <a:pt x="1023" y="410"/>
                      <a:pt x="1708" y="380"/>
                      <a:pt x="2393" y="380"/>
                    </a:cubicBezTo>
                    <a:cubicBezTo>
                      <a:pt x="3764" y="380"/>
                      <a:pt x="5136" y="500"/>
                      <a:pt x="6503" y="519"/>
                    </a:cubicBezTo>
                    <a:cubicBezTo>
                      <a:pt x="6863" y="526"/>
                      <a:pt x="7223" y="530"/>
                      <a:pt x="7583" y="530"/>
                    </a:cubicBezTo>
                    <a:cubicBezTo>
                      <a:pt x="9367" y="530"/>
                      <a:pt x="11142" y="447"/>
                      <a:pt x="12917" y="386"/>
                    </a:cubicBezTo>
                    <a:cubicBezTo>
                      <a:pt x="14116" y="357"/>
                      <a:pt x="15317" y="327"/>
                      <a:pt x="16516" y="252"/>
                    </a:cubicBezTo>
                    <a:cubicBezTo>
                      <a:pt x="16675" y="252"/>
                      <a:pt x="16679" y="0"/>
                      <a:pt x="16529"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grpSp>
        <p:nvGrpSpPr>
          <p:cNvPr id="160" name="Google Shape;174;p19">
            <a:extLst>
              <a:ext uri="{FF2B5EF4-FFF2-40B4-BE49-F238E27FC236}">
                <a16:creationId xmlns:a16="http://schemas.microsoft.com/office/drawing/2014/main" id="{9A4C5B0C-6927-C641-AE9D-28A88741CD9F}"/>
              </a:ext>
            </a:extLst>
          </p:cNvPr>
          <p:cNvGrpSpPr/>
          <p:nvPr/>
        </p:nvGrpSpPr>
        <p:grpSpPr>
          <a:xfrm>
            <a:off x="5895638" y="2591876"/>
            <a:ext cx="382829" cy="416093"/>
            <a:chOff x="1249896" y="6880237"/>
            <a:chExt cx="151639" cy="164796"/>
          </a:xfrm>
        </p:grpSpPr>
        <p:sp>
          <p:nvSpPr>
            <p:cNvPr id="161" name="Google Shape;175;p19">
              <a:extLst>
                <a:ext uri="{FF2B5EF4-FFF2-40B4-BE49-F238E27FC236}">
                  <a16:creationId xmlns:a16="http://schemas.microsoft.com/office/drawing/2014/main" id="{C8655F6C-CD4F-10F8-4BC7-AE51ADFAE99A}"/>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 name="Google Shape;176;p19">
              <a:extLst>
                <a:ext uri="{FF2B5EF4-FFF2-40B4-BE49-F238E27FC236}">
                  <a16:creationId xmlns:a16="http://schemas.microsoft.com/office/drawing/2014/main" id="{2C316426-2910-F5A9-3D1F-BBD7A3547357}"/>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 name="Google Shape;177;p19">
              <a:extLst>
                <a:ext uri="{FF2B5EF4-FFF2-40B4-BE49-F238E27FC236}">
                  <a16:creationId xmlns:a16="http://schemas.microsoft.com/office/drawing/2014/main" id="{2104A14F-AD2F-18CE-CC55-EE7BE8A339D9}"/>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78;p19">
              <a:extLst>
                <a:ext uri="{FF2B5EF4-FFF2-40B4-BE49-F238E27FC236}">
                  <a16:creationId xmlns:a16="http://schemas.microsoft.com/office/drawing/2014/main" id="{9B8FAAEE-9557-A0A7-277E-CA7066AE888B}"/>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88" name="Google Shape;174;p19">
            <a:extLst>
              <a:ext uri="{FF2B5EF4-FFF2-40B4-BE49-F238E27FC236}">
                <a16:creationId xmlns:a16="http://schemas.microsoft.com/office/drawing/2014/main" id="{48EF6442-B224-C3B9-FBB2-0E4A5B09DFD5}"/>
              </a:ext>
            </a:extLst>
          </p:cNvPr>
          <p:cNvGrpSpPr/>
          <p:nvPr/>
        </p:nvGrpSpPr>
        <p:grpSpPr>
          <a:xfrm>
            <a:off x="1567063" y="2589237"/>
            <a:ext cx="382829" cy="416093"/>
            <a:chOff x="1249896" y="6880237"/>
            <a:chExt cx="151639" cy="164796"/>
          </a:xfrm>
        </p:grpSpPr>
        <p:sp>
          <p:nvSpPr>
            <p:cNvPr id="189" name="Google Shape;175;p19">
              <a:extLst>
                <a:ext uri="{FF2B5EF4-FFF2-40B4-BE49-F238E27FC236}">
                  <a16:creationId xmlns:a16="http://schemas.microsoft.com/office/drawing/2014/main" id="{71E14177-07F8-5DD7-D9A0-E429E6EBBB1D}"/>
                </a:ext>
              </a:extLst>
            </p:cNvPr>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 name="Google Shape;176;p19">
              <a:extLst>
                <a:ext uri="{FF2B5EF4-FFF2-40B4-BE49-F238E27FC236}">
                  <a16:creationId xmlns:a16="http://schemas.microsoft.com/office/drawing/2014/main" id="{F0AB44F4-FD40-248C-4FF9-3361D99C6FBB}"/>
                </a:ext>
              </a:extLst>
            </p:cNvPr>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77;p19">
              <a:extLst>
                <a:ext uri="{FF2B5EF4-FFF2-40B4-BE49-F238E27FC236}">
                  <a16:creationId xmlns:a16="http://schemas.microsoft.com/office/drawing/2014/main" id="{E1F5D475-5D73-828F-7636-295D630C8F96}"/>
                </a:ext>
              </a:extLst>
            </p:cNvPr>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 name="Google Shape;178;p19">
              <a:extLst>
                <a:ext uri="{FF2B5EF4-FFF2-40B4-BE49-F238E27FC236}">
                  <a16:creationId xmlns:a16="http://schemas.microsoft.com/office/drawing/2014/main" id="{BE272E33-66DC-E2A3-2CC3-B4F98AA3CAF5}"/>
                </a:ext>
              </a:extLst>
            </p:cNvPr>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 name="TextBox 2">
            <a:extLst>
              <a:ext uri="{FF2B5EF4-FFF2-40B4-BE49-F238E27FC236}">
                <a16:creationId xmlns:a16="http://schemas.microsoft.com/office/drawing/2014/main" id="{6B1C9B43-C9DA-9B7D-3A97-96F5E0281A1A}"/>
              </a:ext>
            </a:extLst>
          </p:cNvPr>
          <p:cNvSpPr txBox="1"/>
          <p:nvPr/>
        </p:nvSpPr>
        <p:spPr>
          <a:xfrm>
            <a:off x="5834915" y="742293"/>
            <a:ext cx="1276311"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الخامسة</a:t>
            </a:r>
          </a:p>
        </p:txBody>
      </p:sp>
      <p:sp>
        <p:nvSpPr>
          <p:cNvPr id="6" name="TextBox 5">
            <a:extLst>
              <a:ext uri="{FF2B5EF4-FFF2-40B4-BE49-F238E27FC236}">
                <a16:creationId xmlns:a16="http://schemas.microsoft.com/office/drawing/2014/main" id="{D3030699-8ED5-6116-E400-08D47B67AD70}"/>
              </a:ext>
            </a:extLst>
          </p:cNvPr>
          <p:cNvSpPr txBox="1"/>
          <p:nvPr/>
        </p:nvSpPr>
        <p:spPr>
          <a:xfrm>
            <a:off x="3298850" y="1030077"/>
            <a:ext cx="3823483"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الحروف الهجائية بالحركات القصيرة (حركة الكسرة)</a:t>
            </a:r>
            <a:endParaRPr lang="en-AE" b="1" dirty="0">
              <a:latin typeface="Dubai Medium" panose="020B0503030403030204" pitchFamily="34" charset="-78"/>
              <a:cs typeface="Dubai Medium" panose="020B0503030403030204" pitchFamily="34" charset="-78"/>
            </a:endParaRPr>
          </a:p>
        </p:txBody>
      </p:sp>
      <p:sp>
        <p:nvSpPr>
          <p:cNvPr id="10" name="TextBox 9">
            <a:extLst>
              <a:ext uri="{FF2B5EF4-FFF2-40B4-BE49-F238E27FC236}">
                <a16:creationId xmlns:a16="http://schemas.microsoft.com/office/drawing/2014/main" id="{9F68460A-84AE-7CB1-63B8-2579E1C3CDB4}"/>
              </a:ext>
            </a:extLst>
          </p:cNvPr>
          <p:cNvSpPr txBox="1"/>
          <p:nvPr/>
        </p:nvSpPr>
        <p:spPr>
          <a:xfrm>
            <a:off x="2381124" y="1330048"/>
            <a:ext cx="4790094"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قراءة الحروف الهجائية بالكسرة وبدون مساعدة</a:t>
            </a:r>
            <a:endParaRPr lang="en-AE" b="1" dirty="0">
              <a:latin typeface="Dubai Medium" panose="020B0503030403030204" pitchFamily="34" charset="-78"/>
              <a:cs typeface="Dubai Medium" panose="020B0503030403030204" pitchFamily="34" charset="-78"/>
            </a:endParaRPr>
          </a:p>
        </p:txBody>
      </p:sp>
      <p:sp>
        <p:nvSpPr>
          <p:cNvPr id="14" name="Rectangle 13">
            <a:extLst>
              <a:ext uri="{FF2B5EF4-FFF2-40B4-BE49-F238E27FC236}">
                <a16:creationId xmlns:a16="http://schemas.microsoft.com/office/drawing/2014/main" id="{811449F6-27C1-F4D4-3FC3-C9870C101C28}"/>
              </a:ext>
            </a:extLst>
          </p:cNvPr>
          <p:cNvSpPr/>
          <p:nvPr/>
        </p:nvSpPr>
        <p:spPr>
          <a:xfrm>
            <a:off x="5991353" y="495224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8" name="Rectangle 17">
            <a:extLst>
              <a:ext uri="{FF2B5EF4-FFF2-40B4-BE49-F238E27FC236}">
                <a16:creationId xmlns:a16="http://schemas.microsoft.com/office/drawing/2014/main" id="{9259AA74-4E5D-D235-DA47-E9E1FC905F81}"/>
              </a:ext>
            </a:extLst>
          </p:cNvPr>
          <p:cNvSpPr/>
          <p:nvPr/>
        </p:nvSpPr>
        <p:spPr>
          <a:xfrm>
            <a:off x="4919998" y="495224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2" name="Rectangle 21">
            <a:extLst>
              <a:ext uri="{FF2B5EF4-FFF2-40B4-BE49-F238E27FC236}">
                <a16:creationId xmlns:a16="http://schemas.microsoft.com/office/drawing/2014/main" id="{A4C69DEF-BA47-6A7E-AF19-92147441DBD0}"/>
              </a:ext>
            </a:extLst>
          </p:cNvPr>
          <p:cNvSpPr/>
          <p:nvPr/>
        </p:nvSpPr>
        <p:spPr>
          <a:xfrm>
            <a:off x="3848643" y="495224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6" name="Rectangle 25">
            <a:extLst>
              <a:ext uri="{FF2B5EF4-FFF2-40B4-BE49-F238E27FC236}">
                <a16:creationId xmlns:a16="http://schemas.microsoft.com/office/drawing/2014/main" id="{8B0C495F-FE01-2739-3928-39B479C2E16A}"/>
              </a:ext>
            </a:extLst>
          </p:cNvPr>
          <p:cNvSpPr/>
          <p:nvPr/>
        </p:nvSpPr>
        <p:spPr>
          <a:xfrm>
            <a:off x="2777287" y="495224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0" name="Rectangle 29">
            <a:extLst>
              <a:ext uri="{FF2B5EF4-FFF2-40B4-BE49-F238E27FC236}">
                <a16:creationId xmlns:a16="http://schemas.microsoft.com/office/drawing/2014/main" id="{BA9CEC48-8749-0374-F440-A814AFF169A1}"/>
              </a:ext>
            </a:extLst>
          </p:cNvPr>
          <p:cNvSpPr/>
          <p:nvPr/>
        </p:nvSpPr>
        <p:spPr>
          <a:xfrm>
            <a:off x="1705932" y="495224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4" name="Rectangle 33">
            <a:extLst>
              <a:ext uri="{FF2B5EF4-FFF2-40B4-BE49-F238E27FC236}">
                <a16:creationId xmlns:a16="http://schemas.microsoft.com/office/drawing/2014/main" id="{79709D50-D104-FAEA-141B-F4EC20E410B5}"/>
              </a:ext>
            </a:extLst>
          </p:cNvPr>
          <p:cNvSpPr/>
          <p:nvPr/>
        </p:nvSpPr>
        <p:spPr>
          <a:xfrm>
            <a:off x="634577" y="4952248"/>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0" name="Rectangle 39">
            <a:extLst>
              <a:ext uri="{FF2B5EF4-FFF2-40B4-BE49-F238E27FC236}">
                <a16:creationId xmlns:a16="http://schemas.microsoft.com/office/drawing/2014/main" id="{BED80061-7267-DD31-B29D-7087A1BAB653}"/>
              </a:ext>
            </a:extLst>
          </p:cNvPr>
          <p:cNvSpPr/>
          <p:nvPr/>
        </p:nvSpPr>
        <p:spPr>
          <a:xfrm>
            <a:off x="6011637" y="57899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4" name="Rectangle 43">
            <a:extLst>
              <a:ext uri="{FF2B5EF4-FFF2-40B4-BE49-F238E27FC236}">
                <a16:creationId xmlns:a16="http://schemas.microsoft.com/office/drawing/2014/main" id="{B760AB5C-59DC-1636-2900-749E910C8A64}"/>
              </a:ext>
            </a:extLst>
          </p:cNvPr>
          <p:cNvSpPr/>
          <p:nvPr/>
        </p:nvSpPr>
        <p:spPr>
          <a:xfrm>
            <a:off x="4940282" y="57899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8" name="Rectangle 47">
            <a:extLst>
              <a:ext uri="{FF2B5EF4-FFF2-40B4-BE49-F238E27FC236}">
                <a16:creationId xmlns:a16="http://schemas.microsoft.com/office/drawing/2014/main" id="{F090BB68-5FDA-73BC-4756-931620866F37}"/>
              </a:ext>
            </a:extLst>
          </p:cNvPr>
          <p:cNvSpPr/>
          <p:nvPr/>
        </p:nvSpPr>
        <p:spPr>
          <a:xfrm>
            <a:off x="3868926" y="5789964"/>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2" name="Rectangle 51">
            <a:extLst>
              <a:ext uri="{FF2B5EF4-FFF2-40B4-BE49-F238E27FC236}">
                <a16:creationId xmlns:a16="http://schemas.microsoft.com/office/drawing/2014/main" id="{0E1AFAB3-6954-31AE-622B-2841BE925118}"/>
              </a:ext>
            </a:extLst>
          </p:cNvPr>
          <p:cNvSpPr/>
          <p:nvPr/>
        </p:nvSpPr>
        <p:spPr>
          <a:xfrm>
            <a:off x="2821714" y="576798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6" name="Rectangle 55">
            <a:extLst>
              <a:ext uri="{FF2B5EF4-FFF2-40B4-BE49-F238E27FC236}">
                <a16:creationId xmlns:a16="http://schemas.microsoft.com/office/drawing/2014/main" id="{49E1BB86-6CBB-BAB6-83AB-84C0D7AC1634}"/>
              </a:ext>
            </a:extLst>
          </p:cNvPr>
          <p:cNvSpPr/>
          <p:nvPr/>
        </p:nvSpPr>
        <p:spPr>
          <a:xfrm>
            <a:off x="1750359" y="576798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60" name="Rectangle 59">
            <a:extLst>
              <a:ext uri="{FF2B5EF4-FFF2-40B4-BE49-F238E27FC236}">
                <a16:creationId xmlns:a16="http://schemas.microsoft.com/office/drawing/2014/main" id="{B4042226-C749-AC78-1AAF-16EBF33FE59B}"/>
              </a:ext>
            </a:extLst>
          </p:cNvPr>
          <p:cNvSpPr/>
          <p:nvPr/>
        </p:nvSpPr>
        <p:spPr>
          <a:xfrm>
            <a:off x="679004" y="5767983"/>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28" name="Rectangle 127">
            <a:extLst>
              <a:ext uri="{FF2B5EF4-FFF2-40B4-BE49-F238E27FC236}">
                <a16:creationId xmlns:a16="http://schemas.microsoft.com/office/drawing/2014/main" id="{68398520-C9A5-3793-D1B2-527C512FA84D}"/>
              </a:ext>
            </a:extLst>
          </p:cNvPr>
          <p:cNvSpPr/>
          <p:nvPr/>
        </p:nvSpPr>
        <p:spPr>
          <a:xfrm>
            <a:off x="6031826" y="65900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2" name="Rectangle 131">
            <a:extLst>
              <a:ext uri="{FF2B5EF4-FFF2-40B4-BE49-F238E27FC236}">
                <a16:creationId xmlns:a16="http://schemas.microsoft.com/office/drawing/2014/main" id="{5D01F1C4-B7B8-6868-6B6E-229422758A9F}"/>
              </a:ext>
            </a:extLst>
          </p:cNvPr>
          <p:cNvSpPr/>
          <p:nvPr/>
        </p:nvSpPr>
        <p:spPr>
          <a:xfrm>
            <a:off x="4960471" y="65900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4" name="Rectangle 133">
            <a:extLst>
              <a:ext uri="{FF2B5EF4-FFF2-40B4-BE49-F238E27FC236}">
                <a16:creationId xmlns:a16="http://schemas.microsoft.com/office/drawing/2014/main" id="{78A13D35-F258-8372-A0D3-5489E439627E}"/>
              </a:ext>
            </a:extLst>
          </p:cNvPr>
          <p:cNvSpPr/>
          <p:nvPr/>
        </p:nvSpPr>
        <p:spPr>
          <a:xfrm>
            <a:off x="3889116" y="65900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6" name="Rectangle 135">
            <a:extLst>
              <a:ext uri="{FF2B5EF4-FFF2-40B4-BE49-F238E27FC236}">
                <a16:creationId xmlns:a16="http://schemas.microsoft.com/office/drawing/2014/main" id="{20F08BF0-EB53-81C0-619B-65AFA4DCE3D2}"/>
              </a:ext>
            </a:extLst>
          </p:cNvPr>
          <p:cNvSpPr/>
          <p:nvPr/>
        </p:nvSpPr>
        <p:spPr>
          <a:xfrm>
            <a:off x="2817761" y="65900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8" name="Rectangle 137">
            <a:extLst>
              <a:ext uri="{FF2B5EF4-FFF2-40B4-BE49-F238E27FC236}">
                <a16:creationId xmlns:a16="http://schemas.microsoft.com/office/drawing/2014/main" id="{B9D4DA94-73F4-DD42-126F-564D6654EE77}"/>
              </a:ext>
            </a:extLst>
          </p:cNvPr>
          <p:cNvSpPr/>
          <p:nvPr/>
        </p:nvSpPr>
        <p:spPr>
          <a:xfrm>
            <a:off x="1746406" y="65900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0" name="Rectangle 139">
            <a:extLst>
              <a:ext uri="{FF2B5EF4-FFF2-40B4-BE49-F238E27FC236}">
                <a16:creationId xmlns:a16="http://schemas.microsoft.com/office/drawing/2014/main" id="{2FED1B5D-2972-7F53-A988-A8E15B0F878E}"/>
              </a:ext>
            </a:extLst>
          </p:cNvPr>
          <p:cNvSpPr/>
          <p:nvPr/>
        </p:nvSpPr>
        <p:spPr>
          <a:xfrm>
            <a:off x="675050" y="659000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2" name="Rectangle 141">
            <a:extLst>
              <a:ext uri="{FF2B5EF4-FFF2-40B4-BE49-F238E27FC236}">
                <a16:creationId xmlns:a16="http://schemas.microsoft.com/office/drawing/2014/main" id="{E0C2DE77-42CB-9BE8-A525-2400E60F22BB}"/>
              </a:ext>
            </a:extLst>
          </p:cNvPr>
          <p:cNvSpPr/>
          <p:nvPr/>
        </p:nvSpPr>
        <p:spPr>
          <a:xfrm>
            <a:off x="6052019" y="742499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4" name="Rectangle 143">
            <a:extLst>
              <a:ext uri="{FF2B5EF4-FFF2-40B4-BE49-F238E27FC236}">
                <a16:creationId xmlns:a16="http://schemas.microsoft.com/office/drawing/2014/main" id="{67E97883-B46C-3C60-603A-54ACFB646411}"/>
              </a:ext>
            </a:extLst>
          </p:cNvPr>
          <p:cNvSpPr/>
          <p:nvPr/>
        </p:nvSpPr>
        <p:spPr>
          <a:xfrm>
            <a:off x="4980664" y="742499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6" name="Rectangle 145">
            <a:extLst>
              <a:ext uri="{FF2B5EF4-FFF2-40B4-BE49-F238E27FC236}">
                <a16:creationId xmlns:a16="http://schemas.microsoft.com/office/drawing/2014/main" id="{3B340D20-1FF8-B52F-1B35-B803FA869523}"/>
              </a:ext>
            </a:extLst>
          </p:cNvPr>
          <p:cNvSpPr/>
          <p:nvPr/>
        </p:nvSpPr>
        <p:spPr>
          <a:xfrm>
            <a:off x="3909309" y="742499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8" name="Rectangle 147">
            <a:extLst>
              <a:ext uri="{FF2B5EF4-FFF2-40B4-BE49-F238E27FC236}">
                <a16:creationId xmlns:a16="http://schemas.microsoft.com/office/drawing/2014/main" id="{7930D9A5-A219-E77B-B8DE-30D7436136C9}"/>
              </a:ext>
            </a:extLst>
          </p:cNvPr>
          <p:cNvSpPr/>
          <p:nvPr/>
        </p:nvSpPr>
        <p:spPr>
          <a:xfrm>
            <a:off x="2837953" y="742499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0" name="Rectangle 149">
            <a:extLst>
              <a:ext uri="{FF2B5EF4-FFF2-40B4-BE49-F238E27FC236}">
                <a16:creationId xmlns:a16="http://schemas.microsoft.com/office/drawing/2014/main" id="{176724E7-CC17-76BD-DFAD-A26B328E5C96}"/>
              </a:ext>
            </a:extLst>
          </p:cNvPr>
          <p:cNvSpPr/>
          <p:nvPr/>
        </p:nvSpPr>
        <p:spPr>
          <a:xfrm>
            <a:off x="1766598" y="742499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4" name="Rectangle 163">
            <a:extLst>
              <a:ext uri="{FF2B5EF4-FFF2-40B4-BE49-F238E27FC236}">
                <a16:creationId xmlns:a16="http://schemas.microsoft.com/office/drawing/2014/main" id="{42B8DCEE-176A-4524-0347-A2ADFC7332D7}"/>
              </a:ext>
            </a:extLst>
          </p:cNvPr>
          <p:cNvSpPr/>
          <p:nvPr/>
        </p:nvSpPr>
        <p:spPr>
          <a:xfrm>
            <a:off x="695243" y="7424997"/>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6" name="Rectangle 165">
            <a:extLst>
              <a:ext uri="{FF2B5EF4-FFF2-40B4-BE49-F238E27FC236}">
                <a16:creationId xmlns:a16="http://schemas.microsoft.com/office/drawing/2014/main" id="{0F215529-E950-A50C-AFA5-2A06B69BE3CE}"/>
              </a:ext>
            </a:extLst>
          </p:cNvPr>
          <p:cNvSpPr/>
          <p:nvPr/>
        </p:nvSpPr>
        <p:spPr>
          <a:xfrm>
            <a:off x="6052019" y="821626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8" name="Rectangle 167">
            <a:extLst>
              <a:ext uri="{FF2B5EF4-FFF2-40B4-BE49-F238E27FC236}">
                <a16:creationId xmlns:a16="http://schemas.microsoft.com/office/drawing/2014/main" id="{479A6702-D4FA-C262-BDBB-19E7D1951FC1}"/>
              </a:ext>
            </a:extLst>
          </p:cNvPr>
          <p:cNvSpPr/>
          <p:nvPr/>
        </p:nvSpPr>
        <p:spPr>
          <a:xfrm>
            <a:off x="4980664" y="821626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0" name="Rectangle 169">
            <a:extLst>
              <a:ext uri="{FF2B5EF4-FFF2-40B4-BE49-F238E27FC236}">
                <a16:creationId xmlns:a16="http://schemas.microsoft.com/office/drawing/2014/main" id="{93F194E3-61CC-D318-7A93-C92E706FCAB0}"/>
              </a:ext>
            </a:extLst>
          </p:cNvPr>
          <p:cNvSpPr/>
          <p:nvPr/>
        </p:nvSpPr>
        <p:spPr>
          <a:xfrm>
            <a:off x="3909308" y="8216269"/>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2" name="TextBox 171">
            <a:extLst>
              <a:ext uri="{FF2B5EF4-FFF2-40B4-BE49-F238E27FC236}">
                <a16:creationId xmlns:a16="http://schemas.microsoft.com/office/drawing/2014/main" id="{D0D86051-3A30-2C90-899A-DE6763F810B7}"/>
              </a:ext>
            </a:extLst>
          </p:cNvPr>
          <p:cNvSpPr txBox="1"/>
          <p:nvPr/>
        </p:nvSpPr>
        <p:spPr>
          <a:xfrm>
            <a:off x="5964431" y="505420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أِ</a:t>
            </a:r>
            <a:endParaRPr lang="en-US" sz="3575" b="1" dirty="0">
              <a:latin typeface="Dubai" panose="020B0503030403030204" pitchFamily="34" charset="-78"/>
              <a:cs typeface="Dubai" panose="020B0503030403030204" pitchFamily="34" charset="-78"/>
            </a:endParaRPr>
          </a:p>
        </p:txBody>
      </p:sp>
      <p:sp>
        <p:nvSpPr>
          <p:cNvPr id="175" name="TextBox 174">
            <a:extLst>
              <a:ext uri="{FF2B5EF4-FFF2-40B4-BE49-F238E27FC236}">
                <a16:creationId xmlns:a16="http://schemas.microsoft.com/office/drawing/2014/main" id="{743624FD-B98A-6F5C-48AA-131337A0824A}"/>
              </a:ext>
            </a:extLst>
          </p:cNvPr>
          <p:cNvSpPr txBox="1"/>
          <p:nvPr/>
        </p:nvSpPr>
        <p:spPr>
          <a:xfrm>
            <a:off x="4893076" y="497345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بِ</a:t>
            </a:r>
            <a:endParaRPr lang="en-US" sz="3575" b="1" dirty="0">
              <a:latin typeface="Dubai" panose="020B0503030403030204" pitchFamily="34" charset="-78"/>
              <a:cs typeface="Dubai" panose="020B0503030403030204" pitchFamily="34" charset="-78"/>
            </a:endParaRPr>
          </a:p>
        </p:txBody>
      </p:sp>
      <p:sp>
        <p:nvSpPr>
          <p:cNvPr id="177" name="TextBox 176">
            <a:extLst>
              <a:ext uri="{FF2B5EF4-FFF2-40B4-BE49-F238E27FC236}">
                <a16:creationId xmlns:a16="http://schemas.microsoft.com/office/drawing/2014/main" id="{D1A3D04B-FB9F-0A4B-D377-62349DDB9A6A}"/>
              </a:ext>
            </a:extLst>
          </p:cNvPr>
          <p:cNvSpPr txBox="1"/>
          <p:nvPr/>
        </p:nvSpPr>
        <p:spPr>
          <a:xfrm>
            <a:off x="3862103" y="500675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تِ</a:t>
            </a:r>
            <a:endParaRPr lang="en-US" sz="3575" b="1" dirty="0">
              <a:latin typeface="Dubai" panose="020B0503030403030204" pitchFamily="34" charset="-78"/>
              <a:cs typeface="Dubai" panose="020B0503030403030204" pitchFamily="34" charset="-78"/>
            </a:endParaRPr>
          </a:p>
        </p:txBody>
      </p:sp>
      <p:sp>
        <p:nvSpPr>
          <p:cNvPr id="179" name="TextBox 178">
            <a:extLst>
              <a:ext uri="{FF2B5EF4-FFF2-40B4-BE49-F238E27FC236}">
                <a16:creationId xmlns:a16="http://schemas.microsoft.com/office/drawing/2014/main" id="{0A631ADA-5CB8-31EC-204E-878806C6C38F}"/>
              </a:ext>
            </a:extLst>
          </p:cNvPr>
          <p:cNvSpPr txBox="1"/>
          <p:nvPr/>
        </p:nvSpPr>
        <p:spPr>
          <a:xfrm>
            <a:off x="2810940" y="499465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ثِ</a:t>
            </a:r>
            <a:endParaRPr lang="en-US" sz="3575" b="1" dirty="0">
              <a:latin typeface="Dubai" panose="020B0503030403030204" pitchFamily="34" charset="-78"/>
              <a:cs typeface="Dubai" panose="020B0503030403030204" pitchFamily="34" charset="-78"/>
            </a:endParaRPr>
          </a:p>
        </p:txBody>
      </p:sp>
      <p:sp>
        <p:nvSpPr>
          <p:cNvPr id="181" name="TextBox 180">
            <a:extLst>
              <a:ext uri="{FF2B5EF4-FFF2-40B4-BE49-F238E27FC236}">
                <a16:creationId xmlns:a16="http://schemas.microsoft.com/office/drawing/2014/main" id="{BD681904-7CB2-1892-35C7-3BB4FD4B7FA4}"/>
              </a:ext>
            </a:extLst>
          </p:cNvPr>
          <p:cNvSpPr txBox="1"/>
          <p:nvPr/>
        </p:nvSpPr>
        <p:spPr>
          <a:xfrm>
            <a:off x="1730974" y="487612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a:t>
            </a:r>
            <a:endParaRPr lang="en-US" sz="3575" b="1" dirty="0">
              <a:latin typeface="Dubai" panose="020B0503030403030204" pitchFamily="34" charset="-78"/>
              <a:cs typeface="Dubai" panose="020B0503030403030204" pitchFamily="34" charset="-78"/>
            </a:endParaRPr>
          </a:p>
        </p:txBody>
      </p:sp>
      <p:sp>
        <p:nvSpPr>
          <p:cNvPr id="183" name="TextBox 182">
            <a:extLst>
              <a:ext uri="{FF2B5EF4-FFF2-40B4-BE49-F238E27FC236}">
                <a16:creationId xmlns:a16="http://schemas.microsoft.com/office/drawing/2014/main" id="{1B6BA8B8-FE13-5C03-39C8-7E7E26CF5446}"/>
              </a:ext>
            </a:extLst>
          </p:cNvPr>
          <p:cNvSpPr txBox="1"/>
          <p:nvPr/>
        </p:nvSpPr>
        <p:spPr>
          <a:xfrm>
            <a:off x="634576" y="485340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a:t>
            </a:r>
            <a:endParaRPr lang="en-US" sz="3575" b="1" dirty="0">
              <a:latin typeface="Dubai" panose="020B0503030403030204" pitchFamily="34" charset="-78"/>
              <a:cs typeface="Dubai" panose="020B0503030403030204" pitchFamily="34" charset="-78"/>
            </a:endParaRPr>
          </a:p>
        </p:txBody>
      </p:sp>
      <p:sp>
        <p:nvSpPr>
          <p:cNvPr id="185" name="TextBox 184">
            <a:extLst>
              <a:ext uri="{FF2B5EF4-FFF2-40B4-BE49-F238E27FC236}">
                <a16:creationId xmlns:a16="http://schemas.microsoft.com/office/drawing/2014/main" id="{922E9032-37A7-DC00-6BB1-A17FFF2BC654}"/>
              </a:ext>
            </a:extLst>
          </p:cNvPr>
          <p:cNvSpPr txBox="1"/>
          <p:nvPr/>
        </p:nvSpPr>
        <p:spPr>
          <a:xfrm>
            <a:off x="6011635" y="570599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a:t>
            </a:r>
            <a:endParaRPr lang="en-US" sz="3575" b="1" dirty="0">
              <a:latin typeface="Dubai" panose="020B0503030403030204" pitchFamily="34" charset="-78"/>
              <a:cs typeface="Dubai" panose="020B0503030403030204" pitchFamily="34" charset="-78"/>
            </a:endParaRPr>
          </a:p>
        </p:txBody>
      </p:sp>
      <p:sp>
        <p:nvSpPr>
          <p:cNvPr id="193" name="TextBox 192">
            <a:extLst>
              <a:ext uri="{FF2B5EF4-FFF2-40B4-BE49-F238E27FC236}">
                <a16:creationId xmlns:a16="http://schemas.microsoft.com/office/drawing/2014/main" id="{89F0A718-BB48-BB71-0723-12E98AB6E3D7}"/>
              </a:ext>
            </a:extLst>
          </p:cNvPr>
          <p:cNvSpPr txBox="1"/>
          <p:nvPr/>
        </p:nvSpPr>
        <p:spPr>
          <a:xfrm>
            <a:off x="4960471" y="581830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a:t>
            </a:r>
            <a:endParaRPr lang="en-US" sz="3575" b="1" dirty="0">
              <a:latin typeface="Dubai" panose="020B0503030403030204" pitchFamily="34" charset="-78"/>
              <a:cs typeface="Dubai" panose="020B0503030403030204" pitchFamily="34" charset="-78"/>
            </a:endParaRPr>
          </a:p>
        </p:txBody>
      </p:sp>
      <p:sp>
        <p:nvSpPr>
          <p:cNvPr id="195" name="TextBox 194">
            <a:extLst>
              <a:ext uri="{FF2B5EF4-FFF2-40B4-BE49-F238E27FC236}">
                <a16:creationId xmlns:a16="http://schemas.microsoft.com/office/drawing/2014/main" id="{0B770D8F-5D89-303F-C1A1-E8B4C5FB94E1}"/>
              </a:ext>
            </a:extLst>
          </p:cNvPr>
          <p:cNvSpPr txBox="1"/>
          <p:nvPr/>
        </p:nvSpPr>
        <p:spPr>
          <a:xfrm>
            <a:off x="3868926" y="581116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ذِ</a:t>
            </a:r>
            <a:endParaRPr lang="en-US" sz="3575" b="1" dirty="0">
              <a:latin typeface="Dubai" panose="020B0503030403030204" pitchFamily="34" charset="-78"/>
              <a:cs typeface="Dubai" panose="020B0503030403030204" pitchFamily="34" charset="-78"/>
            </a:endParaRPr>
          </a:p>
        </p:txBody>
      </p:sp>
      <p:sp>
        <p:nvSpPr>
          <p:cNvPr id="197" name="TextBox 196">
            <a:extLst>
              <a:ext uri="{FF2B5EF4-FFF2-40B4-BE49-F238E27FC236}">
                <a16:creationId xmlns:a16="http://schemas.microsoft.com/office/drawing/2014/main" id="{CBBFF9C2-0AE4-284D-9D1F-F8464852AA30}"/>
              </a:ext>
            </a:extLst>
          </p:cNvPr>
          <p:cNvSpPr txBox="1"/>
          <p:nvPr/>
        </p:nvSpPr>
        <p:spPr>
          <a:xfrm>
            <a:off x="2810940" y="574155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a:t>
            </a:r>
            <a:endParaRPr lang="en-US" sz="3575" b="1" dirty="0">
              <a:latin typeface="Dubai" panose="020B0503030403030204" pitchFamily="34" charset="-78"/>
              <a:cs typeface="Dubai" panose="020B0503030403030204" pitchFamily="34" charset="-78"/>
            </a:endParaRPr>
          </a:p>
        </p:txBody>
      </p:sp>
      <p:sp>
        <p:nvSpPr>
          <p:cNvPr id="199" name="TextBox 198">
            <a:extLst>
              <a:ext uri="{FF2B5EF4-FFF2-40B4-BE49-F238E27FC236}">
                <a16:creationId xmlns:a16="http://schemas.microsoft.com/office/drawing/2014/main" id="{A27C8086-379E-B677-3DBC-1A36F1BFB3C9}"/>
              </a:ext>
            </a:extLst>
          </p:cNvPr>
          <p:cNvSpPr txBox="1"/>
          <p:nvPr/>
        </p:nvSpPr>
        <p:spPr>
          <a:xfrm>
            <a:off x="1806884" y="5789516"/>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زِ</a:t>
            </a:r>
            <a:endParaRPr lang="en-US" sz="3575" b="1" dirty="0">
              <a:latin typeface="Dubai" panose="020B0503030403030204" pitchFamily="34" charset="-78"/>
              <a:cs typeface="Dubai" panose="020B0503030403030204" pitchFamily="34" charset="-78"/>
            </a:endParaRPr>
          </a:p>
        </p:txBody>
      </p:sp>
      <p:sp>
        <p:nvSpPr>
          <p:cNvPr id="201" name="TextBox 200">
            <a:extLst>
              <a:ext uri="{FF2B5EF4-FFF2-40B4-BE49-F238E27FC236}">
                <a16:creationId xmlns:a16="http://schemas.microsoft.com/office/drawing/2014/main" id="{89201CCB-40F2-A0FC-E63E-CB16F191EFB8}"/>
              </a:ext>
            </a:extLst>
          </p:cNvPr>
          <p:cNvSpPr txBox="1"/>
          <p:nvPr/>
        </p:nvSpPr>
        <p:spPr>
          <a:xfrm>
            <a:off x="695156" y="575588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a:t>
            </a:r>
            <a:endParaRPr lang="en-US" sz="3575" b="1" dirty="0">
              <a:latin typeface="Dubai" panose="020B0503030403030204" pitchFamily="34" charset="-78"/>
              <a:cs typeface="Dubai" panose="020B0503030403030204" pitchFamily="34" charset="-78"/>
            </a:endParaRPr>
          </a:p>
        </p:txBody>
      </p:sp>
      <p:sp>
        <p:nvSpPr>
          <p:cNvPr id="203" name="TextBox 202">
            <a:extLst>
              <a:ext uri="{FF2B5EF4-FFF2-40B4-BE49-F238E27FC236}">
                <a16:creationId xmlns:a16="http://schemas.microsoft.com/office/drawing/2014/main" id="{B9A8158F-B99C-6D49-2BA7-B8F5EBAA5D42}"/>
              </a:ext>
            </a:extLst>
          </p:cNvPr>
          <p:cNvSpPr txBox="1"/>
          <p:nvPr/>
        </p:nvSpPr>
        <p:spPr>
          <a:xfrm>
            <a:off x="6014331" y="665427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a:t>
            </a:r>
            <a:endParaRPr lang="en-US" sz="3575" b="1" dirty="0">
              <a:latin typeface="Dubai" panose="020B0503030403030204" pitchFamily="34" charset="-78"/>
              <a:cs typeface="Dubai" panose="020B0503030403030204" pitchFamily="34" charset="-78"/>
            </a:endParaRPr>
          </a:p>
        </p:txBody>
      </p:sp>
      <p:sp>
        <p:nvSpPr>
          <p:cNvPr id="205" name="TextBox 204">
            <a:extLst>
              <a:ext uri="{FF2B5EF4-FFF2-40B4-BE49-F238E27FC236}">
                <a16:creationId xmlns:a16="http://schemas.microsoft.com/office/drawing/2014/main" id="{BDFF53A6-DCD9-8FC9-09BA-871CB9FEAF40}"/>
              </a:ext>
            </a:extLst>
          </p:cNvPr>
          <p:cNvSpPr txBox="1"/>
          <p:nvPr/>
        </p:nvSpPr>
        <p:spPr>
          <a:xfrm>
            <a:off x="4971245" y="657790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a:t>
            </a:r>
            <a:endParaRPr lang="en-US" sz="3575" b="1" dirty="0">
              <a:latin typeface="Dubai" panose="020B0503030403030204" pitchFamily="34" charset="-78"/>
              <a:cs typeface="Dubai" panose="020B0503030403030204" pitchFamily="34" charset="-78"/>
            </a:endParaRPr>
          </a:p>
        </p:txBody>
      </p:sp>
      <p:sp>
        <p:nvSpPr>
          <p:cNvPr id="207" name="TextBox 206">
            <a:extLst>
              <a:ext uri="{FF2B5EF4-FFF2-40B4-BE49-F238E27FC236}">
                <a16:creationId xmlns:a16="http://schemas.microsoft.com/office/drawing/2014/main" id="{D5040607-106D-AEBF-590A-632DC344EEC3}"/>
              </a:ext>
            </a:extLst>
          </p:cNvPr>
          <p:cNvSpPr txBox="1"/>
          <p:nvPr/>
        </p:nvSpPr>
        <p:spPr>
          <a:xfrm>
            <a:off x="3871620" y="659000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a:t>
            </a:r>
            <a:endParaRPr lang="en-US" sz="3575" b="1" dirty="0">
              <a:latin typeface="Dubai" panose="020B0503030403030204" pitchFamily="34" charset="-78"/>
              <a:cs typeface="Dubai" panose="020B0503030403030204" pitchFamily="34" charset="-78"/>
            </a:endParaRPr>
          </a:p>
        </p:txBody>
      </p:sp>
      <p:sp>
        <p:nvSpPr>
          <p:cNvPr id="209" name="TextBox 208">
            <a:extLst>
              <a:ext uri="{FF2B5EF4-FFF2-40B4-BE49-F238E27FC236}">
                <a16:creationId xmlns:a16="http://schemas.microsoft.com/office/drawing/2014/main" id="{9C60342E-D283-D7E9-0FD0-18891D17E89D}"/>
              </a:ext>
            </a:extLst>
          </p:cNvPr>
          <p:cNvSpPr txBox="1"/>
          <p:nvPr/>
        </p:nvSpPr>
        <p:spPr>
          <a:xfrm>
            <a:off x="2816418" y="6648561"/>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a:t>
            </a:r>
            <a:endParaRPr lang="en-US" sz="3575" b="1" dirty="0">
              <a:latin typeface="Dubai" panose="020B0503030403030204" pitchFamily="34" charset="-78"/>
              <a:cs typeface="Dubai" panose="020B0503030403030204" pitchFamily="34" charset="-78"/>
            </a:endParaRPr>
          </a:p>
        </p:txBody>
      </p:sp>
      <p:sp>
        <p:nvSpPr>
          <p:cNvPr id="213" name="TextBox 212">
            <a:extLst>
              <a:ext uri="{FF2B5EF4-FFF2-40B4-BE49-F238E27FC236}">
                <a16:creationId xmlns:a16="http://schemas.microsoft.com/office/drawing/2014/main" id="{A054E5D6-BFA6-EF4A-6C24-DE639A1F4D01}"/>
              </a:ext>
            </a:extLst>
          </p:cNvPr>
          <p:cNvSpPr txBox="1"/>
          <p:nvPr/>
        </p:nvSpPr>
        <p:spPr>
          <a:xfrm>
            <a:off x="1789471" y="665394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ظِ</a:t>
            </a:r>
            <a:endParaRPr lang="en-US" sz="3575" b="1" dirty="0">
              <a:latin typeface="Dubai" panose="020B0503030403030204" pitchFamily="34" charset="-78"/>
              <a:cs typeface="Dubai" panose="020B0503030403030204" pitchFamily="34" charset="-78"/>
            </a:endParaRPr>
          </a:p>
        </p:txBody>
      </p:sp>
      <p:sp>
        <p:nvSpPr>
          <p:cNvPr id="217" name="TextBox 216">
            <a:extLst>
              <a:ext uri="{FF2B5EF4-FFF2-40B4-BE49-F238E27FC236}">
                <a16:creationId xmlns:a16="http://schemas.microsoft.com/office/drawing/2014/main" id="{D407090E-3BAE-FA4A-03B9-A4C0EF5763D5}"/>
              </a:ext>
            </a:extLst>
          </p:cNvPr>
          <p:cNvSpPr txBox="1"/>
          <p:nvPr/>
        </p:nvSpPr>
        <p:spPr>
          <a:xfrm>
            <a:off x="664280" y="6525402"/>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عِ</a:t>
            </a:r>
            <a:endParaRPr lang="en-US" sz="3575" b="1" dirty="0">
              <a:latin typeface="Dubai" panose="020B0503030403030204" pitchFamily="34" charset="-78"/>
              <a:cs typeface="Dubai" panose="020B0503030403030204" pitchFamily="34" charset="-78"/>
            </a:endParaRPr>
          </a:p>
        </p:txBody>
      </p:sp>
      <p:sp>
        <p:nvSpPr>
          <p:cNvPr id="221" name="TextBox 220">
            <a:extLst>
              <a:ext uri="{FF2B5EF4-FFF2-40B4-BE49-F238E27FC236}">
                <a16:creationId xmlns:a16="http://schemas.microsoft.com/office/drawing/2014/main" id="{121FF4D1-FCC3-9B3A-9BA4-AB503288A514}"/>
              </a:ext>
            </a:extLst>
          </p:cNvPr>
          <p:cNvSpPr txBox="1"/>
          <p:nvPr/>
        </p:nvSpPr>
        <p:spPr>
          <a:xfrm>
            <a:off x="6025097" y="7365774"/>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غِ</a:t>
            </a:r>
            <a:endParaRPr lang="en-US" sz="3575" b="1" dirty="0">
              <a:latin typeface="Dubai" panose="020B0503030403030204" pitchFamily="34" charset="-78"/>
              <a:cs typeface="Dubai" panose="020B0503030403030204" pitchFamily="34" charset="-78"/>
            </a:endParaRPr>
          </a:p>
        </p:txBody>
      </p:sp>
      <p:sp>
        <p:nvSpPr>
          <p:cNvPr id="225" name="TextBox 224">
            <a:extLst>
              <a:ext uri="{FF2B5EF4-FFF2-40B4-BE49-F238E27FC236}">
                <a16:creationId xmlns:a16="http://schemas.microsoft.com/office/drawing/2014/main" id="{D24D1481-BB58-D45E-9418-5B55B38C526D}"/>
              </a:ext>
            </a:extLst>
          </p:cNvPr>
          <p:cNvSpPr txBox="1"/>
          <p:nvPr/>
        </p:nvSpPr>
        <p:spPr>
          <a:xfrm>
            <a:off x="4994124" y="748893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a:t>
            </a:r>
            <a:endParaRPr lang="en-US" sz="3575" b="1" dirty="0">
              <a:latin typeface="Dubai" panose="020B0503030403030204" pitchFamily="34" charset="-78"/>
              <a:cs typeface="Dubai" panose="020B0503030403030204" pitchFamily="34" charset="-78"/>
            </a:endParaRPr>
          </a:p>
        </p:txBody>
      </p:sp>
      <p:sp>
        <p:nvSpPr>
          <p:cNvPr id="229" name="TextBox 228">
            <a:extLst>
              <a:ext uri="{FF2B5EF4-FFF2-40B4-BE49-F238E27FC236}">
                <a16:creationId xmlns:a16="http://schemas.microsoft.com/office/drawing/2014/main" id="{1CA9D77E-A9B6-E410-28A3-C149AAF673B9}"/>
              </a:ext>
            </a:extLst>
          </p:cNvPr>
          <p:cNvSpPr txBox="1"/>
          <p:nvPr/>
        </p:nvSpPr>
        <p:spPr>
          <a:xfrm>
            <a:off x="3868926" y="7413567"/>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قِ</a:t>
            </a:r>
            <a:endParaRPr lang="en-US" sz="3575" b="1" dirty="0">
              <a:latin typeface="Dubai" panose="020B0503030403030204" pitchFamily="34" charset="-78"/>
              <a:cs typeface="Dubai" panose="020B0503030403030204" pitchFamily="34" charset="-78"/>
            </a:endParaRPr>
          </a:p>
        </p:txBody>
      </p:sp>
      <p:sp>
        <p:nvSpPr>
          <p:cNvPr id="233" name="TextBox 232">
            <a:extLst>
              <a:ext uri="{FF2B5EF4-FFF2-40B4-BE49-F238E27FC236}">
                <a16:creationId xmlns:a16="http://schemas.microsoft.com/office/drawing/2014/main" id="{1306B2D9-69F2-EC3F-3387-851CF8D992A5}"/>
              </a:ext>
            </a:extLst>
          </p:cNvPr>
          <p:cNvSpPr txBox="1"/>
          <p:nvPr/>
        </p:nvSpPr>
        <p:spPr>
          <a:xfrm>
            <a:off x="2837953" y="748713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a:t>
            </a:r>
            <a:endParaRPr lang="en-US" sz="3575" b="1" dirty="0">
              <a:latin typeface="Dubai" panose="020B0503030403030204" pitchFamily="34" charset="-78"/>
              <a:cs typeface="Dubai" panose="020B0503030403030204" pitchFamily="34" charset="-78"/>
            </a:endParaRPr>
          </a:p>
        </p:txBody>
      </p:sp>
      <p:sp>
        <p:nvSpPr>
          <p:cNvPr id="237" name="TextBox 236">
            <a:extLst>
              <a:ext uri="{FF2B5EF4-FFF2-40B4-BE49-F238E27FC236}">
                <a16:creationId xmlns:a16="http://schemas.microsoft.com/office/drawing/2014/main" id="{06A75276-A361-CF2A-11F6-EE60D1C4C6D8}"/>
              </a:ext>
            </a:extLst>
          </p:cNvPr>
          <p:cNvSpPr txBox="1"/>
          <p:nvPr/>
        </p:nvSpPr>
        <p:spPr>
          <a:xfrm>
            <a:off x="1750439" y="7441478"/>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a:t>
            </a:r>
            <a:endParaRPr lang="en-US" sz="3575" b="1" dirty="0">
              <a:latin typeface="Dubai" panose="020B0503030403030204" pitchFamily="34" charset="-78"/>
              <a:cs typeface="Dubai" panose="020B0503030403030204" pitchFamily="34" charset="-78"/>
            </a:endParaRPr>
          </a:p>
        </p:txBody>
      </p:sp>
      <p:sp>
        <p:nvSpPr>
          <p:cNvPr id="241" name="TextBox 240">
            <a:extLst>
              <a:ext uri="{FF2B5EF4-FFF2-40B4-BE49-F238E27FC236}">
                <a16:creationId xmlns:a16="http://schemas.microsoft.com/office/drawing/2014/main" id="{819A3584-587D-E859-D321-100D9BFE6838}"/>
              </a:ext>
            </a:extLst>
          </p:cNvPr>
          <p:cNvSpPr txBox="1"/>
          <p:nvPr/>
        </p:nvSpPr>
        <p:spPr>
          <a:xfrm>
            <a:off x="695242" y="738225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a:t>
            </a:r>
            <a:endParaRPr lang="en-US" sz="3575" b="1" dirty="0">
              <a:latin typeface="Dubai" panose="020B0503030403030204" pitchFamily="34" charset="-78"/>
              <a:cs typeface="Dubai" panose="020B0503030403030204" pitchFamily="34" charset="-78"/>
            </a:endParaRPr>
          </a:p>
        </p:txBody>
      </p:sp>
      <p:sp>
        <p:nvSpPr>
          <p:cNvPr id="245" name="TextBox 244">
            <a:extLst>
              <a:ext uri="{FF2B5EF4-FFF2-40B4-BE49-F238E27FC236}">
                <a16:creationId xmlns:a16="http://schemas.microsoft.com/office/drawing/2014/main" id="{9FA875CF-B10C-7336-B1E0-1671C0B92589}"/>
              </a:ext>
            </a:extLst>
          </p:cNvPr>
          <p:cNvSpPr txBox="1"/>
          <p:nvPr/>
        </p:nvSpPr>
        <p:spPr>
          <a:xfrm>
            <a:off x="6060094" y="8210885"/>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a:t>
            </a:r>
            <a:endParaRPr lang="en-US" sz="3575" b="1" dirty="0">
              <a:latin typeface="Dubai" panose="020B0503030403030204" pitchFamily="34" charset="-78"/>
              <a:cs typeface="Dubai" panose="020B0503030403030204" pitchFamily="34" charset="-78"/>
            </a:endParaRPr>
          </a:p>
        </p:txBody>
      </p:sp>
      <p:sp>
        <p:nvSpPr>
          <p:cNvPr id="249" name="Rectangle 248">
            <a:extLst>
              <a:ext uri="{FF2B5EF4-FFF2-40B4-BE49-F238E27FC236}">
                <a16:creationId xmlns:a16="http://schemas.microsoft.com/office/drawing/2014/main" id="{9A1C504A-1477-9753-33BB-F4A209E7C2C1}"/>
              </a:ext>
            </a:extLst>
          </p:cNvPr>
          <p:cNvSpPr/>
          <p:nvPr/>
        </p:nvSpPr>
        <p:spPr>
          <a:xfrm>
            <a:off x="2848718" y="8226526"/>
            <a:ext cx="947530" cy="66757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53" name="TextBox 252">
            <a:extLst>
              <a:ext uri="{FF2B5EF4-FFF2-40B4-BE49-F238E27FC236}">
                <a16:creationId xmlns:a16="http://schemas.microsoft.com/office/drawing/2014/main" id="{1A3EEF12-07E4-EB56-4B2B-E4E92BABA01C}"/>
              </a:ext>
            </a:extLst>
          </p:cNvPr>
          <p:cNvSpPr txBox="1"/>
          <p:nvPr/>
        </p:nvSpPr>
        <p:spPr>
          <a:xfrm>
            <a:off x="5010273" y="824823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a:t>
            </a:r>
            <a:endParaRPr lang="en-US" sz="3575" b="1" dirty="0">
              <a:latin typeface="Dubai" panose="020B0503030403030204" pitchFamily="34" charset="-78"/>
              <a:cs typeface="Dubai" panose="020B0503030403030204" pitchFamily="34" charset="-78"/>
            </a:endParaRPr>
          </a:p>
        </p:txBody>
      </p:sp>
      <p:sp>
        <p:nvSpPr>
          <p:cNvPr id="257" name="TextBox 256">
            <a:extLst>
              <a:ext uri="{FF2B5EF4-FFF2-40B4-BE49-F238E27FC236}">
                <a16:creationId xmlns:a16="http://schemas.microsoft.com/office/drawing/2014/main" id="{64DDCF6D-01F0-4F59-1FA6-927642743E43}"/>
              </a:ext>
            </a:extLst>
          </p:cNvPr>
          <p:cNvSpPr txBox="1"/>
          <p:nvPr/>
        </p:nvSpPr>
        <p:spPr>
          <a:xfrm>
            <a:off x="3922769" y="8205170"/>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وِ</a:t>
            </a:r>
            <a:endParaRPr lang="en-US" sz="3575" b="1" dirty="0">
              <a:latin typeface="Dubai" panose="020B0503030403030204" pitchFamily="34" charset="-78"/>
              <a:cs typeface="Dubai" panose="020B0503030403030204" pitchFamily="34" charset="-78"/>
            </a:endParaRPr>
          </a:p>
        </p:txBody>
      </p:sp>
      <p:sp>
        <p:nvSpPr>
          <p:cNvPr id="261" name="TextBox 260">
            <a:extLst>
              <a:ext uri="{FF2B5EF4-FFF2-40B4-BE49-F238E27FC236}">
                <a16:creationId xmlns:a16="http://schemas.microsoft.com/office/drawing/2014/main" id="{00B15E31-4DDC-40B3-B344-C967CE353732}"/>
              </a:ext>
            </a:extLst>
          </p:cNvPr>
          <p:cNvSpPr txBox="1"/>
          <p:nvPr/>
        </p:nvSpPr>
        <p:spPr>
          <a:xfrm>
            <a:off x="2832573" y="8172359"/>
            <a:ext cx="947530"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يِ</a:t>
            </a:r>
            <a:endParaRPr lang="en-US" sz="3575" b="1" dirty="0">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2850901012"/>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4" name="TextBox 3">
            <a:extLst>
              <a:ext uri="{FF2B5EF4-FFF2-40B4-BE49-F238E27FC236}">
                <a16:creationId xmlns:a16="http://schemas.microsoft.com/office/drawing/2014/main" id="{42B70166-7E01-C6DA-823E-0B52FED8779C}"/>
              </a:ext>
            </a:extLst>
          </p:cNvPr>
          <p:cNvSpPr txBox="1"/>
          <p:nvPr/>
        </p:nvSpPr>
        <p:spPr>
          <a:xfrm>
            <a:off x="5375374" y="1547813"/>
            <a:ext cx="1300356"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السادسة</a:t>
            </a:r>
          </a:p>
        </p:txBody>
      </p:sp>
      <p:sp>
        <p:nvSpPr>
          <p:cNvPr id="7" name="TextBox 6">
            <a:extLst>
              <a:ext uri="{FF2B5EF4-FFF2-40B4-BE49-F238E27FC236}">
                <a16:creationId xmlns:a16="http://schemas.microsoft.com/office/drawing/2014/main" id="{81374F2E-7A8C-0523-189D-4B6FFCE86E20}"/>
              </a:ext>
            </a:extLst>
          </p:cNvPr>
          <p:cNvSpPr txBox="1"/>
          <p:nvPr/>
        </p:nvSpPr>
        <p:spPr>
          <a:xfrm>
            <a:off x="5038509" y="1845660"/>
            <a:ext cx="1627369"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الكلمات البصرية</a:t>
            </a:r>
            <a:endParaRPr lang="en-AE" b="1" dirty="0">
              <a:latin typeface="Dubai Medium" panose="020B0503030403030204" pitchFamily="34" charset="-78"/>
              <a:cs typeface="Dubai Medium" panose="020B0503030403030204" pitchFamily="34" charset="-78"/>
            </a:endParaRPr>
          </a:p>
        </p:txBody>
      </p:sp>
      <p:sp>
        <p:nvSpPr>
          <p:cNvPr id="9" name="TextBox 8">
            <a:extLst>
              <a:ext uri="{FF2B5EF4-FFF2-40B4-BE49-F238E27FC236}">
                <a16:creationId xmlns:a16="http://schemas.microsoft.com/office/drawing/2014/main" id="{96593B43-4C68-7880-F42A-85101A0DAD47}"/>
              </a:ext>
            </a:extLst>
          </p:cNvPr>
          <p:cNvSpPr txBox="1"/>
          <p:nvPr/>
        </p:nvSpPr>
        <p:spPr>
          <a:xfrm>
            <a:off x="2332830" y="2129576"/>
            <a:ext cx="437491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قراءة الكلمات البصرية بدون أي مساعدة</a:t>
            </a:r>
            <a:endParaRPr lang="en-AE" b="1" dirty="0">
              <a:latin typeface="Dubai Medium" panose="020B0503030403030204" pitchFamily="34" charset="-78"/>
              <a:cs typeface="Dubai Medium" panose="020B0503030403030204" pitchFamily="34" charset="-78"/>
            </a:endParaRPr>
          </a:p>
        </p:txBody>
      </p:sp>
      <p:pic>
        <p:nvPicPr>
          <p:cNvPr id="12" name="Picture 11" descr="Table&#10;&#10;Description automatically generated">
            <a:extLst>
              <a:ext uri="{FF2B5EF4-FFF2-40B4-BE49-F238E27FC236}">
                <a16:creationId xmlns:a16="http://schemas.microsoft.com/office/drawing/2014/main" id="{51253340-BBEC-FEA2-7DF5-FD3E32785FA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4637" y="3908963"/>
            <a:ext cx="6250400" cy="6250400"/>
          </a:xfrm>
          <a:prstGeom prst="rect">
            <a:avLst/>
          </a:prstGeom>
        </p:spPr>
      </p:pic>
      <p:grpSp>
        <p:nvGrpSpPr>
          <p:cNvPr id="16" name="Google Shape;710;p23">
            <a:extLst>
              <a:ext uri="{FF2B5EF4-FFF2-40B4-BE49-F238E27FC236}">
                <a16:creationId xmlns:a16="http://schemas.microsoft.com/office/drawing/2014/main" id="{48BFB568-8EA1-D620-B9E5-B5B080E85975}"/>
              </a:ext>
            </a:extLst>
          </p:cNvPr>
          <p:cNvGrpSpPr/>
          <p:nvPr/>
        </p:nvGrpSpPr>
        <p:grpSpPr>
          <a:xfrm rot="5400000">
            <a:off x="477520" y="829572"/>
            <a:ext cx="1329940" cy="434880"/>
            <a:chOff x="148379" y="7661991"/>
            <a:chExt cx="420960" cy="137651"/>
          </a:xfrm>
        </p:grpSpPr>
        <p:sp>
          <p:nvSpPr>
            <p:cNvPr id="17" name="Google Shape;711;p23">
              <a:extLst>
                <a:ext uri="{FF2B5EF4-FFF2-40B4-BE49-F238E27FC236}">
                  <a16:creationId xmlns:a16="http://schemas.microsoft.com/office/drawing/2014/main" id="{A80D4229-7A02-B8B3-48CF-2F6E2A36B684}"/>
                </a:ext>
              </a:extLst>
            </p:cNvPr>
            <p:cNvSpPr/>
            <p:nvPr/>
          </p:nvSpPr>
          <p:spPr>
            <a:xfrm>
              <a:off x="148379" y="7661991"/>
              <a:ext cx="416280" cy="137651"/>
            </a:xfrm>
            <a:custGeom>
              <a:avLst/>
              <a:gdLst/>
              <a:ahLst/>
              <a:cxnLst/>
              <a:rect l="l" t="t" r="r" b="b"/>
              <a:pathLst>
                <a:path w="8005" h="2647" extrusionOk="0">
                  <a:moveTo>
                    <a:pt x="1521" y="269"/>
                  </a:moveTo>
                  <a:cubicBezTo>
                    <a:pt x="1525" y="269"/>
                    <a:pt x="1529" y="270"/>
                    <a:pt x="1532" y="272"/>
                  </a:cubicBezTo>
                  <a:cubicBezTo>
                    <a:pt x="1591" y="302"/>
                    <a:pt x="1532" y="584"/>
                    <a:pt x="1532" y="627"/>
                  </a:cubicBezTo>
                  <a:cubicBezTo>
                    <a:pt x="1488" y="880"/>
                    <a:pt x="1414" y="1131"/>
                    <a:pt x="1311" y="1368"/>
                  </a:cubicBezTo>
                  <a:cubicBezTo>
                    <a:pt x="1296" y="1401"/>
                    <a:pt x="1279" y="1438"/>
                    <a:pt x="1260" y="1479"/>
                  </a:cubicBezTo>
                  <a:lnTo>
                    <a:pt x="1260" y="1479"/>
                  </a:lnTo>
                  <a:cubicBezTo>
                    <a:pt x="1176" y="1167"/>
                    <a:pt x="1214" y="818"/>
                    <a:pt x="1354" y="524"/>
                  </a:cubicBezTo>
                  <a:cubicBezTo>
                    <a:pt x="1369" y="482"/>
                    <a:pt x="1461" y="269"/>
                    <a:pt x="1521" y="269"/>
                  </a:cubicBezTo>
                  <a:close/>
                  <a:moveTo>
                    <a:pt x="3728" y="685"/>
                  </a:moveTo>
                  <a:cubicBezTo>
                    <a:pt x="3797" y="685"/>
                    <a:pt x="3851" y="729"/>
                    <a:pt x="3873" y="805"/>
                  </a:cubicBezTo>
                  <a:cubicBezTo>
                    <a:pt x="3902" y="983"/>
                    <a:pt x="3799" y="1206"/>
                    <a:pt x="3724" y="1354"/>
                  </a:cubicBezTo>
                  <a:cubicBezTo>
                    <a:pt x="3671" y="1461"/>
                    <a:pt x="3612" y="1568"/>
                    <a:pt x="3544" y="1672"/>
                  </a:cubicBezTo>
                  <a:lnTo>
                    <a:pt x="3544" y="1672"/>
                  </a:lnTo>
                  <a:cubicBezTo>
                    <a:pt x="3505" y="1646"/>
                    <a:pt x="3471" y="1615"/>
                    <a:pt x="3444" y="1575"/>
                  </a:cubicBezTo>
                  <a:cubicBezTo>
                    <a:pt x="3339" y="1398"/>
                    <a:pt x="3384" y="1101"/>
                    <a:pt x="3444" y="924"/>
                  </a:cubicBezTo>
                  <a:cubicBezTo>
                    <a:pt x="3487" y="821"/>
                    <a:pt x="3547" y="732"/>
                    <a:pt x="3651" y="702"/>
                  </a:cubicBezTo>
                  <a:cubicBezTo>
                    <a:pt x="3678" y="690"/>
                    <a:pt x="3704" y="685"/>
                    <a:pt x="3728" y="685"/>
                  </a:cubicBezTo>
                  <a:close/>
                  <a:moveTo>
                    <a:pt x="1564" y="1"/>
                  </a:moveTo>
                  <a:cubicBezTo>
                    <a:pt x="1435" y="1"/>
                    <a:pt x="1296" y="101"/>
                    <a:pt x="1222" y="213"/>
                  </a:cubicBezTo>
                  <a:cubicBezTo>
                    <a:pt x="1058" y="450"/>
                    <a:pt x="985" y="746"/>
                    <a:pt x="969" y="1013"/>
                  </a:cubicBezTo>
                  <a:cubicBezTo>
                    <a:pt x="948" y="1278"/>
                    <a:pt x="993" y="1540"/>
                    <a:pt x="1097" y="1775"/>
                  </a:cubicBezTo>
                  <a:lnTo>
                    <a:pt x="1097" y="1775"/>
                  </a:lnTo>
                  <a:cubicBezTo>
                    <a:pt x="934" y="2034"/>
                    <a:pt x="711" y="2287"/>
                    <a:pt x="467" y="2287"/>
                  </a:cubicBezTo>
                  <a:cubicBezTo>
                    <a:pt x="394" y="2287"/>
                    <a:pt x="319" y="2265"/>
                    <a:pt x="244" y="2213"/>
                  </a:cubicBezTo>
                  <a:cubicBezTo>
                    <a:pt x="218" y="2195"/>
                    <a:pt x="193" y="2187"/>
                    <a:pt x="170" y="2187"/>
                  </a:cubicBezTo>
                  <a:cubicBezTo>
                    <a:pt x="62" y="2187"/>
                    <a:pt x="1" y="2361"/>
                    <a:pt x="110" y="2435"/>
                  </a:cubicBezTo>
                  <a:cubicBezTo>
                    <a:pt x="228" y="2514"/>
                    <a:pt x="343" y="2548"/>
                    <a:pt x="454" y="2548"/>
                  </a:cubicBezTo>
                  <a:cubicBezTo>
                    <a:pt x="761" y="2548"/>
                    <a:pt x="1035" y="2290"/>
                    <a:pt x="1232" y="2018"/>
                  </a:cubicBezTo>
                  <a:lnTo>
                    <a:pt x="1232" y="2018"/>
                  </a:lnTo>
                  <a:cubicBezTo>
                    <a:pt x="1334" y="2168"/>
                    <a:pt x="1465" y="2299"/>
                    <a:pt x="1621" y="2405"/>
                  </a:cubicBezTo>
                  <a:cubicBezTo>
                    <a:pt x="1861" y="2565"/>
                    <a:pt x="2135" y="2647"/>
                    <a:pt x="2409" y="2647"/>
                  </a:cubicBezTo>
                  <a:cubicBezTo>
                    <a:pt x="2643" y="2647"/>
                    <a:pt x="2876" y="2587"/>
                    <a:pt x="3088" y="2464"/>
                  </a:cubicBezTo>
                  <a:cubicBezTo>
                    <a:pt x="3304" y="2346"/>
                    <a:pt x="3487" y="2182"/>
                    <a:pt x="3639" y="1991"/>
                  </a:cubicBezTo>
                  <a:lnTo>
                    <a:pt x="3639" y="1991"/>
                  </a:lnTo>
                  <a:cubicBezTo>
                    <a:pt x="3746" y="2018"/>
                    <a:pt x="3859" y="2026"/>
                    <a:pt x="3972" y="2026"/>
                  </a:cubicBezTo>
                  <a:cubicBezTo>
                    <a:pt x="4038" y="2026"/>
                    <a:pt x="4104" y="2024"/>
                    <a:pt x="4169" y="2020"/>
                  </a:cubicBezTo>
                  <a:cubicBezTo>
                    <a:pt x="4569" y="2006"/>
                    <a:pt x="4954" y="1976"/>
                    <a:pt x="5354" y="1946"/>
                  </a:cubicBezTo>
                  <a:cubicBezTo>
                    <a:pt x="6183" y="1901"/>
                    <a:pt x="7013" y="1842"/>
                    <a:pt x="7828" y="1783"/>
                  </a:cubicBezTo>
                  <a:cubicBezTo>
                    <a:pt x="7986" y="1769"/>
                    <a:pt x="8005" y="1531"/>
                    <a:pt x="7843" y="1531"/>
                  </a:cubicBezTo>
                  <a:cubicBezTo>
                    <a:pt x="7838" y="1531"/>
                    <a:pt x="7833" y="1531"/>
                    <a:pt x="7828" y="1532"/>
                  </a:cubicBezTo>
                  <a:cubicBezTo>
                    <a:pt x="6762" y="1591"/>
                    <a:pt x="5680" y="1664"/>
                    <a:pt x="4613" y="1739"/>
                  </a:cubicBezTo>
                  <a:cubicBezTo>
                    <a:pt x="4420" y="1751"/>
                    <a:pt x="4237" y="1772"/>
                    <a:pt x="4056" y="1772"/>
                  </a:cubicBezTo>
                  <a:cubicBezTo>
                    <a:pt x="4014" y="1772"/>
                    <a:pt x="3973" y="1771"/>
                    <a:pt x="3932" y="1769"/>
                  </a:cubicBezTo>
                  <a:cubicBezTo>
                    <a:pt x="3890" y="1769"/>
                    <a:pt x="3846" y="1766"/>
                    <a:pt x="3802" y="1760"/>
                  </a:cubicBezTo>
                  <a:lnTo>
                    <a:pt x="3802" y="1760"/>
                  </a:lnTo>
                  <a:cubicBezTo>
                    <a:pt x="3896" y="1607"/>
                    <a:pt x="3974" y="1444"/>
                    <a:pt x="4036" y="1279"/>
                  </a:cubicBezTo>
                  <a:cubicBezTo>
                    <a:pt x="4125" y="1072"/>
                    <a:pt x="4184" y="805"/>
                    <a:pt x="4050" y="598"/>
                  </a:cubicBezTo>
                  <a:cubicBezTo>
                    <a:pt x="3972" y="475"/>
                    <a:pt x="3846" y="420"/>
                    <a:pt x="3717" y="420"/>
                  </a:cubicBezTo>
                  <a:cubicBezTo>
                    <a:pt x="3628" y="420"/>
                    <a:pt x="3537" y="446"/>
                    <a:pt x="3458" y="495"/>
                  </a:cubicBezTo>
                  <a:cubicBezTo>
                    <a:pt x="3221" y="643"/>
                    <a:pt x="3147" y="939"/>
                    <a:pt x="3132" y="1206"/>
                  </a:cubicBezTo>
                  <a:cubicBezTo>
                    <a:pt x="3103" y="1454"/>
                    <a:pt x="3160" y="1717"/>
                    <a:pt x="3390" y="1881"/>
                  </a:cubicBezTo>
                  <a:lnTo>
                    <a:pt x="3390" y="1881"/>
                  </a:lnTo>
                  <a:cubicBezTo>
                    <a:pt x="3147" y="2165"/>
                    <a:pt x="2821" y="2391"/>
                    <a:pt x="2427" y="2391"/>
                  </a:cubicBezTo>
                  <a:cubicBezTo>
                    <a:pt x="2415" y="2391"/>
                    <a:pt x="2403" y="2391"/>
                    <a:pt x="2391" y="2391"/>
                  </a:cubicBezTo>
                  <a:cubicBezTo>
                    <a:pt x="1992" y="2391"/>
                    <a:pt x="1607" y="2154"/>
                    <a:pt x="1399" y="1798"/>
                  </a:cubicBezTo>
                  <a:cubicBezTo>
                    <a:pt x="1395" y="1791"/>
                    <a:pt x="1391" y="1784"/>
                    <a:pt x="1386" y="1777"/>
                  </a:cubicBezTo>
                  <a:lnTo>
                    <a:pt x="1386" y="1777"/>
                  </a:lnTo>
                  <a:cubicBezTo>
                    <a:pt x="1391" y="1769"/>
                    <a:pt x="1395" y="1761"/>
                    <a:pt x="1399" y="1753"/>
                  </a:cubicBezTo>
                  <a:cubicBezTo>
                    <a:pt x="1562" y="1502"/>
                    <a:pt x="1666" y="1206"/>
                    <a:pt x="1740" y="910"/>
                  </a:cubicBezTo>
                  <a:cubicBezTo>
                    <a:pt x="1785" y="687"/>
                    <a:pt x="1888" y="331"/>
                    <a:pt x="1769" y="124"/>
                  </a:cubicBezTo>
                  <a:cubicBezTo>
                    <a:pt x="1714" y="36"/>
                    <a:pt x="1641" y="1"/>
                    <a:pt x="156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712;p23">
              <a:extLst>
                <a:ext uri="{FF2B5EF4-FFF2-40B4-BE49-F238E27FC236}">
                  <a16:creationId xmlns:a16="http://schemas.microsoft.com/office/drawing/2014/main" id="{10EAF26E-80ED-AD17-43D4-18947C079B90}"/>
                </a:ext>
              </a:extLst>
            </p:cNvPr>
            <p:cNvSpPr/>
            <p:nvPr/>
          </p:nvSpPr>
          <p:spPr>
            <a:xfrm>
              <a:off x="504960" y="7712902"/>
              <a:ext cx="64379" cy="69059"/>
            </a:xfrm>
            <a:custGeom>
              <a:avLst/>
              <a:gdLst/>
              <a:ahLst/>
              <a:cxnLst/>
              <a:rect l="l" t="t" r="r" b="b"/>
              <a:pathLst>
                <a:path w="1238" h="1328" extrusionOk="0">
                  <a:moveTo>
                    <a:pt x="267" y="1"/>
                  </a:moveTo>
                  <a:cubicBezTo>
                    <a:pt x="234" y="1"/>
                    <a:pt x="201" y="12"/>
                    <a:pt x="171" y="34"/>
                  </a:cubicBezTo>
                  <a:cubicBezTo>
                    <a:pt x="126" y="79"/>
                    <a:pt x="126" y="182"/>
                    <a:pt x="171" y="227"/>
                  </a:cubicBezTo>
                  <a:cubicBezTo>
                    <a:pt x="380" y="400"/>
                    <a:pt x="598" y="556"/>
                    <a:pt x="824" y="701"/>
                  </a:cubicBezTo>
                  <a:lnTo>
                    <a:pt x="824" y="701"/>
                  </a:lnTo>
                  <a:lnTo>
                    <a:pt x="126" y="1086"/>
                  </a:lnTo>
                  <a:cubicBezTo>
                    <a:pt x="1" y="1148"/>
                    <a:pt x="77" y="1327"/>
                    <a:pt x="194" y="1327"/>
                  </a:cubicBezTo>
                  <a:cubicBezTo>
                    <a:pt x="215" y="1327"/>
                    <a:pt x="237" y="1321"/>
                    <a:pt x="260" y="1307"/>
                  </a:cubicBezTo>
                  <a:lnTo>
                    <a:pt x="1149" y="819"/>
                  </a:lnTo>
                  <a:cubicBezTo>
                    <a:pt x="1238" y="774"/>
                    <a:pt x="1222" y="642"/>
                    <a:pt x="1149" y="596"/>
                  </a:cubicBezTo>
                  <a:cubicBezTo>
                    <a:pt x="867" y="434"/>
                    <a:pt x="600" y="241"/>
                    <a:pt x="363" y="34"/>
                  </a:cubicBezTo>
                  <a:cubicBezTo>
                    <a:pt x="334" y="12"/>
                    <a:pt x="300" y="1"/>
                    <a:pt x="267"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 name="Google Shape;561;p23">
            <a:extLst>
              <a:ext uri="{FF2B5EF4-FFF2-40B4-BE49-F238E27FC236}">
                <a16:creationId xmlns:a16="http://schemas.microsoft.com/office/drawing/2014/main" id="{25A796F1-CF80-E02E-1260-C66966EE2BAC}"/>
              </a:ext>
            </a:extLst>
          </p:cNvPr>
          <p:cNvGrpSpPr/>
          <p:nvPr/>
        </p:nvGrpSpPr>
        <p:grpSpPr>
          <a:xfrm>
            <a:off x="1522833" y="740932"/>
            <a:ext cx="5462625" cy="2637725"/>
            <a:chOff x="1040850" y="3769200"/>
            <a:chExt cx="5462625" cy="2637725"/>
          </a:xfrm>
        </p:grpSpPr>
        <p:sp>
          <p:nvSpPr>
            <p:cNvPr id="21" name="Google Shape;562;p23">
              <a:extLst>
                <a:ext uri="{FF2B5EF4-FFF2-40B4-BE49-F238E27FC236}">
                  <a16:creationId xmlns:a16="http://schemas.microsoft.com/office/drawing/2014/main" id="{9B5EC5A9-BE39-8C0A-3022-BA58A3DB4975}"/>
                </a:ext>
              </a:extLst>
            </p:cNvPr>
            <p:cNvSpPr/>
            <p:nvPr/>
          </p:nvSpPr>
          <p:spPr>
            <a:xfrm>
              <a:off x="1186075" y="3769200"/>
              <a:ext cx="5317400" cy="248560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23" name="Google Shape;563;p23">
              <a:extLst>
                <a:ext uri="{FF2B5EF4-FFF2-40B4-BE49-F238E27FC236}">
                  <a16:creationId xmlns:a16="http://schemas.microsoft.com/office/drawing/2014/main" id="{314C4478-8940-F8A8-80F9-6CACEA8D8A89}"/>
                </a:ext>
              </a:extLst>
            </p:cNvPr>
            <p:cNvSpPr/>
            <p:nvPr/>
          </p:nvSpPr>
          <p:spPr>
            <a:xfrm>
              <a:off x="1040900" y="3773650"/>
              <a:ext cx="5455375" cy="2633275"/>
            </a:xfrm>
            <a:custGeom>
              <a:avLst/>
              <a:gdLst/>
              <a:ahLst/>
              <a:cxnLst/>
              <a:rect l="l" t="t" r="r" b="b"/>
              <a:pathLst>
                <a:path w="218215" h="105331" extrusionOk="0">
                  <a:moveTo>
                    <a:pt x="5916" y="0"/>
                  </a:moveTo>
                  <a:lnTo>
                    <a:pt x="0" y="6065"/>
                  </a:lnTo>
                  <a:lnTo>
                    <a:pt x="2" y="105331"/>
                  </a:lnTo>
                  <a:lnTo>
                    <a:pt x="212771" y="104924"/>
                  </a:lnTo>
                  <a:lnTo>
                    <a:pt x="218215" y="99065"/>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24" name="Google Shape;564;p23">
              <a:extLst>
                <a:ext uri="{FF2B5EF4-FFF2-40B4-BE49-F238E27FC236}">
                  <a16:creationId xmlns:a16="http://schemas.microsoft.com/office/drawing/2014/main" id="{F41A9986-60CC-CCC8-FF7A-7FB2D3119A87}"/>
                </a:ext>
              </a:extLst>
            </p:cNvPr>
            <p:cNvCxnSpPr/>
            <p:nvPr/>
          </p:nvCxnSpPr>
          <p:spPr>
            <a:xfrm flipH="1">
              <a:off x="1040950" y="390208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565;p23">
              <a:extLst>
                <a:ext uri="{FF2B5EF4-FFF2-40B4-BE49-F238E27FC236}">
                  <a16:creationId xmlns:a16="http://schemas.microsoft.com/office/drawing/2014/main" id="{DB282EF2-A728-F8C5-08E5-5C1B7C85E674}"/>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566;p23">
              <a:extLst>
                <a:ext uri="{FF2B5EF4-FFF2-40B4-BE49-F238E27FC236}">
                  <a16:creationId xmlns:a16="http://schemas.microsoft.com/office/drawing/2014/main" id="{BD696E85-EC00-6F66-065D-D63014ABF6F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567;p23">
              <a:extLst>
                <a:ext uri="{FF2B5EF4-FFF2-40B4-BE49-F238E27FC236}">
                  <a16:creationId xmlns:a16="http://schemas.microsoft.com/office/drawing/2014/main" id="{9B8AE3DD-D8F5-7536-BE21-B768873CF32C}"/>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568;p23">
              <a:extLst>
                <a:ext uri="{FF2B5EF4-FFF2-40B4-BE49-F238E27FC236}">
                  <a16:creationId xmlns:a16="http://schemas.microsoft.com/office/drawing/2014/main" id="{6BDD219B-7A65-E238-E41A-96C9EF713A81}"/>
                </a:ext>
              </a:extLst>
            </p:cNvPr>
            <p:cNvCxnSpPr/>
            <p:nvPr/>
          </p:nvCxnSpPr>
          <p:spPr>
            <a:xfrm flipH="1">
              <a:off x="1040850" y="44565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569;p23">
              <a:extLst>
                <a:ext uri="{FF2B5EF4-FFF2-40B4-BE49-F238E27FC236}">
                  <a16:creationId xmlns:a16="http://schemas.microsoft.com/office/drawing/2014/main" id="{BC2F8EA0-EDDF-DF28-E695-326A1E33B4D6}"/>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570;p23">
              <a:extLst>
                <a:ext uri="{FF2B5EF4-FFF2-40B4-BE49-F238E27FC236}">
                  <a16:creationId xmlns:a16="http://schemas.microsoft.com/office/drawing/2014/main" id="{F2078C0E-464C-89B9-71A2-A0AC2DEB9EC6}"/>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571;p23">
              <a:extLst>
                <a:ext uri="{FF2B5EF4-FFF2-40B4-BE49-F238E27FC236}">
                  <a16:creationId xmlns:a16="http://schemas.microsoft.com/office/drawing/2014/main" id="{A1DD6BAA-01FA-36E8-1425-7EBFE9EC0BD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572;p23">
              <a:extLst>
                <a:ext uri="{FF2B5EF4-FFF2-40B4-BE49-F238E27FC236}">
                  <a16:creationId xmlns:a16="http://schemas.microsoft.com/office/drawing/2014/main" id="{5F662689-DF43-3083-B055-E1C4200BD27F}"/>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573;p23">
              <a:extLst>
                <a:ext uri="{FF2B5EF4-FFF2-40B4-BE49-F238E27FC236}">
                  <a16:creationId xmlns:a16="http://schemas.microsoft.com/office/drawing/2014/main" id="{0DDA2A3F-FE91-65A9-C848-D8F86FA0D7E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574;p23">
              <a:extLst>
                <a:ext uri="{FF2B5EF4-FFF2-40B4-BE49-F238E27FC236}">
                  <a16:creationId xmlns:a16="http://schemas.microsoft.com/office/drawing/2014/main" id="{BD448A7A-862D-1C6F-D28A-A5156DA10382}"/>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575;p23">
              <a:extLst>
                <a:ext uri="{FF2B5EF4-FFF2-40B4-BE49-F238E27FC236}">
                  <a16:creationId xmlns:a16="http://schemas.microsoft.com/office/drawing/2014/main" id="{7EA2F234-A0E9-CE4D-C1A1-F7DF149D8F69}"/>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576;p23">
              <a:extLst>
                <a:ext uri="{FF2B5EF4-FFF2-40B4-BE49-F238E27FC236}">
                  <a16:creationId xmlns:a16="http://schemas.microsoft.com/office/drawing/2014/main" id="{D663547D-03BD-2900-6E43-10F79C0F89B8}"/>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3" name="Google Shape;577;p23">
              <a:extLst>
                <a:ext uri="{FF2B5EF4-FFF2-40B4-BE49-F238E27FC236}">
                  <a16:creationId xmlns:a16="http://schemas.microsoft.com/office/drawing/2014/main" id="{C1D9C71A-C18F-5CFB-538C-0DF705567BEB}"/>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578;p23">
              <a:extLst>
                <a:ext uri="{FF2B5EF4-FFF2-40B4-BE49-F238E27FC236}">
                  <a16:creationId xmlns:a16="http://schemas.microsoft.com/office/drawing/2014/main" id="{1EE66328-3863-39B7-FF2D-CBF78956CCA4}"/>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579;p23">
              <a:extLst>
                <a:ext uri="{FF2B5EF4-FFF2-40B4-BE49-F238E27FC236}">
                  <a16:creationId xmlns:a16="http://schemas.microsoft.com/office/drawing/2014/main" id="{0EA314D5-C9AD-E314-AAB5-0CA33E26EAAD}"/>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580;p23">
              <a:extLst>
                <a:ext uri="{FF2B5EF4-FFF2-40B4-BE49-F238E27FC236}">
                  <a16:creationId xmlns:a16="http://schemas.microsoft.com/office/drawing/2014/main" id="{3F3421FE-F02C-E2FD-B1B3-A3BB9D6DBF12}"/>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581;p23">
              <a:extLst>
                <a:ext uri="{FF2B5EF4-FFF2-40B4-BE49-F238E27FC236}">
                  <a16:creationId xmlns:a16="http://schemas.microsoft.com/office/drawing/2014/main" id="{ED25EE07-4B65-D247-CA4C-F53478B5A4A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582;p23">
              <a:extLst>
                <a:ext uri="{FF2B5EF4-FFF2-40B4-BE49-F238E27FC236}">
                  <a16:creationId xmlns:a16="http://schemas.microsoft.com/office/drawing/2014/main" id="{05DF91E9-0248-3F29-113D-C2E861B2EC15}"/>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583;p23">
              <a:extLst>
                <a:ext uri="{FF2B5EF4-FFF2-40B4-BE49-F238E27FC236}">
                  <a16:creationId xmlns:a16="http://schemas.microsoft.com/office/drawing/2014/main" id="{F0D43DA2-6534-F52B-6800-FA8E6AA337C0}"/>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584;p23">
              <a:extLst>
                <a:ext uri="{FF2B5EF4-FFF2-40B4-BE49-F238E27FC236}">
                  <a16:creationId xmlns:a16="http://schemas.microsoft.com/office/drawing/2014/main" id="{394B4ACE-F63E-BC8B-4CCC-7D45708E714A}"/>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585;p23">
              <a:extLst>
                <a:ext uri="{FF2B5EF4-FFF2-40B4-BE49-F238E27FC236}">
                  <a16:creationId xmlns:a16="http://schemas.microsoft.com/office/drawing/2014/main" id="{9B010BBB-7E35-F679-2B96-F5BCDBFA3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586;p23">
              <a:extLst>
                <a:ext uri="{FF2B5EF4-FFF2-40B4-BE49-F238E27FC236}">
                  <a16:creationId xmlns:a16="http://schemas.microsoft.com/office/drawing/2014/main" id="{B0CEE6BE-6A69-8CF5-9BC9-50B2E7E9F41E}"/>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587;p23">
              <a:extLst>
                <a:ext uri="{FF2B5EF4-FFF2-40B4-BE49-F238E27FC236}">
                  <a16:creationId xmlns:a16="http://schemas.microsoft.com/office/drawing/2014/main" id="{EFD6BA68-0441-E3CC-BC32-F5E6D797FFDC}"/>
                </a:ext>
              </a:extLst>
            </p:cNvPr>
            <p:cNvCxnSpPr/>
            <p:nvPr/>
          </p:nvCxnSpPr>
          <p:spPr>
            <a:xfrm flipH="1">
              <a:off x="348094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588;p23">
              <a:extLst>
                <a:ext uri="{FF2B5EF4-FFF2-40B4-BE49-F238E27FC236}">
                  <a16:creationId xmlns:a16="http://schemas.microsoft.com/office/drawing/2014/main" id="{C9AA6F92-4D0E-1855-EAF0-B07B000B2F91}"/>
                </a:ext>
              </a:extLst>
            </p:cNvPr>
            <p:cNvCxnSpPr/>
            <p:nvPr/>
          </p:nvCxnSpPr>
          <p:spPr>
            <a:xfrm flipH="1">
              <a:off x="360943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589;p23">
              <a:extLst>
                <a:ext uri="{FF2B5EF4-FFF2-40B4-BE49-F238E27FC236}">
                  <a16:creationId xmlns:a16="http://schemas.microsoft.com/office/drawing/2014/main" id="{D3D09553-593D-CBB5-020B-17186DCCCAB3}"/>
                </a:ext>
              </a:extLst>
            </p:cNvPr>
            <p:cNvCxnSpPr/>
            <p:nvPr/>
          </p:nvCxnSpPr>
          <p:spPr>
            <a:xfrm flipH="1">
              <a:off x="375051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590;p23">
              <a:extLst>
                <a:ext uri="{FF2B5EF4-FFF2-40B4-BE49-F238E27FC236}">
                  <a16:creationId xmlns:a16="http://schemas.microsoft.com/office/drawing/2014/main" id="{AE8981BF-1F10-C280-A8A8-F7E73A7EA3DF}"/>
                </a:ext>
              </a:extLst>
            </p:cNvPr>
            <p:cNvCxnSpPr/>
            <p:nvPr/>
          </p:nvCxnSpPr>
          <p:spPr>
            <a:xfrm flipH="1">
              <a:off x="387900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591;p23">
              <a:extLst>
                <a:ext uri="{FF2B5EF4-FFF2-40B4-BE49-F238E27FC236}">
                  <a16:creationId xmlns:a16="http://schemas.microsoft.com/office/drawing/2014/main" id="{66864C09-DE7E-0F22-C858-5BFA50089235}"/>
                </a:ext>
              </a:extLst>
            </p:cNvPr>
            <p:cNvCxnSpPr/>
            <p:nvPr/>
          </p:nvCxnSpPr>
          <p:spPr>
            <a:xfrm flipH="1">
              <a:off x="400749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592;p23">
              <a:extLst>
                <a:ext uri="{FF2B5EF4-FFF2-40B4-BE49-F238E27FC236}">
                  <a16:creationId xmlns:a16="http://schemas.microsoft.com/office/drawing/2014/main" id="{9CA10163-3317-CDED-D0E8-51E831DC1205}"/>
                </a:ext>
              </a:extLst>
            </p:cNvPr>
            <p:cNvCxnSpPr/>
            <p:nvPr/>
          </p:nvCxnSpPr>
          <p:spPr>
            <a:xfrm flipH="1">
              <a:off x="413598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9" name="Google Shape;593;p23">
              <a:extLst>
                <a:ext uri="{FF2B5EF4-FFF2-40B4-BE49-F238E27FC236}">
                  <a16:creationId xmlns:a16="http://schemas.microsoft.com/office/drawing/2014/main" id="{CD80B070-130A-E2DC-FA1D-854ED275E47B}"/>
                </a:ext>
              </a:extLst>
            </p:cNvPr>
            <p:cNvCxnSpPr/>
            <p:nvPr/>
          </p:nvCxnSpPr>
          <p:spPr>
            <a:xfrm flipH="1">
              <a:off x="426448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0" name="Google Shape;594;p23">
              <a:extLst>
                <a:ext uri="{FF2B5EF4-FFF2-40B4-BE49-F238E27FC236}">
                  <a16:creationId xmlns:a16="http://schemas.microsoft.com/office/drawing/2014/main" id="{CD9BAF02-F33A-2B70-655E-B65B69FD3188}"/>
                </a:ext>
              </a:extLst>
            </p:cNvPr>
            <p:cNvCxnSpPr/>
            <p:nvPr/>
          </p:nvCxnSpPr>
          <p:spPr>
            <a:xfrm flipH="1">
              <a:off x="439297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1" name="Google Shape;595;p23">
              <a:extLst>
                <a:ext uri="{FF2B5EF4-FFF2-40B4-BE49-F238E27FC236}">
                  <a16:creationId xmlns:a16="http://schemas.microsoft.com/office/drawing/2014/main" id="{1421EBDC-3EBB-4C37-C254-27AF090AC36F}"/>
                </a:ext>
              </a:extLst>
            </p:cNvPr>
            <p:cNvCxnSpPr/>
            <p:nvPr/>
          </p:nvCxnSpPr>
          <p:spPr>
            <a:xfrm flipH="1">
              <a:off x="452146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3" name="Google Shape;596;p23">
              <a:extLst>
                <a:ext uri="{FF2B5EF4-FFF2-40B4-BE49-F238E27FC236}">
                  <a16:creationId xmlns:a16="http://schemas.microsoft.com/office/drawing/2014/main" id="{B10030C1-E360-E0EF-8109-2DE5DAD3552B}"/>
                </a:ext>
              </a:extLst>
            </p:cNvPr>
            <p:cNvCxnSpPr/>
            <p:nvPr/>
          </p:nvCxnSpPr>
          <p:spPr>
            <a:xfrm flipH="1">
              <a:off x="4655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5" name="Google Shape;597;p23">
              <a:extLst>
                <a:ext uri="{FF2B5EF4-FFF2-40B4-BE49-F238E27FC236}">
                  <a16:creationId xmlns:a16="http://schemas.microsoft.com/office/drawing/2014/main" id="{9C7AD2EC-1209-AB58-479E-5ADAC3B1FE09}"/>
                </a:ext>
              </a:extLst>
            </p:cNvPr>
            <p:cNvCxnSpPr/>
            <p:nvPr/>
          </p:nvCxnSpPr>
          <p:spPr>
            <a:xfrm flipH="1">
              <a:off x="4784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 name="Google Shape;598;p23">
              <a:extLst>
                <a:ext uri="{FF2B5EF4-FFF2-40B4-BE49-F238E27FC236}">
                  <a16:creationId xmlns:a16="http://schemas.microsoft.com/office/drawing/2014/main" id="{02B981E8-DE40-F63F-C99F-F9FAE7DD174F}"/>
                </a:ext>
              </a:extLst>
            </p:cNvPr>
            <p:cNvCxnSpPr/>
            <p:nvPr/>
          </p:nvCxnSpPr>
          <p:spPr>
            <a:xfrm flipH="1">
              <a:off x="4912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 name="Google Shape;599;p23">
              <a:extLst>
                <a:ext uri="{FF2B5EF4-FFF2-40B4-BE49-F238E27FC236}">
                  <a16:creationId xmlns:a16="http://schemas.microsoft.com/office/drawing/2014/main" id="{E0F20DFB-61C8-CD0F-B7B6-AE93422BC4AF}"/>
                </a:ext>
              </a:extLst>
            </p:cNvPr>
            <p:cNvCxnSpPr/>
            <p:nvPr/>
          </p:nvCxnSpPr>
          <p:spPr>
            <a:xfrm flipH="1">
              <a:off x="5041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1" name="Google Shape;600;p23">
              <a:extLst>
                <a:ext uri="{FF2B5EF4-FFF2-40B4-BE49-F238E27FC236}">
                  <a16:creationId xmlns:a16="http://schemas.microsoft.com/office/drawing/2014/main" id="{32761714-A763-B5A0-C770-23C70B69D0BF}"/>
                </a:ext>
              </a:extLst>
            </p:cNvPr>
            <p:cNvCxnSpPr/>
            <p:nvPr/>
          </p:nvCxnSpPr>
          <p:spPr>
            <a:xfrm flipH="1">
              <a:off x="516959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3" name="Google Shape;601;p23">
              <a:extLst>
                <a:ext uri="{FF2B5EF4-FFF2-40B4-BE49-F238E27FC236}">
                  <a16:creationId xmlns:a16="http://schemas.microsoft.com/office/drawing/2014/main" id="{E979DEB5-496B-2337-051C-69177C6B1B7A}"/>
                </a:ext>
              </a:extLst>
            </p:cNvPr>
            <p:cNvCxnSpPr/>
            <p:nvPr/>
          </p:nvCxnSpPr>
          <p:spPr>
            <a:xfrm flipH="1">
              <a:off x="529808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5" name="Google Shape;602;p23">
              <a:extLst>
                <a:ext uri="{FF2B5EF4-FFF2-40B4-BE49-F238E27FC236}">
                  <a16:creationId xmlns:a16="http://schemas.microsoft.com/office/drawing/2014/main" id="{58EDABED-B1EE-5899-E860-FB39C1EDBFB7}"/>
                </a:ext>
              </a:extLst>
            </p:cNvPr>
            <p:cNvCxnSpPr/>
            <p:nvPr/>
          </p:nvCxnSpPr>
          <p:spPr>
            <a:xfrm flipH="1">
              <a:off x="542657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7" name="Google Shape;603;p23">
              <a:extLst>
                <a:ext uri="{FF2B5EF4-FFF2-40B4-BE49-F238E27FC236}">
                  <a16:creationId xmlns:a16="http://schemas.microsoft.com/office/drawing/2014/main" id="{4EDD22C1-4607-2E6E-02A8-6473BA8F7A85}"/>
                </a:ext>
              </a:extLst>
            </p:cNvPr>
            <p:cNvCxnSpPr/>
            <p:nvPr/>
          </p:nvCxnSpPr>
          <p:spPr>
            <a:xfrm flipH="1">
              <a:off x="555505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9" name="Google Shape;604;p23">
              <a:extLst>
                <a:ext uri="{FF2B5EF4-FFF2-40B4-BE49-F238E27FC236}">
                  <a16:creationId xmlns:a16="http://schemas.microsoft.com/office/drawing/2014/main" id="{8951D1E7-DBB5-3F8D-7975-4F5887B13561}"/>
                </a:ext>
              </a:extLst>
            </p:cNvPr>
            <p:cNvCxnSpPr/>
            <p:nvPr/>
          </p:nvCxnSpPr>
          <p:spPr>
            <a:xfrm flipH="1">
              <a:off x="568813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1" name="Google Shape;605;p23">
              <a:extLst>
                <a:ext uri="{FF2B5EF4-FFF2-40B4-BE49-F238E27FC236}">
                  <a16:creationId xmlns:a16="http://schemas.microsoft.com/office/drawing/2014/main" id="{81757106-60B1-1B0A-2BAF-47E3A7866D21}"/>
                </a:ext>
              </a:extLst>
            </p:cNvPr>
            <p:cNvCxnSpPr/>
            <p:nvPr/>
          </p:nvCxnSpPr>
          <p:spPr>
            <a:xfrm flipH="1">
              <a:off x="5816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5" name="Google Shape;606;p23">
              <a:extLst>
                <a:ext uri="{FF2B5EF4-FFF2-40B4-BE49-F238E27FC236}">
                  <a16:creationId xmlns:a16="http://schemas.microsoft.com/office/drawing/2014/main" id="{24572C17-4F93-BD8E-D79A-DEDFC55420DA}"/>
                </a:ext>
              </a:extLst>
            </p:cNvPr>
            <p:cNvCxnSpPr/>
            <p:nvPr/>
          </p:nvCxnSpPr>
          <p:spPr>
            <a:xfrm flipH="1">
              <a:off x="5945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 name="Google Shape;607;p23">
              <a:extLst>
                <a:ext uri="{FF2B5EF4-FFF2-40B4-BE49-F238E27FC236}">
                  <a16:creationId xmlns:a16="http://schemas.microsoft.com/office/drawing/2014/main" id="{40E12586-A168-15B9-B454-3F79020309A1}"/>
                </a:ext>
              </a:extLst>
            </p:cNvPr>
            <p:cNvCxnSpPr/>
            <p:nvPr/>
          </p:nvCxnSpPr>
          <p:spPr>
            <a:xfrm flipH="1">
              <a:off x="6073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 name="Google Shape;608;p23">
              <a:extLst>
                <a:ext uri="{FF2B5EF4-FFF2-40B4-BE49-F238E27FC236}">
                  <a16:creationId xmlns:a16="http://schemas.microsoft.com/office/drawing/2014/main" id="{C5321602-D1FE-948F-9E47-1A4C63EE301C}"/>
                </a:ext>
              </a:extLst>
            </p:cNvPr>
            <p:cNvCxnSpPr/>
            <p:nvPr/>
          </p:nvCxnSpPr>
          <p:spPr>
            <a:xfrm flipH="1">
              <a:off x="6202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1" name="Google Shape;609;p23">
              <a:extLst>
                <a:ext uri="{FF2B5EF4-FFF2-40B4-BE49-F238E27FC236}">
                  <a16:creationId xmlns:a16="http://schemas.microsoft.com/office/drawing/2014/main" id="{79A07130-AC68-6578-CA43-BAD71E591076}"/>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 name="Google Shape;610;p23">
              <a:extLst>
                <a:ext uri="{FF2B5EF4-FFF2-40B4-BE49-F238E27FC236}">
                  <a16:creationId xmlns:a16="http://schemas.microsoft.com/office/drawing/2014/main" id="{4409A2E0-CB1D-4A41-35F9-2EF5DCA812B9}"/>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4" name="Google Shape;611;p23">
              <a:extLst>
                <a:ext uri="{FF2B5EF4-FFF2-40B4-BE49-F238E27FC236}">
                  <a16:creationId xmlns:a16="http://schemas.microsoft.com/office/drawing/2014/main" id="{C1EC85F7-036B-487E-A313-2345DA250CD3}"/>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6" name="Google Shape;612;p23">
              <a:extLst>
                <a:ext uri="{FF2B5EF4-FFF2-40B4-BE49-F238E27FC236}">
                  <a16:creationId xmlns:a16="http://schemas.microsoft.com/office/drawing/2014/main" id="{CAD15A8C-1DF1-AF14-F55E-A8E3A42D600C}"/>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8" name="Google Shape;613;p23">
              <a:extLst>
                <a:ext uri="{FF2B5EF4-FFF2-40B4-BE49-F238E27FC236}">
                  <a16:creationId xmlns:a16="http://schemas.microsoft.com/office/drawing/2014/main" id="{3097E6B1-F5A7-3597-A2C4-66AC44337D5F}"/>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0" name="Google Shape;614;p23">
              <a:extLst>
                <a:ext uri="{FF2B5EF4-FFF2-40B4-BE49-F238E27FC236}">
                  <a16:creationId xmlns:a16="http://schemas.microsoft.com/office/drawing/2014/main" id="{E4CA78DC-66AC-3835-8E26-7CD4103AFA3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2" name="Google Shape;615;p23">
              <a:extLst>
                <a:ext uri="{FF2B5EF4-FFF2-40B4-BE49-F238E27FC236}">
                  <a16:creationId xmlns:a16="http://schemas.microsoft.com/office/drawing/2014/main" id="{ABDC3CB7-26CA-A375-3609-75325B4E1A26}"/>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4" name="Google Shape;616;p23">
              <a:extLst>
                <a:ext uri="{FF2B5EF4-FFF2-40B4-BE49-F238E27FC236}">
                  <a16:creationId xmlns:a16="http://schemas.microsoft.com/office/drawing/2014/main" id="{A8E01D55-CDE2-07C1-FB7C-A411FFED2D8D}"/>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6" name="Google Shape;617;p23">
              <a:extLst>
                <a:ext uri="{FF2B5EF4-FFF2-40B4-BE49-F238E27FC236}">
                  <a16:creationId xmlns:a16="http://schemas.microsoft.com/office/drawing/2014/main" id="{96459708-76C5-32F3-63D6-DAD9D888270B}"/>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4" name="Google Shape;618;p23">
              <a:extLst>
                <a:ext uri="{FF2B5EF4-FFF2-40B4-BE49-F238E27FC236}">
                  <a16:creationId xmlns:a16="http://schemas.microsoft.com/office/drawing/2014/main" id="{8C809945-D639-903A-8D16-BAA0301C210A}"/>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6" name="Google Shape;619;p23">
              <a:extLst>
                <a:ext uri="{FF2B5EF4-FFF2-40B4-BE49-F238E27FC236}">
                  <a16:creationId xmlns:a16="http://schemas.microsoft.com/office/drawing/2014/main" id="{6A6A8E90-3A76-9CB7-912C-C19BEC4D8B20}"/>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8" name="Google Shape;620;p23">
              <a:extLst>
                <a:ext uri="{FF2B5EF4-FFF2-40B4-BE49-F238E27FC236}">
                  <a16:creationId xmlns:a16="http://schemas.microsoft.com/office/drawing/2014/main" id="{86EA376D-1924-1974-FF80-80218D6743EC}"/>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00" name="Google Shape;621;p23">
              <a:extLst>
                <a:ext uri="{FF2B5EF4-FFF2-40B4-BE49-F238E27FC236}">
                  <a16:creationId xmlns:a16="http://schemas.microsoft.com/office/drawing/2014/main" id="{EB5AA15A-EC9D-E1F8-73D0-2EBBB46028E7}"/>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spTree>
    <p:extLst>
      <p:ext uri="{BB962C8B-B14F-4D97-AF65-F5344CB8AC3E}">
        <p14:creationId xmlns:p14="http://schemas.microsoft.com/office/powerpoint/2010/main" val="557696713"/>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4" name="TextBox 3">
            <a:extLst>
              <a:ext uri="{FF2B5EF4-FFF2-40B4-BE49-F238E27FC236}">
                <a16:creationId xmlns:a16="http://schemas.microsoft.com/office/drawing/2014/main" id="{42B70166-7E01-C6DA-823E-0B52FED8779C}"/>
              </a:ext>
            </a:extLst>
          </p:cNvPr>
          <p:cNvSpPr txBox="1"/>
          <p:nvPr/>
        </p:nvSpPr>
        <p:spPr>
          <a:xfrm>
            <a:off x="5375374" y="1547813"/>
            <a:ext cx="1300356"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السادسة</a:t>
            </a:r>
          </a:p>
        </p:txBody>
      </p:sp>
      <p:sp>
        <p:nvSpPr>
          <p:cNvPr id="7" name="TextBox 6">
            <a:extLst>
              <a:ext uri="{FF2B5EF4-FFF2-40B4-BE49-F238E27FC236}">
                <a16:creationId xmlns:a16="http://schemas.microsoft.com/office/drawing/2014/main" id="{81374F2E-7A8C-0523-189D-4B6FFCE86E20}"/>
              </a:ext>
            </a:extLst>
          </p:cNvPr>
          <p:cNvSpPr txBox="1"/>
          <p:nvPr/>
        </p:nvSpPr>
        <p:spPr>
          <a:xfrm>
            <a:off x="5038509" y="1845660"/>
            <a:ext cx="1627369"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الكلمات البصرية</a:t>
            </a:r>
            <a:endParaRPr lang="en-AE" b="1" dirty="0">
              <a:latin typeface="Dubai Medium" panose="020B0503030403030204" pitchFamily="34" charset="-78"/>
              <a:cs typeface="Dubai Medium" panose="020B0503030403030204" pitchFamily="34" charset="-78"/>
            </a:endParaRPr>
          </a:p>
        </p:txBody>
      </p:sp>
      <p:sp>
        <p:nvSpPr>
          <p:cNvPr id="9" name="TextBox 8">
            <a:extLst>
              <a:ext uri="{FF2B5EF4-FFF2-40B4-BE49-F238E27FC236}">
                <a16:creationId xmlns:a16="http://schemas.microsoft.com/office/drawing/2014/main" id="{96593B43-4C68-7880-F42A-85101A0DAD47}"/>
              </a:ext>
            </a:extLst>
          </p:cNvPr>
          <p:cNvSpPr txBox="1"/>
          <p:nvPr/>
        </p:nvSpPr>
        <p:spPr>
          <a:xfrm>
            <a:off x="2332830" y="2129576"/>
            <a:ext cx="437491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قراءة الكلمات البصرية بدون أي مساعدة</a:t>
            </a:r>
            <a:endParaRPr lang="en-AE" b="1" dirty="0">
              <a:latin typeface="Dubai Medium" panose="020B0503030403030204" pitchFamily="34" charset="-78"/>
              <a:cs typeface="Dubai Medium" panose="020B0503030403030204" pitchFamily="34" charset="-78"/>
            </a:endParaRPr>
          </a:p>
        </p:txBody>
      </p:sp>
      <p:grpSp>
        <p:nvGrpSpPr>
          <p:cNvPr id="16" name="Google Shape;710;p23">
            <a:extLst>
              <a:ext uri="{FF2B5EF4-FFF2-40B4-BE49-F238E27FC236}">
                <a16:creationId xmlns:a16="http://schemas.microsoft.com/office/drawing/2014/main" id="{48BFB568-8EA1-D620-B9E5-B5B080E85975}"/>
              </a:ext>
            </a:extLst>
          </p:cNvPr>
          <p:cNvGrpSpPr/>
          <p:nvPr/>
        </p:nvGrpSpPr>
        <p:grpSpPr>
          <a:xfrm rot="5400000">
            <a:off x="477520" y="829572"/>
            <a:ext cx="1329940" cy="434880"/>
            <a:chOff x="148379" y="7661991"/>
            <a:chExt cx="420960" cy="137651"/>
          </a:xfrm>
        </p:grpSpPr>
        <p:sp>
          <p:nvSpPr>
            <p:cNvPr id="17" name="Google Shape;711;p23">
              <a:extLst>
                <a:ext uri="{FF2B5EF4-FFF2-40B4-BE49-F238E27FC236}">
                  <a16:creationId xmlns:a16="http://schemas.microsoft.com/office/drawing/2014/main" id="{A80D4229-7A02-B8B3-48CF-2F6E2A36B684}"/>
                </a:ext>
              </a:extLst>
            </p:cNvPr>
            <p:cNvSpPr/>
            <p:nvPr/>
          </p:nvSpPr>
          <p:spPr>
            <a:xfrm>
              <a:off x="148379" y="7661991"/>
              <a:ext cx="416280" cy="137651"/>
            </a:xfrm>
            <a:custGeom>
              <a:avLst/>
              <a:gdLst/>
              <a:ahLst/>
              <a:cxnLst/>
              <a:rect l="l" t="t" r="r" b="b"/>
              <a:pathLst>
                <a:path w="8005" h="2647" extrusionOk="0">
                  <a:moveTo>
                    <a:pt x="1521" y="269"/>
                  </a:moveTo>
                  <a:cubicBezTo>
                    <a:pt x="1525" y="269"/>
                    <a:pt x="1529" y="270"/>
                    <a:pt x="1532" y="272"/>
                  </a:cubicBezTo>
                  <a:cubicBezTo>
                    <a:pt x="1591" y="302"/>
                    <a:pt x="1532" y="584"/>
                    <a:pt x="1532" y="627"/>
                  </a:cubicBezTo>
                  <a:cubicBezTo>
                    <a:pt x="1488" y="880"/>
                    <a:pt x="1414" y="1131"/>
                    <a:pt x="1311" y="1368"/>
                  </a:cubicBezTo>
                  <a:cubicBezTo>
                    <a:pt x="1296" y="1401"/>
                    <a:pt x="1279" y="1438"/>
                    <a:pt x="1260" y="1479"/>
                  </a:cubicBezTo>
                  <a:lnTo>
                    <a:pt x="1260" y="1479"/>
                  </a:lnTo>
                  <a:cubicBezTo>
                    <a:pt x="1176" y="1167"/>
                    <a:pt x="1214" y="818"/>
                    <a:pt x="1354" y="524"/>
                  </a:cubicBezTo>
                  <a:cubicBezTo>
                    <a:pt x="1369" y="482"/>
                    <a:pt x="1461" y="269"/>
                    <a:pt x="1521" y="269"/>
                  </a:cubicBezTo>
                  <a:close/>
                  <a:moveTo>
                    <a:pt x="3728" y="685"/>
                  </a:moveTo>
                  <a:cubicBezTo>
                    <a:pt x="3797" y="685"/>
                    <a:pt x="3851" y="729"/>
                    <a:pt x="3873" y="805"/>
                  </a:cubicBezTo>
                  <a:cubicBezTo>
                    <a:pt x="3902" y="983"/>
                    <a:pt x="3799" y="1206"/>
                    <a:pt x="3724" y="1354"/>
                  </a:cubicBezTo>
                  <a:cubicBezTo>
                    <a:pt x="3671" y="1461"/>
                    <a:pt x="3612" y="1568"/>
                    <a:pt x="3544" y="1672"/>
                  </a:cubicBezTo>
                  <a:lnTo>
                    <a:pt x="3544" y="1672"/>
                  </a:lnTo>
                  <a:cubicBezTo>
                    <a:pt x="3505" y="1646"/>
                    <a:pt x="3471" y="1615"/>
                    <a:pt x="3444" y="1575"/>
                  </a:cubicBezTo>
                  <a:cubicBezTo>
                    <a:pt x="3339" y="1398"/>
                    <a:pt x="3384" y="1101"/>
                    <a:pt x="3444" y="924"/>
                  </a:cubicBezTo>
                  <a:cubicBezTo>
                    <a:pt x="3487" y="821"/>
                    <a:pt x="3547" y="732"/>
                    <a:pt x="3651" y="702"/>
                  </a:cubicBezTo>
                  <a:cubicBezTo>
                    <a:pt x="3678" y="690"/>
                    <a:pt x="3704" y="685"/>
                    <a:pt x="3728" y="685"/>
                  </a:cubicBezTo>
                  <a:close/>
                  <a:moveTo>
                    <a:pt x="1564" y="1"/>
                  </a:moveTo>
                  <a:cubicBezTo>
                    <a:pt x="1435" y="1"/>
                    <a:pt x="1296" y="101"/>
                    <a:pt x="1222" y="213"/>
                  </a:cubicBezTo>
                  <a:cubicBezTo>
                    <a:pt x="1058" y="450"/>
                    <a:pt x="985" y="746"/>
                    <a:pt x="969" y="1013"/>
                  </a:cubicBezTo>
                  <a:cubicBezTo>
                    <a:pt x="948" y="1278"/>
                    <a:pt x="993" y="1540"/>
                    <a:pt x="1097" y="1775"/>
                  </a:cubicBezTo>
                  <a:lnTo>
                    <a:pt x="1097" y="1775"/>
                  </a:lnTo>
                  <a:cubicBezTo>
                    <a:pt x="934" y="2034"/>
                    <a:pt x="711" y="2287"/>
                    <a:pt x="467" y="2287"/>
                  </a:cubicBezTo>
                  <a:cubicBezTo>
                    <a:pt x="394" y="2287"/>
                    <a:pt x="319" y="2265"/>
                    <a:pt x="244" y="2213"/>
                  </a:cubicBezTo>
                  <a:cubicBezTo>
                    <a:pt x="218" y="2195"/>
                    <a:pt x="193" y="2187"/>
                    <a:pt x="170" y="2187"/>
                  </a:cubicBezTo>
                  <a:cubicBezTo>
                    <a:pt x="62" y="2187"/>
                    <a:pt x="1" y="2361"/>
                    <a:pt x="110" y="2435"/>
                  </a:cubicBezTo>
                  <a:cubicBezTo>
                    <a:pt x="228" y="2514"/>
                    <a:pt x="343" y="2548"/>
                    <a:pt x="454" y="2548"/>
                  </a:cubicBezTo>
                  <a:cubicBezTo>
                    <a:pt x="761" y="2548"/>
                    <a:pt x="1035" y="2290"/>
                    <a:pt x="1232" y="2018"/>
                  </a:cubicBezTo>
                  <a:lnTo>
                    <a:pt x="1232" y="2018"/>
                  </a:lnTo>
                  <a:cubicBezTo>
                    <a:pt x="1334" y="2168"/>
                    <a:pt x="1465" y="2299"/>
                    <a:pt x="1621" y="2405"/>
                  </a:cubicBezTo>
                  <a:cubicBezTo>
                    <a:pt x="1861" y="2565"/>
                    <a:pt x="2135" y="2647"/>
                    <a:pt x="2409" y="2647"/>
                  </a:cubicBezTo>
                  <a:cubicBezTo>
                    <a:pt x="2643" y="2647"/>
                    <a:pt x="2876" y="2587"/>
                    <a:pt x="3088" y="2464"/>
                  </a:cubicBezTo>
                  <a:cubicBezTo>
                    <a:pt x="3304" y="2346"/>
                    <a:pt x="3487" y="2182"/>
                    <a:pt x="3639" y="1991"/>
                  </a:cubicBezTo>
                  <a:lnTo>
                    <a:pt x="3639" y="1991"/>
                  </a:lnTo>
                  <a:cubicBezTo>
                    <a:pt x="3746" y="2018"/>
                    <a:pt x="3859" y="2026"/>
                    <a:pt x="3972" y="2026"/>
                  </a:cubicBezTo>
                  <a:cubicBezTo>
                    <a:pt x="4038" y="2026"/>
                    <a:pt x="4104" y="2024"/>
                    <a:pt x="4169" y="2020"/>
                  </a:cubicBezTo>
                  <a:cubicBezTo>
                    <a:pt x="4569" y="2006"/>
                    <a:pt x="4954" y="1976"/>
                    <a:pt x="5354" y="1946"/>
                  </a:cubicBezTo>
                  <a:cubicBezTo>
                    <a:pt x="6183" y="1901"/>
                    <a:pt x="7013" y="1842"/>
                    <a:pt x="7828" y="1783"/>
                  </a:cubicBezTo>
                  <a:cubicBezTo>
                    <a:pt x="7986" y="1769"/>
                    <a:pt x="8005" y="1531"/>
                    <a:pt x="7843" y="1531"/>
                  </a:cubicBezTo>
                  <a:cubicBezTo>
                    <a:pt x="7838" y="1531"/>
                    <a:pt x="7833" y="1531"/>
                    <a:pt x="7828" y="1532"/>
                  </a:cubicBezTo>
                  <a:cubicBezTo>
                    <a:pt x="6762" y="1591"/>
                    <a:pt x="5680" y="1664"/>
                    <a:pt x="4613" y="1739"/>
                  </a:cubicBezTo>
                  <a:cubicBezTo>
                    <a:pt x="4420" y="1751"/>
                    <a:pt x="4237" y="1772"/>
                    <a:pt x="4056" y="1772"/>
                  </a:cubicBezTo>
                  <a:cubicBezTo>
                    <a:pt x="4014" y="1772"/>
                    <a:pt x="3973" y="1771"/>
                    <a:pt x="3932" y="1769"/>
                  </a:cubicBezTo>
                  <a:cubicBezTo>
                    <a:pt x="3890" y="1769"/>
                    <a:pt x="3846" y="1766"/>
                    <a:pt x="3802" y="1760"/>
                  </a:cubicBezTo>
                  <a:lnTo>
                    <a:pt x="3802" y="1760"/>
                  </a:lnTo>
                  <a:cubicBezTo>
                    <a:pt x="3896" y="1607"/>
                    <a:pt x="3974" y="1444"/>
                    <a:pt x="4036" y="1279"/>
                  </a:cubicBezTo>
                  <a:cubicBezTo>
                    <a:pt x="4125" y="1072"/>
                    <a:pt x="4184" y="805"/>
                    <a:pt x="4050" y="598"/>
                  </a:cubicBezTo>
                  <a:cubicBezTo>
                    <a:pt x="3972" y="475"/>
                    <a:pt x="3846" y="420"/>
                    <a:pt x="3717" y="420"/>
                  </a:cubicBezTo>
                  <a:cubicBezTo>
                    <a:pt x="3628" y="420"/>
                    <a:pt x="3537" y="446"/>
                    <a:pt x="3458" y="495"/>
                  </a:cubicBezTo>
                  <a:cubicBezTo>
                    <a:pt x="3221" y="643"/>
                    <a:pt x="3147" y="939"/>
                    <a:pt x="3132" y="1206"/>
                  </a:cubicBezTo>
                  <a:cubicBezTo>
                    <a:pt x="3103" y="1454"/>
                    <a:pt x="3160" y="1717"/>
                    <a:pt x="3390" y="1881"/>
                  </a:cubicBezTo>
                  <a:lnTo>
                    <a:pt x="3390" y="1881"/>
                  </a:lnTo>
                  <a:cubicBezTo>
                    <a:pt x="3147" y="2165"/>
                    <a:pt x="2821" y="2391"/>
                    <a:pt x="2427" y="2391"/>
                  </a:cubicBezTo>
                  <a:cubicBezTo>
                    <a:pt x="2415" y="2391"/>
                    <a:pt x="2403" y="2391"/>
                    <a:pt x="2391" y="2391"/>
                  </a:cubicBezTo>
                  <a:cubicBezTo>
                    <a:pt x="1992" y="2391"/>
                    <a:pt x="1607" y="2154"/>
                    <a:pt x="1399" y="1798"/>
                  </a:cubicBezTo>
                  <a:cubicBezTo>
                    <a:pt x="1395" y="1791"/>
                    <a:pt x="1391" y="1784"/>
                    <a:pt x="1386" y="1777"/>
                  </a:cubicBezTo>
                  <a:lnTo>
                    <a:pt x="1386" y="1777"/>
                  </a:lnTo>
                  <a:cubicBezTo>
                    <a:pt x="1391" y="1769"/>
                    <a:pt x="1395" y="1761"/>
                    <a:pt x="1399" y="1753"/>
                  </a:cubicBezTo>
                  <a:cubicBezTo>
                    <a:pt x="1562" y="1502"/>
                    <a:pt x="1666" y="1206"/>
                    <a:pt x="1740" y="910"/>
                  </a:cubicBezTo>
                  <a:cubicBezTo>
                    <a:pt x="1785" y="687"/>
                    <a:pt x="1888" y="331"/>
                    <a:pt x="1769" y="124"/>
                  </a:cubicBezTo>
                  <a:cubicBezTo>
                    <a:pt x="1714" y="36"/>
                    <a:pt x="1641" y="1"/>
                    <a:pt x="156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712;p23">
              <a:extLst>
                <a:ext uri="{FF2B5EF4-FFF2-40B4-BE49-F238E27FC236}">
                  <a16:creationId xmlns:a16="http://schemas.microsoft.com/office/drawing/2014/main" id="{10EAF26E-80ED-AD17-43D4-18947C079B90}"/>
                </a:ext>
              </a:extLst>
            </p:cNvPr>
            <p:cNvSpPr/>
            <p:nvPr/>
          </p:nvSpPr>
          <p:spPr>
            <a:xfrm>
              <a:off x="504960" y="7712902"/>
              <a:ext cx="64379" cy="69059"/>
            </a:xfrm>
            <a:custGeom>
              <a:avLst/>
              <a:gdLst/>
              <a:ahLst/>
              <a:cxnLst/>
              <a:rect l="l" t="t" r="r" b="b"/>
              <a:pathLst>
                <a:path w="1238" h="1328" extrusionOk="0">
                  <a:moveTo>
                    <a:pt x="267" y="1"/>
                  </a:moveTo>
                  <a:cubicBezTo>
                    <a:pt x="234" y="1"/>
                    <a:pt x="201" y="12"/>
                    <a:pt x="171" y="34"/>
                  </a:cubicBezTo>
                  <a:cubicBezTo>
                    <a:pt x="126" y="79"/>
                    <a:pt x="126" y="182"/>
                    <a:pt x="171" y="227"/>
                  </a:cubicBezTo>
                  <a:cubicBezTo>
                    <a:pt x="380" y="400"/>
                    <a:pt x="598" y="556"/>
                    <a:pt x="824" y="701"/>
                  </a:cubicBezTo>
                  <a:lnTo>
                    <a:pt x="824" y="701"/>
                  </a:lnTo>
                  <a:lnTo>
                    <a:pt x="126" y="1086"/>
                  </a:lnTo>
                  <a:cubicBezTo>
                    <a:pt x="1" y="1148"/>
                    <a:pt x="77" y="1327"/>
                    <a:pt x="194" y="1327"/>
                  </a:cubicBezTo>
                  <a:cubicBezTo>
                    <a:pt x="215" y="1327"/>
                    <a:pt x="237" y="1321"/>
                    <a:pt x="260" y="1307"/>
                  </a:cubicBezTo>
                  <a:lnTo>
                    <a:pt x="1149" y="819"/>
                  </a:lnTo>
                  <a:cubicBezTo>
                    <a:pt x="1238" y="774"/>
                    <a:pt x="1222" y="642"/>
                    <a:pt x="1149" y="596"/>
                  </a:cubicBezTo>
                  <a:cubicBezTo>
                    <a:pt x="867" y="434"/>
                    <a:pt x="600" y="241"/>
                    <a:pt x="363" y="34"/>
                  </a:cubicBezTo>
                  <a:cubicBezTo>
                    <a:pt x="334" y="12"/>
                    <a:pt x="300" y="1"/>
                    <a:pt x="267"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 name="Google Shape;561;p23">
            <a:extLst>
              <a:ext uri="{FF2B5EF4-FFF2-40B4-BE49-F238E27FC236}">
                <a16:creationId xmlns:a16="http://schemas.microsoft.com/office/drawing/2014/main" id="{25A796F1-CF80-E02E-1260-C66966EE2BAC}"/>
              </a:ext>
            </a:extLst>
          </p:cNvPr>
          <p:cNvGrpSpPr/>
          <p:nvPr/>
        </p:nvGrpSpPr>
        <p:grpSpPr>
          <a:xfrm>
            <a:off x="1522833" y="740932"/>
            <a:ext cx="5462625" cy="2637725"/>
            <a:chOff x="1040850" y="3769200"/>
            <a:chExt cx="5462625" cy="2637725"/>
          </a:xfrm>
        </p:grpSpPr>
        <p:sp>
          <p:nvSpPr>
            <p:cNvPr id="21" name="Google Shape;562;p23">
              <a:extLst>
                <a:ext uri="{FF2B5EF4-FFF2-40B4-BE49-F238E27FC236}">
                  <a16:creationId xmlns:a16="http://schemas.microsoft.com/office/drawing/2014/main" id="{9B5EC5A9-BE39-8C0A-3022-BA58A3DB4975}"/>
                </a:ext>
              </a:extLst>
            </p:cNvPr>
            <p:cNvSpPr/>
            <p:nvPr/>
          </p:nvSpPr>
          <p:spPr>
            <a:xfrm>
              <a:off x="1186075" y="3769200"/>
              <a:ext cx="5317400" cy="248560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23" name="Google Shape;563;p23">
              <a:extLst>
                <a:ext uri="{FF2B5EF4-FFF2-40B4-BE49-F238E27FC236}">
                  <a16:creationId xmlns:a16="http://schemas.microsoft.com/office/drawing/2014/main" id="{314C4478-8940-F8A8-80F9-6CACEA8D8A89}"/>
                </a:ext>
              </a:extLst>
            </p:cNvPr>
            <p:cNvSpPr/>
            <p:nvPr/>
          </p:nvSpPr>
          <p:spPr>
            <a:xfrm>
              <a:off x="1040900" y="3773650"/>
              <a:ext cx="5455375" cy="2633275"/>
            </a:xfrm>
            <a:custGeom>
              <a:avLst/>
              <a:gdLst/>
              <a:ahLst/>
              <a:cxnLst/>
              <a:rect l="l" t="t" r="r" b="b"/>
              <a:pathLst>
                <a:path w="218215" h="105331" extrusionOk="0">
                  <a:moveTo>
                    <a:pt x="5916" y="0"/>
                  </a:moveTo>
                  <a:lnTo>
                    <a:pt x="0" y="6065"/>
                  </a:lnTo>
                  <a:lnTo>
                    <a:pt x="2" y="105331"/>
                  </a:lnTo>
                  <a:lnTo>
                    <a:pt x="212771" y="104924"/>
                  </a:lnTo>
                  <a:lnTo>
                    <a:pt x="218215" y="99065"/>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24" name="Google Shape;564;p23">
              <a:extLst>
                <a:ext uri="{FF2B5EF4-FFF2-40B4-BE49-F238E27FC236}">
                  <a16:creationId xmlns:a16="http://schemas.microsoft.com/office/drawing/2014/main" id="{F41A9986-60CC-CCC8-FF7A-7FB2D3119A87}"/>
                </a:ext>
              </a:extLst>
            </p:cNvPr>
            <p:cNvCxnSpPr/>
            <p:nvPr/>
          </p:nvCxnSpPr>
          <p:spPr>
            <a:xfrm flipH="1">
              <a:off x="1040950" y="390208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565;p23">
              <a:extLst>
                <a:ext uri="{FF2B5EF4-FFF2-40B4-BE49-F238E27FC236}">
                  <a16:creationId xmlns:a16="http://schemas.microsoft.com/office/drawing/2014/main" id="{DB282EF2-A728-F8C5-08E5-5C1B7C85E674}"/>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566;p23">
              <a:extLst>
                <a:ext uri="{FF2B5EF4-FFF2-40B4-BE49-F238E27FC236}">
                  <a16:creationId xmlns:a16="http://schemas.microsoft.com/office/drawing/2014/main" id="{BD696E85-EC00-6F66-065D-D63014ABF6F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567;p23">
              <a:extLst>
                <a:ext uri="{FF2B5EF4-FFF2-40B4-BE49-F238E27FC236}">
                  <a16:creationId xmlns:a16="http://schemas.microsoft.com/office/drawing/2014/main" id="{9B8AE3DD-D8F5-7536-BE21-B768873CF32C}"/>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568;p23">
              <a:extLst>
                <a:ext uri="{FF2B5EF4-FFF2-40B4-BE49-F238E27FC236}">
                  <a16:creationId xmlns:a16="http://schemas.microsoft.com/office/drawing/2014/main" id="{6BDD219B-7A65-E238-E41A-96C9EF713A81}"/>
                </a:ext>
              </a:extLst>
            </p:cNvPr>
            <p:cNvCxnSpPr/>
            <p:nvPr/>
          </p:nvCxnSpPr>
          <p:spPr>
            <a:xfrm flipH="1">
              <a:off x="1040850" y="44565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569;p23">
              <a:extLst>
                <a:ext uri="{FF2B5EF4-FFF2-40B4-BE49-F238E27FC236}">
                  <a16:creationId xmlns:a16="http://schemas.microsoft.com/office/drawing/2014/main" id="{BC2F8EA0-EDDF-DF28-E695-326A1E33B4D6}"/>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570;p23">
              <a:extLst>
                <a:ext uri="{FF2B5EF4-FFF2-40B4-BE49-F238E27FC236}">
                  <a16:creationId xmlns:a16="http://schemas.microsoft.com/office/drawing/2014/main" id="{F2078C0E-464C-89B9-71A2-A0AC2DEB9EC6}"/>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571;p23">
              <a:extLst>
                <a:ext uri="{FF2B5EF4-FFF2-40B4-BE49-F238E27FC236}">
                  <a16:creationId xmlns:a16="http://schemas.microsoft.com/office/drawing/2014/main" id="{A1DD6BAA-01FA-36E8-1425-7EBFE9EC0BD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572;p23">
              <a:extLst>
                <a:ext uri="{FF2B5EF4-FFF2-40B4-BE49-F238E27FC236}">
                  <a16:creationId xmlns:a16="http://schemas.microsoft.com/office/drawing/2014/main" id="{5F662689-DF43-3083-B055-E1C4200BD27F}"/>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573;p23">
              <a:extLst>
                <a:ext uri="{FF2B5EF4-FFF2-40B4-BE49-F238E27FC236}">
                  <a16:creationId xmlns:a16="http://schemas.microsoft.com/office/drawing/2014/main" id="{0DDA2A3F-FE91-65A9-C848-D8F86FA0D7E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574;p23">
              <a:extLst>
                <a:ext uri="{FF2B5EF4-FFF2-40B4-BE49-F238E27FC236}">
                  <a16:creationId xmlns:a16="http://schemas.microsoft.com/office/drawing/2014/main" id="{BD448A7A-862D-1C6F-D28A-A5156DA10382}"/>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575;p23">
              <a:extLst>
                <a:ext uri="{FF2B5EF4-FFF2-40B4-BE49-F238E27FC236}">
                  <a16:creationId xmlns:a16="http://schemas.microsoft.com/office/drawing/2014/main" id="{7EA2F234-A0E9-CE4D-C1A1-F7DF149D8F69}"/>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576;p23">
              <a:extLst>
                <a:ext uri="{FF2B5EF4-FFF2-40B4-BE49-F238E27FC236}">
                  <a16:creationId xmlns:a16="http://schemas.microsoft.com/office/drawing/2014/main" id="{D663547D-03BD-2900-6E43-10F79C0F89B8}"/>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3" name="Google Shape;577;p23">
              <a:extLst>
                <a:ext uri="{FF2B5EF4-FFF2-40B4-BE49-F238E27FC236}">
                  <a16:creationId xmlns:a16="http://schemas.microsoft.com/office/drawing/2014/main" id="{C1D9C71A-C18F-5CFB-538C-0DF705567BEB}"/>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578;p23">
              <a:extLst>
                <a:ext uri="{FF2B5EF4-FFF2-40B4-BE49-F238E27FC236}">
                  <a16:creationId xmlns:a16="http://schemas.microsoft.com/office/drawing/2014/main" id="{1EE66328-3863-39B7-FF2D-CBF78956CCA4}"/>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579;p23">
              <a:extLst>
                <a:ext uri="{FF2B5EF4-FFF2-40B4-BE49-F238E27FC236}">
                  <a16:creationId xmlns:a16="http://schemas.microsoft.com/office/drawing/2014/main" id="{0EA314D5-C9AD-E314-AAB5-0CA33E26EAAD}"/>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580;p23">
              <a:extLst>
                <a:ext uri="{FF2B5EF4-FFF2-40B4-BE49-F238E27FC236}">
                  <a16:creationId xmlns:a16="http://schemas.microsoft.com/office/drawing/2014/main" id="{3F3421FE-F02C-E2FD-B1B3-A3BB9D6DBF12}"/>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581;p23">
              <a:extLst>
                <a:ext uri="{FF2B5EF4-FFF2-40B4-BE49-F238E27FC236}">
                  <a16:creationId xmlns:a16="http://schemas.microsoft.com/office/drawing/2014/main" id="{ED25EE07-4B65-D247-CA4C-F53478B5A4A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582;p23">
              <a:extLst>
                <a:ext uri="{FF2B5EF4-FFF2-40B4-BE49-F238E27FC236}">
                  <a16:creationId xmlns:a16="http://schemas.microsoft.com/office/drawing/2014/main" id="{05DF91E9-0248-3F29-113D-C2E861B2EC15}"/>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583;p23">
              <a:extLst>
                <a:ext uri="{FF2B5EF4-FFF2-40B4-BE49-F238E27FC236}">
                  <a16:creationId xmlns:a16="http://schemas.microsoft.com/office/drawing/2014/main" id="{F0D43DA2-6534-F52B-6800-FA8E6AA337C0}"/>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584;p23">
              <a:extLst>
                <a:ext uri="{FF2B5EF4-FFF2-40B4-BE49-F238E27FC236}">
                  <a16:creationId xmlns:a16="http://schemas.microsoft.com/office/drawing/2014/main" id="{394B4ACE-F63E-BC8B-4CCC-7D45708E714A}"/>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585;p23">
              <a:extLst>
                <a:ext uri="{FF2B5EF4-FFF2-40B4-BE49-F238E27FC236}">
                  <a16:creationId xmlns:a16="http://schemas.microsoft.com/office/drawing/2014/main" id="{9B010BBB-7E35-F679-2B96-F5BCDBFA3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586;p23">
              <a:extLst>
                <a:ext uri="{FF2B5EF4-FFF2-40B4-BE49-F238E27FC236}">
                  <a16:creationId xmlns:a16="http://schemas.microsoft.com/office/drawing/2014/main" id="{B0CEE6BE-6A69-8CF5-9BC9-50B2E7E9F41E}"/>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587;p23">
              <a:extLst>
                <a:ext uri="{FF2B5EF4-FFF2-40B4-BE49-F238E27FC236}">
                  <a16:creationId xmlns:a16="http://schemas.microsoft.com/office/drawing/2014/main" id="{EFD6BA68-0441-E3CC-BC32-F5E6D797FFDC}"/>
                </a:ext>
              </a:extLst>
            </p:cNvPr>
            <p:cNvCxnSpPr/>
            <p:nvPr/>
          </p:nvCxnSpPr>
          <p:spPr>
            <a:xfrm flipH="1">
              <a:off x="348094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588;p23">
              <a:extLst>
                <a:ext uri="{FF2B5EF4-FFF2-40B4-BE49-F238E27FC236}">
                  <a16:creationId xmlns:a16="http://schemas.microsoft.com/office/drawing/2014/main" id="{C9AA6F92-4D0E-1855-EAF0-B07B000B2F91}"/>
                </a:ext>
              </a:extLst>
            </p:cNvPr>
            <p:cNvCxnSpPr/>
            <p:nvPr/>
          </p:nvCxnSpPr>
          <p:spPr>
            <a:xfrm flipH="1">
              <a:off x="360943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589;p23">
              <a:extLst>
                <a:ext uri="{FF2B5EF4-FFF2-40B4-BE49-F238E27FC236}">
                  <a16:creationId xmlns:a16="http://schemas.microsoft.com/office/drawing/2014/main" id="{D3D09553-593D-CBB5-020B-17186DCCCAB3}"/>
                </a:ext>
              </a:extLst>
            </p:cNvPr>
            <p:cNvCxnSpPr/>
            <p:nvPr/>
          </p:nvCxnSpPr>
          <p:spPr>
            <a:xfrm flipH="1">
              <a:off x="375051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590;p23">
              <a:extLst>
                <a:ext uri="{FF2B5EF4-FFF2-40B4-BE49-F238E27FC236}">
                  <a16:creationId xmlns:a16="http://schemas.microsoft.com/office/drawing/2014/main" id="{AE8981BF-1F10-C280-A8A8-F7E73A7EA3DF}"/>
                </a:ext>
              </a:extLst>
            </p:cNvPr>
            <p:cNvCxnSpPr/>
            <p:nvPr/>
          </p:nvCxnSpPr>
          <p:spPr>
            <a:xfrm flipH="1">
              <a:off x="387900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591;p23">
              <a:extLst>
                <a:ext uri="{FF2B5EF4-FFF2-40B4-BE49-F238E27FC236}">
                  <a16:creationId xmlns:a16="http://schemas.microsoft.com/office/drawing/2014/main" id="{66864C09-DE7E-0F22-C858-5BFA50089235}"/>
                </a:ext>
              </a:extLst>
            </p:cNvPr>
            <p:cNvCxnSpPr/>
            <p:nvPr/>
          </p:nvCxnSpPr>
          <p:spPr>
            <a:xfrm flipH="1">
              <a:off x="400749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592;p23">
              <a:extLst>
                <a:ext uri="{FF2B5EF4-FFF2-40B4-BE49-F238E27FC236}">
                  <a16:creationId xmlns:a16="http://schemas.microsoft.com/office/drawing/2014/main" id="{9CA10163-3317-CDED-D0E8-51E831DC1205}"/>
                </a:ext>
              </a:extLst>
            </p:cNvPr>
            <p:cNvCxnSpPr/>
            <p:nvPr/>
          </p:nvCxnSpPr>
          <p:spPr>
            <a:xfrm flipH="1">
              <a:off x="413598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9" name="Google Shape;593;p23">
              <a:extLst>
                <a:ext uri="{FF2B5EF4-FFF2-40B4-BE49-F238E27FC236}">
                  <a16:creationId xmlns:a16="http://schemas.microsoft.com/office/drawing/2014/main" id="{CD80B070-130A-E2DC-FA1D-854ED275E47B}"/>
                </a:ext>
              </a:extLst>
            </p:cNvPr>
            <p:cNvCxnSpPr/>
            <p:nvPr/>
          </p:nvCxnSpPr>
          <p:spPr>
            <a:xfrm flipH="1">
              <a:off x="426448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0" name="Google Shape;594;p23">
              <a:extLst>
                <a:ext uri="{FF2B5EF4-FFF2-40B4-BE49-F238E27FC236}">
                  <a16:creationId xmlns:a16="http://schemas.microsoft.com/office/drawing/2014/main" id="{CD9BAF02-F33A-2B70-655E-B65B69FD3188}"/>
                </a:ext>
              </a:extLst>
            </p:cNvPr>
            <p:cNvCxnSpPr/>
            <p:nvPr/>
          </p:nvCxnSpPr>
          <p:spPr>
            <a:xfrm flipH="1">
              <a:off x="439297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1" name="Google Shape;595;p23">
              <a:extLst>
                <a:ext uri="{FF2B5EF4-FFF2-40B4-BE49-F238E27FC236}">
                  <a16:creationId xmlns:a16="http://schemas.microsoft.com/office/drawing/2014/main" id="{1421EBDC-3EBB-4C37-C254-27AF090AC36F}"/>
                </a:ext>
              </a:extLst>
            </p:cNvPr>
            <p:cNvCxnSpPr/>
            <p:nvPr/>
          </p:nvCxnSpPr>
          <p:spPr>
            <a:xfrm flipH="1">
              <a:off x="452146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3" name="Google Shape;596;p23">
              <a:extLst>
                <a:ext uri="{FF2B5EF4-FFF2-40B4-BE49-F238E27FC236}">
                  <a16:creationId xmlns:a16="http://schemas.microsoft.com/office/drawing/2014/main" id="{B10030C1-E360-E0EF-8109-2DE5DAD3552B}"/>
                </a:ext>
              </a:extLst>
            </p:cNvPr>
            <p:cNvCxnSpPr/>
            <p:nvPr/>
          </p:nvCxnSpPr>
          <p:spPr>
            <a:xfrm flipH="1">
              <a:off x="4655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5" name="Google Shape;597;p23">
              <a:extLst>
                <a:ext uri="{FF2B5EF4-FFF2-40B4-BE49-F238E27FC236}">
                  <a16:creationId xmlns:a16="http://schemas.microsoft.com/office/drawing/2014/main" id="{9C7AD2EC-1209-AB58-479E-5ADAC3B1FE09}"/>
                </a:ext>
              </a:extLst>
            </p:cNvPr>
            <p:cNvCxnSpPr/>
            <p:nvPr/>
          </p:nvCxnSpPr>
          <p:spPr>
            <a:xfrm flipH="1">
              <a:off x="4784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 name="Google Shape;598;p23">
              <a:extLst>
                <a:ext uri="{FF2B5EF4-FFF2-40B4-BE49-F238E27FC236}">
                  <a16:creationId xmlns:a16="http://schemas.microsoft.com/office/drawing/2014/main" id="{02B981E8-DE40-F63F-C99F-F9FAE7DD174F}"/>
                </a:ext>
              </a:extLst>
            </p:cNvPr>
            <p:cNvCxnSpPr/>
            <p:nvPr/>
          </p:nvCxnSpPr>
          <p:spPr>
            <a:xfrm flipH="1">
              <a:off x="4912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 name="Google Shape;599;p23">
              <a:extLst>
                <a:ext uri="{FF2B5EF4-FFF2-40B4-BE49-F238E27FC236}">
                  <a16:creationId xmlns:a16="http://schemas.microsoft.com/office/drawing/2014/main" id="{E0F20DFB-61C8-CD0F-B7B6-AE93422BC4AF}"/>
                </a:ext>
              </a:extLst>
            </p:cNvPr>
            <p:cNvCxnSpPr/>
            <p:nvPr/>
          </p:nvCxnSpPr>
          <p:spPr>
            <a:xfrm flipH="1">
              <a:off x="5041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1" name="Google Shape;600;p23">
              <a:extLst>
                <a:ext uri="{FF2B5EF4-FFF2-40B4-BE49-F238E27FC236}">
                  <a16:creationId xmlns:a16="http://schemas.microsoft.com/office/drawing/2014/main" id="{32761714-A763-B5A0-C770-23C70B69D0BF}"/>
                </a:ext>
              </a:extLst>
            </p:cNvPr>
            <p:cNvCxnSpPr/>
            <p:nvPr/>
          </p:nvCxnSpPr>
          <p:spPr>
            <a:xfrm flipH="1">
              <a:off x="516959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3" name="Google Shape;601;p23">
              <a:extLst>
                <a:ext uri="{FF2B5EF4-FFF2-40B4-BE49-F238E27FC236}">
                  <a16:creationId xmlns:a16="http://schemas.microsoft.com/office/drawing/2014/main" id="{E979DEB5-496B-2337-051C-69177C6B1B7A}"/>
                </a:ext>
              </a:extLst>
            </p:cNvPr>
            <p:cNvCxnSpPr/>
            <p:nvPr/>
          </p:nvCxnSpPr>
          <p:spPr>
            <a:xfrm flipH="1">
              <a:off x="529808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5" name="Google Shape;602;p23">
              <a:extLst>
                <a:ext uri="{FF2B5EF4-FFF2-40B4-BE49-F238E27FC236}">
                  <a16:creationId xmlns:a16="http://schemas.microsoft.com/office/drawing/2014/main" id="{58EDABED-B1EE-5899-E860-FB39C1EDBFB7}"/>
                </a:ext>
              </a:extLst>
            </p:cNvPr>
            <p:cNvCxnSpPr/>
            <p:nvPr/>
          </p:nvCxnSpPr>
          <p:spPr>
            <a:xfrm flipH="1">
              <a:off x="542657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7" name="Google Shape;603;p23">
              <a:extLst>
                <a:ext uri="{FF2B5EF4-FFF2-40B4-BE49-F238E27FC236}">
                  <a16:creationId xmlns:a16="http://schemas.microsoft.com/office/drawing/2014/main" id="{4EDD22C1-4607-2E6E-02A8-6473BA8F7A85}"/>
                </a:ext>
              </a:extLst>
            </p:cNvPr>
            <p:cNvCxnSpPr/>
            <p:nvPr/>
          </p:nvCxnSpPr>
          <p:spPr>
            <a:xfrm flipH="1">
              <a:off x="555505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9" name="Google Shape;604;p23">
              <a:extLst>
                <a:ext uri="{FF2B5EF4-FFF2-40B4-BE49-F238E27FC236}">
                  <a16:creationId xmlns:a16="http://schemas.microsoft.com/office/drawing/2014/main" id="{8951D1E7-DBB5-3F8D-7975-4F5887B13561}"/>
                </a:ext>
              </a:extLst>
            </p:cNvPr>
            <p:cNvCxnSpPr/>
            <p:nvPr/>
          </p:nvCxnSpPr>
          <p:spPr>
            <a:xfrm flipH="1">
              <a:off x="568813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1" name="Google Shape;605;p23">
              <a:extLst>
                <a:ext uri="{FF2B5EF4-FFF2-40B4-BE49-F238E27FC236}">
                  <a16:creationId xmlns:a16="http://schemas.microsoft.com/office/drawing/2014/main" id="{81757106-60B1-1B0A-2BAF-47E3A7866D21}"/>
                </a:ext>
              </a:extLst>
            </p:cNvPr>
            <p:cNvCxnSpPr/>
            <p:nvPr/>
          </p:nvCxnSpPr>
          <p:spPr>
            <a:xfrm flipH="1">
              <a:off x="5816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5" name="Google Shape;606;p23">
              <a:extLst>
                <a:ext uri="{FF2B5EF4-FFF2-40B4-BE49-F238E27FC236}">
                  <a16:creationId xmlns:a16="http://schemas.microsoft.com/office/drawing/2014/main" id="{24572C17-4F93-BD8E-D79A-DEDFC55420DA}"/>
                </a:ext>
              </a:extLst>
            </p:cNvPr>
            <p:cNvCxnSpPr/>
            <p:nvPr/>
          </p:nvCxnSpPr>
          <p:spPr>
            <a:xfrm flipH="1">
              <a:off x="5945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 name="Google Shape;607;p23">
              <a:extLst>
                <a:ext uri="{FF2B5EF4-FFF2-40B4-BE49-F238E27FC236}">
                  <a16:creationId xmlns:a16="http://schemas.microsoft.com/office/drawing/2014/main" id="{40E12586-A168-15B9-B454-3F79020309A1}"/>
                </a:ext>
              </a:extLst>
            </p:cNvPr>
            <p:cNvCxnSpPr/>
            <p:nvPr/>
          </p:nvCxnSpPr>
          <p:spPr>
            <a:xfrm flipH="1">
              <a:off x="6073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 name="Google Shape;608;p23">
              <a:extLst>
                <a:ext uri="{FF2B5EF4-FFF2-40B4-BE49-F238E27FC236}">
                  <a16:creationId xmlns:a16="http://schemas.microsoft.com/office/drawing/2014/main" id="{C5321602-D1FE-948F-9E47-1A4C63EE301C}"/>
                </a:ext>
              </a:extLst>
            </p:cNvPr>
            <p:cNvCxnSpPr/>
            <p:nvPr/>
          </p:nvCxnSpPr>
          <p:spPr>
            <a:xfrm flipH="1">
              <a:off x="6202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1" name="Google Shape;609;p23">
              <a:extLst>
                <a:ext uri="{FF2B5EF4-FFF2-40B4-BE49-F238E27FC236}">
                  <a16:creationId xmlns:a16="http://schemas.microsoft.com/office/drawing/2014/main" id="{79A07130-AC68-6578-CA43-BAD71E591076}"/>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 name="Google Shape;610;p23">
              <a:extLst>
                <a:ext uri="{FF2B5EF4-FFF2-40B4-BE49-F238E27FC236}">
                  <a16:creationId xmlns:a16="http://schemas.microsoft.com/office/drawing/2014/main" id="{4409A2E0-CB1D-4A41-35F9-2EF5DCA812B9}"/>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4" name="Google Shape;611;p23">
              <a:extLst>
                <a:ext uri="{FF2B5EF4-FFF2-40B4-BE49-F238E27FC236}">
                  <a16:creationId xmlns:a16="http://schemas.microsoft.com/office/drawing/2014/main" id="{C1EC85F7-036B-487E-A313-2345DA250CD3}"/>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6" name="Google Shape;612;p23">
              <a:extLst>
                <a:ext uri="{FF2B5EF4-FFF2-40B4-BE49-F238E27FC236}">
                  <a16:creationId xmlns:a16="http://schemas.microsoft.com/office/drawing/2014/main" id="{CAD15A8C-1DF1-AF14-F55E-A8E3A42D600C}"/>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8" name="Google Shape;613;p23">
              <a:extLst>
                <a:ext uri="{FF2B5EF4-FFF2-40B4-BE49-F238E27FC236}">
                  <a16:creationId xmlns:a16="http://schemas.microsoft.com/office/drawing/2014/main" id="{3097E6B1-F5A7-3597-A2C4-66AC44337D5F}"/>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0" name="Google Shape;614;p23">
              <a:extLst>
                <a:ext uri="{FF2B5EF4-FFF2-40B4-BE49-F238E27FC236}">
                  <a16:creationId xmlns:a16="http://schemas.microsoft.com/office/drawing/2014/main" id="{E4CA78DC-66AC-3835-8E26-7CD4103AFA3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2" name="Google Shape;615;p23">
              <a:extLst>
                <a:ext uri="{FF2B5EF4-FFF2-40B4-BE49-F238E27FC236}">
                  <a16:creationId xmlns:a16="http://schemas.microsoft.com/office/drawing/2014/main" id="{ABDC3CB7-26CA-A375-3609-75325B4E1A26}"/>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4" name="Google Shape;616;p23">
              <a:extLst>
                <a:ext uri="{FF2B5EF4-FFF2-40B4-BE49-F238E27FC236}">
                  <a16:creationId xmlns:a16="http://schemas.microsoft.com/office/drawing/2014/main" id="{A8E01D55-CDE2-07C1-FB7C-A411FFED2D8D}"/>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6" name="Google Shape;617;p23">
              <a:extLst>
                <a:ext uri="{FF2B5EF4-FFF2-40B4-BE49-F238E27FC236}">
                  <a16:creationId xmlns:a16="http://schemas.microsoft.com/office/drawing/2014/main" id="{96459708-76C5-32F3-63D6-DAD9D888270B}"/>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4" name="Google Shape;618;p23">
              <a:extLst>
                <a:ext uri="{FF2B5EF4-FFF2-40B4-BE49-F238E27FC236}">
                  <a16:creationId xmlns:a16="http://schemas.microsoft.com/office/drawing/2014/main" id="{8C809945-D639-903A-8D16-BAA0301C210A}"/>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6" name="Google Shape;619;p23">
              <a:extLst>
                <a:ext uri="{FF2B5EF4-FFF2-40B4-BE49-F238E27FC236}">
                  <a16:creationId xmlns:a16="http://schemas.microsoft.com/office/drawing/2014/main" id="{6A6A8E90-3A76-9CB7-912C-C19BEC4D8B20}"/>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8" name="Google Shape;620;p23">
              <a:extLst>
                <a:ext uri="{FF2B5EF4-FFF2-40B4-BE49-F238E27FC236}">
                  <a16:creationId xmlns:a16="http://schemas.microsoft.com/office/drawing/2014/main" id="{86EA376D-1924-1974-FF80-80218D6743EC}"/>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00" name="Google Shape;621;p23">
              <a:extLst>
                <a:ext uri="{FF2B5EF4-FFF2-40B4-BE49-F238E27FC236}">
                  <a16:creationId xmlns:a16="http://schemas.microsoft.com/office/drawing/2014/main" id="{EB5AA15A-EC9D-E1F8-73D0-2EBBB46028E7}"/>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3" name="Picture 2" descr="Table&#10;&#10;Description automatically generated">
            <a:extLst>
              <a:ext uri="{FF2B5EF4-FFF2-40B4-BE49-F238E27FC236}">
                <a16:creationId xmlns:a16="http://schemas.microsoft.com/office/drawing/2014/main" id="{15EEB5E5-BF81-69A0-7A54-80928A94452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7300" y="3871506"/>
            <a:ext cx="6339094" cy="6339094"/>
          </a:xfrm>
          <a:prstGeom prst="rect">
            <a:avLst/>
          </a:prstGeom>
        </p:spPr>
      </p:pic>
    </p:spTree>
    <p:extLst>
      <p:ext uri="{BB962C8B-B14F-4D97-AF65-F5344CB8AC3E}">
        <p14:creationId xmlns:p14="http://schemas.microsoft.com/office/powerpoint/2010/main" val="620998699"/>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4" name="TextBox 3">
            <a:extLst>
              <a:ext uri="{FF2B5EF4-FFF2-40B4-BE49-F238E27FC236}">
                <a16:creationId xmlns:a16="http://schemas.microsoft.com/office/drawing/2014/main" id="{42B70166-7E01-C6DA-823E-0B52FED8779C}"/>
              </a:ext>
            </a:extLst>
          </p:cNvPr>
          <p:cNvSpPr txBox="1"/>
          <p:nvPr/>
        </p:nvSpPr>
        <p:spPr>
          <a:xfrm>
            <a:off x="5375374" y="1547813"/>
            <a:ext cx="1300356"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السادسة</a:t>
            </a:r>
          </a:p>
        </p:txBody>
      </p:sp>
      <p:sp>
        <p:nvSpPr>
          <p:cNvPr id="7" name="TextBox 6">
            <a:extLst>
              <a:ext uri="{FF2B5EF4-FFF2-40B4-BE49-F238E27FC236}">
                <a16:creationId xmlns:a16="http://schemas.microsoft.com/office/drawing/2014/main" id="{81374F2E-7A8C-0523-189D-4B6FFCE86E20}"/>
              </a:ext>
            </a:extLst>
          </p:cNvPr>
          <p:cNvSpPr txBox="1"/>
          <p:nvPr/>
        </p:nvSpPr>
        <p:spPr>
          <a:xfrm>
            <a:off x="5038509" y="1845660"/>
            <a:ext cx="1627369"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الكلمات البصرية</a:t>
            </a:r>
            <a:endParaRPr lang="en-AE" b="1" dirty="0">
              <a:latin typeface="Dubai Medium" panose="020B0503030403030204" pitchFamily="34" charset="-78"/>
              <a:cs typeface="Dubai Medium" panose="020B0503030403030204" pitchFamily="34" charset="-78"/>
            </a:endParaRPr>
          </a:p>
        </p:txBody>
      </p:sp>
      <p:sp>
        <p:nvSpPr>
          <p:cNvPr id="9" name="TextBox 8">
            <a:extLst>
              <a:ext uri="{FF2B5EF4-FFF2-40B4-BE49-F238E27FC236}">
                <a16:creationId xmlns:a16="http://schemas.microsoft.com/office/drawing/2014/main" id="{96593B43-4C68-7880-F42A-85101A0DAD47}"/>
              </a:ext>
            </a:extLst>
          </p:cNvPr>
          <p:cNvSpPr txBox="1"/>
          <p:nvPr/>
        </p:nvSpPr>
        <p:spPr>
          <a:xfrm>
            <a:off x="2332830" y="2129576"/>
            <a:ext cx="437491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قراءة الكلمات البصرية بدون أي مساعدة</a:t>
            </a:r>
            <a:endParaRPr lang="en-AE" b="1" dirty="0">
              <a:latin typeface="Dubai Medium" panose="020B0503030403030204" pitchFamily="34" charset="-78"/>
              <a:cs typeface="Dubai Medium" panose="020B0503030403030204" pitchFamily="34" charset="-78"/>
            </a:endParaRPr>
          </a:p>
        </p:txBody>
      </p:sp>
      <p:grpSp>
        <p:nvGrpSpPr>
          <p:cNvPr id="16" name="Google Shape;710;p23">
            <a:extLst>
              <a:ext uri="{FF2B5EF4-FFF2-40B4-BE49-F238E27FC236}">
                <a16:creationId xmlns:a16="http://schemas.microsoft.com/office/drawing/2014/main" id="{48BFB568-8EA1-D620-B9E5-B5B080E85975}"/>
              </a:ext>
            </a:extLst>
          </p:cNvPr>
          <p:cNvGrpSpPr/>
          <p:nvPr/>
        </p:nvGrpSpPr>
        <p:grpSpPr>
          <a:xfrm rot="5400000">
            <a:off x="477520" y="829572"/>
            <a:ext cx="1329940" cy="434880"/>
            <a:chOff x="148379" y="7661991"/>
            <a:chExt cx="420960" cy="137651"/>
          </a:xfrm>
        </p:grpSpPr>
        <p:sp>
          <p:nvSpPr>
            <p:cNvPr id="17" name="Google Shape;711;p23">
              <a:extLst>
                <a:ext uri="{FF2B5EF4-FFF2-40B4-BE49-F238E27FC236}">
                  <a16:creationId xmlns:a16="http://schemas.microsoft.com/office/drawing/2014/main" id="{A80D4229-7A02-B8B3-48CF-2F6E2A36B684}"/>
                </a:ext>
              </a:extLst>
            </p:cNvPr>
            <p:cNvSpPr/>
            <p:nvPr/>
          </p:nvSpPr>
          <p:spPr>
            <a:xfrm>
              <a:off x="148379" y="7661991"/>
              <a:ext cx="416280" cy="137651"/>
            </a:xfrm>
            <a:custGeom>
              <a:avLst/>
              <a:gdLst/>
              <a:ahLst/>
              <a:cxnLst/>
              <a:rect l="l" t="t" r="r" b="b"/>
              <a:pathLst>
                <a:path w="8005" h="2647" extrusionOk="0">
                  <a:moveTo>
                    <a:pt x="1521" y="269"/>
                  </a:moveTo>
                  <a:cubicBezTo>
                    <a:pt x="1525" y="269"/>
                    <a:pt x="1529" y="270"/>
                    <a:pt x="1532" y="272"/>
                  </a:cubicBezTo>
                  <a:cubicBezTo>
                    <a:pt x="1591" y="302"/>
                    <a:pt x="1532" y="584"/>
                    <a:pt x="1532" y="627"/>
                  </a:cubicBezTo>
                  <a:cubicBezTo>
                    <a:pt x="1488" y="880"/>
                    <a:pt x="1414" y="1131"/>
                    <a:pt x="1311" y="1368"/>
                  </a:cubicBezTo>
                  <a:cubicBezTo>
                    <a:pt x="1296" y="1401"/>
                    <a:pt x="1279" y="1438"/>
                    <a:pt x="1260" y="1479"/>
                  </a:cubicBezTo>
                  <a:lnTo>
                    <a:pt x="1260" y="1479"/>
                  </a:lnTo>
                  <a:cubicBezTo>
                    <a:pt x="1176" y="1167"/>
                    <a:pt x="1214" y="818"/>
                    <a:pt x="1354" y="524"/>
                  </a:cubicBezTo>
                  <a:cubicBezTo>
                    <a:pt x="1369" y="482"/>
                    <a:pt x="1461" y="269"/>
                    <a:pt x="1521" y="269"/>
                  </a:cubicBezTo>
                  <a:close/>
                  <a:moveTo>
                    <a:pt x="3728" y="685"/>
                  </a:moveTo>
                  <a:cubicBezTo>
                    <a:pt x="3797" y="685"/>
                    <a:pt x="3851" y="729"/>
                    <a:pt x="3873" y="805"/>
                  </a:cubicBezTo>
                  <a:cubicBezTo>
                    <a:pt x="3902" y="983"/>
                    <a:pt x="3799" y="1206"/>
                    <a:pt x="3724" y="1354"/>
                  </a:cubicBezTo>
                  <a:cubicBezTo>
                    <a:pt x="3671" y="1461"/>
                    <a:pt x="3612" y="1568"/>
                    <a:pt x="3544" y="1672"/>
                  </a:cubicBezTo>
                  <a:lnTo>
                    <a:pt x="3544" y="1672"/>
                  </a:lnTo>
                  <a:cubicBezTo>
                    <a:pt x="3505" y="1646"/>
                    <a:pt x="3471" y="1615"/>
                    <a:pt x="3444" y="1575"/>
                  </a:cubicBezTo>
                  <a:cubicBezTo>
                    <a:pt x="3339" y="1398"/>
                    <a:pt x="3384" y="1101"/>
                    <a:pt x="3444" y="924"/>
                  </a:cubicBezTo>
                  <a:cubicBezTo>
                    <a:pt x="3487" y="821"/>
                    <a:pt x="3547" y="732"/>
                    <a:pt x="3651" y="702"/>
                  </a:cubicBezTo>
                  <a:cubicBezTo>
                    <a:pt x="3678" y="690"/>
                    <a:pt x="3704" y="685"/>
                    <a:pt x="3728" y="685"/>
                  </a:cubicBezTo>
                  <a:close/>
                  <a:moveTo>
                    <a:pt x="1564" y="1"/>
                  </a:moveTo>
                  <a:cubicBezTo>
                    <a:pt x="1435" y="1"/>
                    <a:pt x="1296" y="101"/>
                    <a:pt x="1222" y="213"/>
                  </a:cubicBezTo>
                  <a:cubicBezTo>
                    <a:pt x="1058" y="450"/>
                    <a:pt x="985" y="746"/>
                    <a:pt x="969" y="1013"/>
                  </a:cubicBezTo>
                  <a:cubicBezTo>
                    <a:pt x="948" y="1278"/>
                    <a:pt x="993" y="1540"/>
                    <a:pt x="1097" y="1775"/>
                  </a:cubicBezTo>
                  <a:lnTo>
                    <a:pt x="1097" y="1775"/>
                  </a:lnTo>
                  <a:cubicBezTo>
                    <a:pt x="934" y="2034"/>
                    <a:pt x="711" y="2287"/>
                    <a:pt x="467" y="2287"/>
                  </a:cubicBezTo>
                  <a:cubicBezTo>
                    <a:pt x="394" y="2287"/>
                    <a:pt x="319" y="2265"/>
                    <a:pt x="244" y="2213"/>
                  </a:cubicBezTo>
                  <a:cubicBezTo>
                    <a:pt x="218" y="2195"/>
                    <a:pt x="193" y="2187"/>
                    <a:pt x="170" y="2187"/>
                  </a:cubicBezTo>
                  <a:cubicBezTo>
                    <a:pt x="62" y="2187"/>
                    <a:pt x="1" y="2361"/>
                    <a:pt x="110" y="2435"/>
                  </a:cubicBezTo>
                  <a:cubicBezTo>
                    <a:pt x="228" y="2514"/>
                    <a:pt x="343" y="2548"/>
                    <a:pt x="454" y="2548"/>
                  </a:cubicBezTo>
                  <a:cubicBezTo>
                    <a:pt x="761" y="2548"/>
                    <a:pt x="1035" y="2290"/>
                    <a:pt x="1232" y="2018"/>
                  </a:cubicBezTo>
                  <a:lnTo>
                    <a:pt x="1232" y="2018"/>
                  </a:lnTo>
                  <a:cubicBezTo>
                    <a:pt x="1334" y="2168"/>
                    <a:pt x="1465" y="2299"/>
                    <a:pt x="1621" y="2405"/>
                  </a:cubicBezTo>
                  <a:cubicBezTo>
                    <a:pt x="1861" y="2565"/>
                    <a:pt x="2135" y="2647"/>
                    <a:pt x="2409" y="2647"/>
                  </a:cubicBezTo>
                  <a:cubicBezTo>
                    <a:pt x="2643" y="2647"/>
                    <a:pt x="2876" y="2587"/>
                    <a:pt x="3088" y="2464"/>
                  </a:cubicBezTo>
                  <a:cubicBezTo>
                    <a:pt x="3304" y="2346"/>
                    <a:pt x="3487" y="2182"/>
                    <a:pt x="3639" y="1991"/>
                  </a:cubicBezTo>
                  <a:lnTo>
                    <a:pt x="3639" y="1991"/>
                  </a:lnTo>
                  <a:cubicBezTo>
                    <a:pt x="3746" y="2018"/>
                    <a:pt x="3859" y="2026"/>
                    <a:pt x="3972" y="2026"/>
                  </a:cubicBezTo>
                  <a:cubicBezTo>
                    <a:pt x="4038" y="2026"/>
                    <a:pt x="4104" y="2024"/>
                    <a:pt x="4169" y="2020"/>
                  </a:cubicBezTo>
                  <a:cubicBezTo>
                    <a:pt x="4569" y="2006"/>
                    <a:pt x="4954" y="1976"/>
                    <a:pt x="5354" y="1946"/>
                  </a:cubicBezTo>
                  <a:cubicBezTo>
                    <a:pt x="6183" y="1901"/>
                    <a:pt x="7013" y="1842"/>
                    <a:pt x="7828" y="1783"/>
                  </a:cubicBezTo>
                  <a:cubicBezTo>
                    <a:pt x="7986" y="1769"/>
                    <a:pt x="8005" y="1531"/>
                    <a:pt x="7843" y="1531"/>
                  </a:cubicBezTo>
                  <a:cubicBezTo>
                    <a:pt x="7838" y="1531"/>
                    <a:pt x="7833" y="1531"/>
                    <a:pt x="7828" y="1532"/>
                  </a:cubicBezTo>
                  <a:cubicBezTo>
                    <a:pt x="6762" y="1591"/>
                    <a:pt x="5680" y="1664"/>
                    <a:pt x="4613" y="1739"/>
                  </a:cubicBezTo>
                  <a:cubicBezTo>
                    <a:pt x="4420" y="1751"/>
                    <a:pt x="4237" y="1772"/>
                    <a:pt x="4056" y="1772"/>
                  </a:cubicBezTo>
                  <a:cubicBezTo>
                    <a:pt x="4014" y="1772"/>
                    <a:pt x="3973" y="1771"/>
                    <a:pt x="3932" y="1769"/>
                  </a:cubicBezTo>
                  <a:cubicBezTo>
                    <a:pt x="3890" y="1769"/>
                    <a:pt x="3846" y="1766"/>
                    <a:pt x="3802" y="1760"/>
                  </a:cubicBezTo>
                  <a:lnTo>
                    <a:pt x="3802" y="1760"/>
                  </a:lnTo>
                  <a:cubicBezTo>
                    <a:pt x="3896" y="1607"/>
                    <a:pt x="3974" y="1444"/>
                    <a:pt x="4036" y="1279"/>
                  </a:cubicBezTo>
                  <a:cubicBezTo>
                    <a:pt x="4125" y="1072"/>
                    <a:pt x="4184" y="805"/>
                    <a:pt x="4050" y="598"/>
                  </a:cubicBezTo>
                  <a:cubicBezTo>
                    <a:pt x="3972" y="475"/>
                    <a:pt x="3846" y="420"/>
                    <a:pt x="3717" y="420"/>
                  </a:cubicBezTo>
                  <a:cubicBezTo>
                    <a:pt x="3628" y="420"/>
                    <a:pt x="3537" y="446"/>
                    <a:pt x="3458" y="495"/>
                  </a:cubicBezTo>
                  <a:cubicBezTo>
                    <a:pt x="3221" y="643"/>
                    <a:pt x="3147" y="939"/>
                    <a:pt x="3132" y="1206"/>
                  </a:cubicBezTo>
                  <a:cubicBezTo>
                    <a:pt x="3103" y="1454"/>
                    <a:pt x="3160" y="1717"/>
                    <a:pt x="3390" y="1881"/>
                  </a:cubicBezTo>
                  <a:lnTo>
                    <a:pt x="3390" y="1881"/>
                  </a:lnTo>
                  <a:cubicBezTo>
                    <a:pt x="3147" y="2165"/>
                    <a:pt x="2821" y="2391"/>
                    <a:pt x="2427" y="2391"/>
                  </a:cubicBezTo>
                  <a:cubicBezTo>
                    <a:pt x="2415" y="2391"/>
                    <a:pt x="2403" y="2391"/>
                    <a:pt x="2391" y="2391"/>
                  </a:cubicBezTo>
                  <a:cubicBezTo>
                    <a:pt x="1992" y="2391"/>
                    <a:pt x="1607" y="2154"/>
                    <a:pt x="1399" y="1798"/>
                  </a:cubicBezTo>
                  <a:cubicBezTo>
                    <a:pt x="1395" y="1791"/>
                    <a:pt x="1391" y="1784"/>
                    <a:pt x="1386" y="1777"/>
                  </a:cubicBezTo>
                  <a:lnTo>
                    <a:pt x="1386" y="1777"/>
                  </a:lnTo>
                  <a:cubicBezTo>
                    <a:pt x="1391" y="1769"/>
                    <a:pt x="1395" y="1761"/>
                    <a:pt x="1399" y="1753"/>
                  </a:cubicBezTo>
                  <a:cubicBezTo>
                    <a:pt x="1562" y="1502"/>
                    <a:pt x="1666" y="1206"/>
                    <a:pt x="1740" y="910"/>
                  </a:cubicBezTo>
                  <a:cubicBezTo>
                    <a:pt x="1785" y="687"/>
                    <a:pt x="1888" y="331"/>
                    <a:pt x="1769" y="124"/>
                  </a:cubicBezTo>
                  <a:cubicBezTo>
                    <a:pt x="1714" y="36"/>
                    <a:pt x="1641" y="1"/>
                    <a:pt x="156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712;p23">
              <a:extLst>
                <a:ext uri="{FF2B5EF4-FFF2-40B4-BE49-F238E27FC236}">
                  <a16:creationId xmlns:a16="http://schemas.microsoft.com/office/drawing/2014/main" id="{10EAF26E-80ED-AD17-43D4-18947C079B90}"/>
                </a:ext>
              </a:extLst>
            </p:cNvPr>
            <p:cNvSpPr/>
            <p:nvPr/>
          </p:nvSpPr>
          <p:spPr>
            <a:xfrm>
              <a:off x="504960" y="7712902"/>
              <a:ext cx="64379" cy="69059"/>
            </a:xfrm>
            <a:custGeom>
              <a:avLst/>
              <a:gdLst/>
              <a:ahLst/>
              <a:cxnLst/>
              <a:rect l="l" t="t" r="r" b="b"/>
              <a:pathLst>
                <a:path w="1238" h="1328" extrusionOk="0">
                  <a:moveTo>
                    <a:pt x="267" y="1"/>
                  </a:moveTo>
                  <a:cubicBezTo>
                    <a:pt x="234" y="1"/>
                    <a:pt x="201" y="12"/>
                    <a:pt x="171" y="34"/>
                  </a:cubicBezTo>
                  <a:cubicBezTo>
                    <a:pt x="126" y="79"/>
                    <a:pt x="126" y="182"/>
                    <a:pt x="171" y="227"/>
                  </a:cubicBezTo>
                  <a:cubicBezTo>
                    <a:pt x="380" y="400"/>
                    <a:pt x="598" y="556"/>
                    <a:pt x="824" y="701"/>
                  </a:cubicBezTo>
                  <a:lnTo>
                    <a:pt x="824" y="701"/>
                  </a:lnTo>
                  <a:lnTo>
                    <a:pt x="126" y="1086"/>
                  </a:lnTo>
                  <a:cubicBezTo>
                    <a:pt x="1" y="1148"/>
                    <a:pt x="77" y="1327"/>
                    <a:pt x="194" y="1327"/>
                  </a:cubicBezTo>
                  <a:cubicBezTo>
                    <a:pt x="215" y="1327"/>
                    <a:pt x="237" y="1321"/>
                    <a:pt x="260" y="1307"/>
                  </a:cubicBezTo>
                  <a:lnTo>
                    <a:pt x="1149" y="819"/>
                  </a:lnTo>
                  <a:cubicBezTo>
                    <a:pt x="1238" y="774"/>
                    <a:pt x="1222" y="642"/>
                    <a:pt x="1149" y="596"/>
                  </a:cubicBezTo>
                  <a:cubicBezTo>
                    <a:pt x="867" y="434"/>
                    <a:pt x="600" y="241"/>
                    <a:pt x="363" y="34"/>
                  </a:cubicBezTo>
                  <a:cubicBezTo>
                    <a:pt x="334" y="12"/>
                    <a:pt x="300" y="1"/>
                    <a:pt x="267"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 name="Google Shape;561;p23">
            <a:extLst>
              <a:ext uri="{FF2B5EF4-FFF2-40B4-BE49-F238E27FC236}">
                <a16:creationId xmlns:a16="http://schemas.microsoft.com/office/drawing/2014/main" id="{25A796F1-CF80-E02E-1260-C66966EE2BAC}"/>
              </a:ext>
            </a:extLst>
          </p:cNvPr>
          <p:cNvGrpSpPr/>
          <p:nvPr/>
        </p:nvGrpSpPr>
        <p:grpSpPr>
          <a:xfrm>
            <a:off x="1522833" y="740932"/>
            <a:ext cx="5462625" cy="2637725"/>
            <a:chOff x="1040850" y="3769200"/>
            <a:chExt cx="5462625" cy="2637725"/>
          </a:xfrm>
        </p:grpSpPr>
        <p:sp>
          <p:nvSpPr>
            <p:cNvPr id="21" name="Google Shape;562;p23">
              <a:extLst>
                <a:ext uri="{FF2B5EF4-FFF2-40B4-BE49-F238E27FC236}">
                  <a16:creationId xmlns:a16="http://schemas.microsoft.com/office/drawing/2014/main" id="{9B5EC5A9-BE39-8C0A-3022-BA58A3DB4975}"/>
                </a:ext>
              </a:extLst>
            </p:cNvPr>
            <p:cNvSpPr/>
            <p:nvPr/>
          </p:nvSpPr>
          <p:spPr>
            <a:xfrm>
              <a:off x="1186075" y="3769200"/>
              <a:ext cx="5317400" cy="248560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23" name="Google Shape;563;p23">
              <a:extLst>
                <a:ext uri="{FF2B5EF4-FFF2-40B4-BE49-F238E27FC236}">
                  <a16:creationId xmlns:a16="http://schemas.microsoft.com/office/drawing/2014/main" id="{314C4478-8940-F8A8-80F9-6CACEA8D8A89}"/>
                </a:ext>
              </a:extLst>
            </p:cNvPr>
            <p:cNvSpPr/>
            <p:nvPr/>
          </p:nvSpPr>
          <p:spPr>
            <a:xfrm>
              <a:off x="1040900" y="3773650"/>
              <a:ext cx="5455375" cy="2633275"/>
            </a:xfrm>
            <a:custGeom>
              <a:avLst/>
              <a:gdLst/>
              <a:ahLst/>
              <a:cxnLst/>
              <a:rect l="l" t="t" r="r" b="b"/>
              <a:pathLst>
                <a:path w="218215" h="105331" extrusionOk="0">
                  <a:moveTo>
                    <a:pt x="5916" y="0"/>
                  </a:moveTo>
                  <a:lnTo>
                    <a:pt x="0" y="6065"/>
                  </a:lnTo>
                  <a:lnTo>
                    <a:pt x="2" y="105331"/>
                  </a:lnTo>
                  <a:lnTo>
                    <a:pt x="212771" y="104924"/>
                  </a:lnTo>
                  <a:lnTo>
                    <a:pt x="218215" y="99065"/>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24" name="Google Shape;564;p23">
              <a:extLst>
                <a:ext uri="{FF2B5EF4-FFF2-40B4-BE49-F238E27FC236}">
                  <a16:creationId xmlns:a16="http://schemas.microsoft.com/office/drawing/2014/main" id="{F41A9986-60CC-CCC8-FF7A-7FB2D3119A87}"/>
                </a:ext>
              </a:extLst>
            </p:cNvPr>
            <p:cNvCxnSpPr/>
            <p:nvPr/>
          </p:nvCxnSpPr>
          <p:spPr>
            <a:xfrm flipH="1">
              <a:off x="1040950" y="390208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565;p23">
              <a:extLst>
                <a:ext uri="{FF2B5EF4-FFF2-40B4-BE49-F238E27FC236}">
                  <a16:creationId xmlns:a16="http://schemas.microsoft.com/office/drawing/2014/main" id="{DB282EF2-A728-F8C5-08E5-5C1B7C85E674}"/>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566;p23">
              <a:extLst>
                <a:ext uri="{FF2B5EF4-FFF2-40B4-BE49-F238E27FC236}">
                  <a16:creationId xmlns:a16="http://schemas.microsoft.com/office/drawing/2014/main" id="{BD696E85-EC00-6F66-065D-D63014ABF6F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567;p23">
              <a:extLst>
                <a:ext uri="{FF2B5EF4-FFF2-40B4-BE49-F238E27FC236}">
                  <a16:creationId xmlns:a16="http://schemas.microsoft.com/office/drawing/2014/main" id="{9B8AE3DD-D8F5-7536-BE21-B768873CF32C}"/>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568;p23">
              <a:extLst>
                <a:ext uri="{FF2B5EF4-FFF2-40B4-BE49-F238E27FC236}">
                  <a16:creationId xmlns:a16="http://schemas.microsoft.com/office/drawing/2014/main" id="{6BDD219B-7A65-E238-E41A-96C9EF713A81}"/>
                </a:ext>
              </a:extLst>
            </p:cNvPr>
            <p:cNvCxnSpPr/>
            <p:nvPr/>
          </p:nvCxnSpPr>
          <p:spPr>
            <a:xfrm flipH="1">
              <a:off x="1040850" y="44565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569;p23">
              <a:extLst>
                <a:ext uri="{FF2B5EF4-FFF2-40B4-BE49-F238E27FC236}">
                  <a16:creationId xmlns:a16="http://schemas.microsoft.com/office/drawing/2014/main" id="{BC2F8EA0-EDDF-DF28-E695-326A1E33B4D6}"/>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570;p23">
              <a:extLst>
                <a:ext uri="{FF2B5EF4-FFF2-40B4-BE49-F238E27FC236}">
                  <a16:creationId xmlns:a16="http://schemas.microsoft.com/office/drawing/2014/main" id="{F2078C0E-464C-89B9-71A2-A0AC2DEB9EC6}"/>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571;p23">
              <a:extLst>
                <a:ext uri="{FF2B5EF4-FFF2-40B4-BE49-F238E27FC236}">
                  <a16:creationId xmlns:a16="http://schemas.microsoft.com/office/drawing/2014/main" id="{A1DD6BAA-01FA-36E8-1425-7EBFE9EC0BD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572;p23">
              <a:extLst>
                <a:ext uri="{FF2B5EF4-FFF2-40B4-BE49-F238E27FC236}">
                  <a16:creationId xmlns:a16="http://schemas.microsoft.com/office/drawing/2014/main" id="{5F662689-DF43-3083-B055-E1C4200BD27F}"/>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573;p23">
              <a:extLst>
                <a:ext uri="{FF2B5EF4-FFF2-40B4-BE49-F238E27FC236}">
                  <a16:creationId xmlns:a16="http://schemas.microsoft.com/office/drawing/2014/main" id="{0DDA2A3F-FE91-65A9-C848-D8F86FA0D7E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574;p23">
              <a:extLst>
                <a:ext uri="{FF2B5EF4-FFF2-40B4-BE49-F238E27FC236}">
                  <a16:creationId xmlns:a16="http://schemas.microsoft.com/office/drawing/2014/main" id="{BD448A7A-862D-1C6F-D28A-A5156DA10382}"/>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575;p23">
              <a:extLst>
                <a:ext uri="{FF2B5EF4-FFF2-40B4-BE49-F238E27FC236}">
                  <a16:creationId xmlns:a16="http://schemas.microsoft.com/office/drawing/2014/main" id="{7EA2F234-A0E9-CE4D-C1A1-F7DF149D8F69}"/>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576;p23">
              <a:extLst>
                <a:ext uri="{FF2B5EF4-FFF2-40B4-BE49-F238E27FC236}">
                  <a16:creationId xmlns:a16="http://schemas.microsoft.com/office/drawing/2014/main" id="{D663547D-03BD-2900-6E43-10F79C0F89B8}"/>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3" name="Google Shape;577;p23">
              <a:extLst>
                <a:ext uri="{FF2B5EF4-FFF2-40B4-BE49-F238E27FC236}">
                  <a16:creationId xmlns:a16="http://schemas.microsoft.com/office/drawing/2014/main" id="{C1D9C71A-C18F-5CFB-538C-0DF705567BEB}"/>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578;p23">
              <a:extLst>
                <a:ext uri="{FF2B5EF4-FFF2-40B4-BE49-F238E27FC236}">
                  <a16:creationId xmlns:a16="http://schemas.microsoft.com/office/drawing/2014/main" id="{1EE66328-3863-39B7-FF2D-CBF78956CCA4}"/>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579;p23">
              <a:extLst>
                <a:ext uri="{FF2B5EF4-FFF2-40B4-BE49-F238E27FC236}">
                  <a16:creationId xmlns:a16="http://schemas.microsoft.com/office/drawing/2014/main" id="{0EA314D5-C9AD-E314-AAB5-0CA33E26EAAD}"/>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580;p23">
              <a:extLst>
                <a:ext uri="{FF2B5EF4-FFF2-40B4-BE49-F238E27FC236}">
                  <a16:creationId xmlns:a16="http://schemas.microsoft.com/office/drawing/2014/main" id="{3F3421FE-F02C-E2FD-B1B3-A3BB9D6DBF12}"/>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581;p23">
              <a:extLst>
                <a:ext uri="{FF2B5EF4-FFF2-40B4-BE49-F238E27FC236}">
                  <a16:creationId xmlns:a16="http://schemas.microsoft.com/office/drawing/2014/main" id="{ED25EE07-4B65-D247-CA4C-F53478B5A4A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582;p23">
              <a:extLst>
                <a:ext uri="{FF2B5EF4-FFF2-40B4-BE49-F238E27FC236}">
                  <a16:creationId xmlns:a16="http://schemas.microsoft.com/office/drawing/2014/main" id="{05DF91E9-0248-3F29-113D-C2E861B2EC15}"/>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583;p23">
              <a:extLst>
                <a:ext uri="{FF2B5EF4-FFF2-40B4-BE49-F238E27FC236}">
                  <a16:creationId xmlns:a16="http://schemas.microsoft.com/office/drawing/2014/main" id="{F0D43DA2-6534-F52B-6800-FA8E6AA337C0}"/>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584;p23">
              <a:extLst>
                <a:ext uri="{FF2B5EF4-FFF2-40B4-BE49-F238E27FC236}">
                  <a16:creationId xmlns:a16="http://schemas.microsoft.com/office/drawing/2014/main" id="{394B4ACE-F63E-BC8B-4CCC-7D45708E714A}"/>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585;p23">
              <a:extLst>
                <a:ext uri="{FF2B5EF4-FFF2-40B4-BE49-F238E27FC236}">
                  <a16:creationId xmlns:a16="http://schemas.microsoft.com/office/drawing/2014/main" id="{9B010BBB-7E35-F679-2B96-F5BCDBFA3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586;p23">
              <a:extLst>
                <a:ext uri="{FF2B5EF4-FFF2-40B4-BE49-F238E27FC236}">
                  <a16:creationId xmlns:a16="http://schemas.microsoft.com/office/drawing/2014/main" id="{B0CEE6BE-6A69-8CF5-9BC9-50B2E7E9F41E}"/>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587;p23">
              <a:extLst>
                <a:ext uri="{FF2B5EF4-FFF2-40B4-BE49-F238E27FC236}">
                  <a16:creationId xmlns:a16="http://schemas.microsoft.com/office/drawing/2014/main" id="{EFD6BA68-0441-E3CC-BC32-F5E6D797FFDC}"/>
                </a:ext>
              </a:extLst>
            </p:cNvPr>
            <p:cNvCxnSpPr/>
            <p:nvPr/>
          </p:nvCxnSpPr>
          <p:spPr>
            <a:xfrm flipH="1">
              <a:off x="348094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588;p23">
              <a:extLst>
                <a:ext uri="{FF2B5EF4-FFF2-40B4-BE49-F238E27FC236}">
                  <a16:creationId xmlns:a16="http://schemas.microsoft.com/office/drawing/2014/main" id="{C9AA6F92-4D0E-1855-EAF0-B07B000B2F91}"/>
                </a:ext>
              </a:extLst>
            </p:cNvPr>
            <p:cNvCxnSpPr/>
            <p:nvPr/>
          </p:nvCxnSpPr>
          <p:spPr>
            <a:xfrm flipH="1">
              <a:off x="360943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589;p23">
              <a:extLst>
                <a:ext uri="{FF2B5EF4-FFF2-40B4-BE49-F238E27FC236}">
                  <a16:creationId xmlns:a16="http://schemas.microsoft.com/office/drawing/2014/main" id="{D3D09553-593D-CBB5-020B-17186DCCCAB3}"/>
                </a:ext>
              </a:extLst>
            </p:cNvPr>
            <p:cNvCxnSpPr/>
            <p:nvPr/>
          </p:nvCxnSpPr>
          <p:spPr>
            <a:xfrm flipH="1">
              <a:off x="375051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590;p23">
              <a:extLst>
                <a:ext uri="{FF2B5EF4-FFF2-40B4-BE49-F238E27FC236}">
                  <a16:creationId xmlns:a16="http://schemas.microsoft.com/office/drawing/2014/main" id="{AE8981BF-1F10-C280-A8A8-F7E73A7EA3DF}"/>
                </a:ext>
              </a:extLst>
            </p:cNvPr>
            <p:cNvCxnSpPr/>
            <p:nvPr/>
          </p:nvCxnSpPr>
          <p:spPr>
            <a:xfrm flipH="1">
              <a:off x="387900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591;p23">
              <a:extLst>
                <a:ext uri="{FF2B5EF4-FFF2-40B4-BE49-F238E27FC236}">
                  <a16:creationId xmlns:a16="http://schemas.microsoft.com/office/drawing/2014/main" id="{66864C09-DE7E-0F22-C858-5BFA50089235}"/>
                </a:ext>
              </a:extLst>
            </p:cNvPr>
            <p:cNvCxnSpPr/>
            <p:nvPr/>
          </p:nvCxnSpPr>
          <p:spPr>
            <a:xfrm flipH="1">
              <a:off x="400749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592;p23">
              <a:extLst>
                <a:ext uri="{FF2B5EF4-FFF2-40B4-BE49-F238E27FC236}">
                  <a16:creationId xmlns:a16="http://schemas.microsoft.com/office/drawing/2014/main" id="{9CA10163-3317-CDED-D0E8-51E831DC1205}"/>
                </a:ext>
              </a:extLst>
            </p:cNvPr>
            <p:cNvCxnSpPr/>
            <p:nvPr/>
          </p:nvCxnSpPr>
          <p:spPr>
            <a:xfrm flipH="1">
              <a:off x="413598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9" name="Google Shape;593;p23">
              <a:extLst>
                <a:ext uri="{FF2B5EF4-FFF2-40B4-BE49-F238E27FC236}">
                  <a16:creationId xmlns:a16="http://schemas.microsoft.com/office/drawing/2014/main" id="{CD80B070-130A-E2DC-FA1D-854ED275E47B}"/>
                </a:ext>
              </a:extLst>
            </p:cNvPr>
            <p:cNvCxnSpPr/>
            <p:nvPr/>
          </p:nvCxnSpPr>
          <p:spPr>
            <a:xfrm flipH="1">
              <a:off x="426448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0" name="Google Shape;594;p23">
              <a:extLst>
                <a:ext uri="{FF2B5EF4-FFF2-40B4-BE49-F238E27FC236}">
                  <a16:creationId xmlns:a16="http://schemas.microsoft.com/office/drawing/2014/main" id="{CD9BAF02-F33A-2B70-655E-B65B69FD3188}"/>
                </a:ext>
              </a:extLst>
            </p:cNvPr>
            <p:cNvCxnSpPr/>
            <p:nvPr/>
          </p:nvCxnSpPr>
          <p:spPr>
            <a:xfrm flipH="1">
              <a:off x="439297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1" name="Google Shape;595;p23">
              <a:extLst>
                <a:ext uri="{FF2B5EF4-FFF2-40B4-BE49-F238E27FC236}">
                  <a16:creationId xmlns:a16="http://schemas.microsoft.com/office/drawing/2014/main" id="{1421EBDC-3EBB-4C37-C254-27AF090AC36F}"/>
                </a:ext>
              </a:extLst>
            </p:cNvPr>
            <p:cNvCxnSpPr/>
            <p:nvPr/>
          </p:nvCxnSpPr>
          <p:spPr>
            <a:xfrm flipH="1">
              <a:off x="452146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3" name="Google Shape;596;p23">
              <a:extLst>
                <a:ext uri="{FF2B5EF4-FFF2-40B4-BE49-F238E27FC236}">
                  <a16:creationId xmlns:a16="http://schemas.microsoft.com/office/drawing/2014/main" id="{B10030C1-E360-E0EF-8109-2DE5DAD3552B}"/>
                </a:ext>
              </a:extLst>
            </p:cNvPr>
            <p:cNvCxnSpPr/>
            <p:nvPr/>
          </p:nvCxnSpPr>
          <p:spPr>
            <a:xfrm flipH="1">
              <a:off x="4655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5" name="Google Shape;597;p23">
              <a:extLst>
                <a:ext uri="{FF2B5EF4-FFF2-40B4-BE49-F238E27FC236}">
                  <a16:creationId xmlns:a16="http://schemas.microsoft.com/office/drawing/2014/main" id="{9C7AD2EC-1209-AB58-479E-5ADAC3B1FE09}"/>
                </a:ext>
              </a:extLst>
            </p:cNvPr>
            <p:cNvCxnSpPr/>
            <p:nvPr/>
          </p:nvCxnSpPr>
          <p:spPr>
            <a:xfrm flipH="1">
              <a:off x="4784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 name="Google Shape;598;p23">
              <a:extLst>
                <a:ext uri="{FF2B5EF4-FFF2-40B4-BE49-F238E27FC236}">
                  <a16:creationId xmlns:a16="http://schemas.microsoft.com/office/drawing/2014/main" id="{02B981E8-DE40-F63F-C99F-F9FAE7DD174F}"/>
                </a:ext>
              </a:extLst>
            </p:cNvPr>
            <p:cNvCxnSpPr/>
            <p:nvPr/>
          </p:nvCxnSpPr>
          <p:spPr>
            <a:xfrm flipH="1">
              <a:off x="4912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 name="Google Shape;599;p23">
              <a:extLst>
                <a:ext uri="{FF2B5EF4-FFF2-40B4-BE49-F238E27FC236}">
                  <a16:creationId xmlns:a16="http://schemas.microsoft.com/office/drawing/2014/main" id="{E0F20DFB-61C8-CD0F-B7B6-AE93422BC4AF}"/>
                </a:ext>
              </a:extLst>
            </p:cNvPr>
            <p:cNvCxnSpPr/>
            <p:nvPr/>
          </p:nvCxnSpPr>
          <p:spPr>
            <a:xfrm flipH="1">
              <a:off x="5041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1" name="Google Shape;600;p23">
              <a:extLst>
                <a:ext uri="{FF2B5EF4-FFF2-40B4-BE49-F238E27FC236}">
                  <a16:creationId xmlns:a16="http://schemas.microsoft.com/office/drawing/2014/main" id="{32761714-A763-B5A0-C770-23C70B69D0BF}"/>
                </a:ext>
              </a:extLst>
            </p:cNvPr>
            <p:cNvCxnSpPr/>
            <p:nvPr/>
          </p:nvCxnSpPr>
          <p:spPr>
            <a:xfrm flipH="1">
              <a:off x="516959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3" name="Google Shape;601;p23">
              <a:extLst>
                <a:ext uri="{FF2B5EF4-FFF2-40B4-BE49-F238E27FC236}">
                  <a16:creationId xmlns:a16="http://schemas.microsoft.com/office/drawing/2014/main" id="{E979DEB5-496B-2337-051C-69177C6B1B7A}"/>
                </a:ext>
              </a:extLst>
            </p:cNvPr>
            <p:cNvCxnSpPr/>
            <p:nvPr/>
          </p:nvCxnSpPr>
          <p:spPr>
            <a:xfrm flipH="1">
              <a:off x="529808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5" name="Google Shape;602;p23">
              <a:extLst>
                <a:ext uri="{FF2B5EF4-FFF2-40B4-BE49-F238E27FC236}">
                  <a16:creationId xmlns:a16="http://schemas.microsoft.com/office/drawing/2014/main" id="{58EDABED-B1EE-5899-E860-FB39C1EDBFB7}"/>
                </a:ext>
              </a:extLst>
            </p:cNvPr>
            <p:cNvCxnSpPr/>
            <p:nvPr/>
          </p:nvCxnSpPr>
          <p:spPr>
            <a:xfrm flipH="1">
              <a:off x="542657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7" name="Google Shape;603;p23">
              <a:extLst>
                <a:ext uri="{FF2B5EF4-FFF2-40B4-BE49-F238E27FC236}">
                  <a16:creationId xmlns:a16="http://schemas.microsoft.com/office/drawing/2014/main" id="{4EDD22C1-4607-2E6E-02A8-6473BA8F7A85}"/>
                </a:ext>
              </a:extLst>
            </p:cNvPr>
            <p:cNvCxnSpPr/>
            <p:nvPr/>
          </p:nvCxnSpPr>
          <p:spPr>
            <a:xfrm flipH="1">
              <a:off x="555505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9" name="Google Shape;604;p23">
              <a:extLst>
                <a:ext uri="{FF2B5EF4-FFF2-40B4-BE49-F238E27FC236}">
                  <a16:creationId xmlns:a16="http://schemas.microsoft.com/office/drawing/2014/main" id="{8951D1E7-DBB5-3F8D-7975-4F5887B13561}"/>
                </a:ext>
              </a:extLst>
            </p:cNvPr>
            <p:cNvCxnSpPr/>
            <p:nvPr/>
          </p:nvCxnSpPr>
          <p:spPr>
            <a:xfrm flipH="1">
              <a:off x="568813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1" name="Google Shape;605;p23">
              <a:extLst>
                <a:ext uri="{FF2B5EF4-FFF2-40B4-BE49-F238E27FC236}">
                  <a16:creationId xmlns:a16="http://schemas.microsoft.com/office/drawing/2014/main" id="{81757106-60B1-1B0A-2BAF-47E3A7866D21}"/>
                </a:ext>
              </a:extLst>
            </p:cNvPr>
            <p:cNvCxnSpPr/>
            <p:nvPr/>
          </p:nvCxnSpPr>
          <p:spPr>
            <a:xfrm flipH="1">
              <a:off x="5816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5" name="Google Shape;606;p23">
              <a:extLst>
                <a:ext uri="{FF2B5EF4-FFF2-40B4-BE49-F238E27FC236}">
                  <a16:creationId xmlns:a16="http://schemas.microsoft.com/office/drawing/2014/main" id="{24572C17-4F93-BD8E-D79A-DEDFC55420DA}"/>
                </a:ext>
              </a:extLst>
            </p:cNvPr>
            <p:cNvCxnSpPr/>
            <p:nvPr/>
          </p:nvCxnSpPr>
          <p:spPr>
            <a:xfrm flipH="1">
              <a:off x="5945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 name="Google Shape;607;p23">
              <a:extLst>
                <a:ext uri="{FF2B5EF4-FFF2-40B4-BE49-F238E27FC236}">
                  <a16:creationId xmlns:a16="http://schemas.microsoft.com/office/drawing/2014/main" id="{40E12586-A168-15B9-B454-3F79020309A1}"/>
                </a:ext>
              </a:extLst>
            </p:cNvPr>
            <p:cNvCxnSpPr/>
            <p:nvPr/>
          </p:nvCxnSpPr>
          <p:spPr>
            <a:xfrm flipH="1">
              <a:off x="6073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 name="Google Shape;608;p23">
              <a:extLst>
                <a:ext uri="{FF2B5EF4-FFF2-40B4-BE49-F238E27FC236}">
                  <a16:creationId xmlns:a16="http://schemas.microsoft.com/office/drawing/2014/main" id="{C5321602-D1FE-948F-9E47-1A4C63EE301C}"/>
                </a:ext>
              </a:extLst>
            </p:cNvPr>
            <p:cNvCxnSpPr/>
            <p:nvPr/>
          </p:nvCxnSpPr>
          <p:spPr>
            <a:xfrm flipH="1">
              <a:off x="6202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1" name="Google Shape;609;p23">
              <a:extLst>
                <a:ext uri="{FF2B5EF4-FFF2-40B4-BE49-F238E27FC236}">
                  <a16:creationId xmlns:a16="http://schemas.microsoft.com/office/drawing/2014/main" id="{79A07130-AC68-6578-CA43-BAD71E591076}"/>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 name="Google Shape;610;p23">
              <a:extLst>
                <a:ext uri="{FF2B5EF4-FFF2-40B4-BE49-F238E27FC236}">
                  <a16:creationId xmlns:a16="http://schemas.microsoft.com/office/drawing/2014/main" id="{4409A2E0-CB1D-4A41-35F9-2EF5DCA812B9}"/>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4" name="Google Shape;611;p23">
              <a:extLst>
                <a:ext uri="{FF2B5EF4-FFF2-40B4-BE49-F238E27FC236}">
                  <a16:creationId xmlns:a16="http://schemas.microsoft.com/office/drawing/2014/main" id="{C1EC85F7-036B-487E-A313-2345DA250CD3}"/>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6" name="Google Shape;612;p23">
              <a:extLst>
                <a:ext uri="{FF2B5EF4-FFF2-40B4-BE49-F238E27FC236}">
                  <a16:creationId xmlns:a16="http://schemas.microsoft.com/office/drawing/2014/main" id="{CAD15A8C-1DF1-AF14-F55E-A8E3A42D600C}"/>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8" name="Google Shape;613;p23">
              <a:extLst>
                <a:ext uri="{FF2B5EF4-FFF2-40B4-BE49-F238E27FC236}">
                  <a16:creationId xmlns:a16="http://schemas.microsoft.com/office/drawing/2014/main" id="{3097E6B1-F5A7-3597-A2C4-66AC44337D5F}"/>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0" name="Google Shape;614;p23">
              <a:extLst>
                <a:ext uri="{FF2B5EF4-FFF2-40B4-BE49-F238E27FC236}">
                  <a16:creationId xmlns:a16="http://schemas.microsoft.com/office/drawing/2014/main" id="{E4CA78DC-66AC-3835-8E26-7CD4103AFA3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2" name="Google Shape;615;p23">
              <a:extLst>
                <a:ext uri="{FF2B5EF4-FFF2-40B4-BE49-F238E27FC236}">
                  <a16:creationId xmlns:a16="http://schemas.microsoft.com/office/drawing/2014/main" id="{ABDC3CB7-26CA-A375-3609-75325B4E1A26}"/>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4" name="Google Shape;616;p23">
              <a:extLst>
                <a:ext uri="{FF2B5EF4-FFF2-40B4-BE49-F238E27FC236}">
                  <a16:creationId xmlns:a16="http://schemas.microsoft.com/office/drawing/2014/main" id="{A8E01D55-CDE2-07C1-FB7C-A411FFED2D8D}"/>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6" name="Google Shape;617;p23">
              <a:extLst>
                <a:ext uri="{FF2B5EF4-FFF2-40B4-BE49-F238E27FC236}">
                  <a16:creationId xmlns:a16="http://schemas.microsoft.com/office/drawing/2014/main" id="{96459708-76C5-32F3-63D6-DAD9D888270B}"/>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4" name="Google Shape;618;p23">
              <a:extLst>
                <a:ext uri="{FF2B5EF4-FFF2-40B4-BE49-F238E27FC236}">
                  <a16:creationId xmlns:a16="http://schemas.microsoft.com/office/drawing/2014/main" id="{8C809945-D639-903A-8D16-BAA0301C210A}"/>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6" name="Google Shape;619;p23">
              <a:extLst>
                <a:ext uri="{FF2B5EF4-FFF2-40B4-BE49-F238E27FC236}">
                  <a16:creationId xmlns:a16="http://schemas.microsoft.com/office/drawing/2014/main" id="{6A6A8E90-3A76-9CB7-912C-C19BEC4D8B20}"/>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8" name="Google Shape;620;p23">
              <a:extLst>
                <a:ext uri="{FF2B5EF4-FFF2-40B4-BE49-F238E27FC236}">
                  <a16:creationId xmlns:a16="http://schemas.microsoft.com/office/drawing/2014/main" id="{86EA376D-1924-1974-FF80-80218D6743EC}"/>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00" name="Google Shape;621;p23">
              <a:extLst>
                <a:ext uri="{FF2B5EF4-FFF2-40B4-BE49-F238E27FC236}">
                  <a16:creationId xmlns:a16="http://schemas.microsoft.com/office/drawing/2014/main" id="{EB5AA15A-EC9D-E1F8-73D0-2EBBB46028E7}"/>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5" name="Picture 4" descr="Table&#10;&#10;Description automatically generated">
            <a:extLst>
              <a:ext uri="{FF2B5EF4-FFF2-40B4-BE49-F238E27FC236}">
                <a16:creationId xmlns:a16="http://schemas.microsoft.com/office/drawing/2014/main" id="{2CAEE9DD-F05D-AB0A-4F10-1249352EB33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2757" y="3822545"/>
            <a:ext cx="6345501" cy="6345501"/>
          </a:xfrm>
          <a:prstGeom prst="rect">
            <a:avLst/>
          </a:prstGeom>
        </p:spPr>
      </p:pic>
    </p:spTree>
    <p:extLst>
      <p:ext uri="{BB962C8B-B14F-4D97-AF65-F5344CB8AC3E}">
        <p14:creationId xmlns:p14="http://schemas.microsoft.com/office/powerpoint/2010/main" val="3059047975"/>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4" name="TextBox 3">
            <a:extLst>
              <a:ext uri="{FF2B5EF4-FFF2-40B4-BE49-F238E27FC236}">
                <a16:creationId xmlns:a16="http://schemas.microsoft.com/office/drawing/2014/main" id="{42B70166-7E01-C6DA-823E-0B52FED8779C}"/>
              </a:ext>
            </a:extLst>
          </p:cNvPr>
          <p:cNvSpPr txBox="1"/>
          <p:nvPr/>
        </p:nvSpPr>
        <p:spPr>
          <a:xfrm>
            <a:off x="5375374" y="1547813"/>
            <a:ext cx="1300356"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السادسة</a:t>
            </a:r>
          </a:p>
        </p:txBody>
      </p:sp>
      <p:sp>
        <p:nvSpPr>
          <p:cNvPr id="7" name="TextBox 6">
            <a:extLst>
              <a:ext uri="{FF2B5EF4-FFF2-40B4-BE49-F238E27FC236}">
                <a16:creationId xmlns:a16="http://schemas.microsoft.com/office/drawing/2014/main" id="{81374F2E-7A8C-0523-189D-4B6FFCE86E20}"/>
              </a:ext>
            </a:extLst>
          </p:cNvPr>
          <p:cNvSpPr txBox="1"/>
          <p:nvPr/>
        </p:nvSpPr>
        <p:spPr>
          <a:xfrm>
            <a:off x="5038509" y="1845660"/>
            <a:ext cx="1627369"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الكلمات البصرية</a:t>
            </a:r>
            <a:endParaRPr lang="en-AE" b="1" dirty="0">
              <a:latin typeface="Dubai Medium" panose="020B0503030403030204" pitchFamily="34" charset="-78"/>
              <a:cs typeface="Dubai Medium" panose="020B0503030403030204" pitchFamily="34" charset="-78"/>
            </a:endParaRPr>
          </a:p>
        </p:txBody>
      </p:sp>
      <p:sp>
        <p:nvSpPr>
          <p:cNvPr id="9" name="TextBox 8">
            <a:extLst>
              <a:ext uri="{FF2B5EF4-FFF2-40B4-BE49-F238E27FC236}">
                <a16:creationId xmlns:a16="http://schemas.microsoft.com/office/drawing/2014/main" id="{96593B43-4C68-7880-F42A-85101A0DAD47}"/>
              </a:ext>
            </a:extLst>
          </p:cNvPr>
          <p:cNvSpPr txBox="1"/>
          <p:nvPr/>
        </p:nvSpPr>
        <p:spPr>
          <a:xfrm>
            <a:off x="2332830" y="2129576"/>
            <a:ext cx="437491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قراءة الكلمات البصرية بدون أي مساعدة</a:t>
            </a:r>
            <a:endParaRPr lang="en-AE" b="1" dirty="0">
              <a:latin typeface="Dubai Medium" panose="020B0503030403030204" pitchFamily="34" charset="-78"/>
              <a:cs typeface="Dubai Medium" panose="020B0503030403030204" pitchFamily="34" charset="-78"/>
            </a:endParaRPr>
          </a:p>
        </p:txBody>
      </p:sp>
      <p:grpSp>
        <p:nvGrpSpPr>
          <p:cNvPr id="16" name="Google Shape;710;p23">
            <a:extLst>
              <a:ext uri="{FF2B5EF4-FFF2-40B4-BE49-F238E27FC236}">
                <a16:creationId xmlns:a16="http://schemas.microsoft.com/office/drawing/2014/main" id="{48BFB568-8EA1-D620-B9E5-B5B080E85975}"/>
              </a:ext>
            </a:extLst>
          </p:cNvPr>
          <p:cNvGrpSpPr/>
          <p:nvPr/>
        </p:nvGrpSpPr>
        <p:grpSpPr>
          <a:xfrm rot="5400000">
            <a:off x="477520" y="829572"/>
            <a:ext cx="1329940" cy="434880"/>
            <a:chOff x="148379" y="7661991"/>
            <a:chExt cx="420960" cy="137651"/>
          </a:xfrm>
        </p:grpSpPr>
        <p:sp>
          <p:nvSpPr>
            <p:cNvPr id="17" name="Google Shape;711;p23">
              <a:extLst>
                <a:ext uri="{FF2B5EF4-FFF2-40B4-BE49-F238E27FC236}">
                  <a16:creationId xmlns:a16="http://schemas.microsoft.com/office/drawing/2014/main" id="{A80D4229-7A02-B8B3-48CF-2F6E2A36B684}"/>
                </a:ext>
              </a:extLst>
            </p:cNvPr>
            <p:cNvSpPr/>
            <p:nvPr/>
          </p:nvSpPr>
          <p:spPr>
            <a:xfrm>
              <a:off x="148379" y="7661991"/>
              <a:ext cx="416280" cy="137651"/>
            </a:xfrm>
            <a:custGeom>
              <a:avLst/>
              <a:gdLst/>
              <a:ahLst/>
              <a:cxnLst/>
              <a:rect l="l" t="t" r="r" b="b"/>
              <a:pathLst>
                <a:path w="8005" h="2647" extrusionOk="0">
                  <a:moveTo>
                    <a:pt x="1521" y="269"/>
                  </a:moveTo>
                  <a:cubicBezTo>
                    <a:pt x="1525" y="269"/>
                    <a:pt x="1529" y="270"/>
                    <a:pt x="1532" y="272"/>
                  </a:cubicBezTo>
                  <a:cubicBezTo>
                    <a:pt x="1591" y="302"/>
                    <a:pt x="1532" y="584"/>
                    <a:pt x="1532" y="627"/>
                  </a:cubicBezTo>
                  <a:cubicBezTo>
                    <a:pt x="1488" y="880"/>
                    <a:pt x="1414" y="1131"/>
                    <a:pt x="1311" y="1368"/>
                  </a:cubicBezTo>
                  <a:cubicBezTo>
                    <a:pt x="1296" y="1401"/>
                    <a:pt x="1279" y="1438"/>
                    <a:pt x="1260" y="1479"/>
                  </a:cubicBezTo>
                  <a:lnTo>
                    <a:pt x="1260" y="1479"/>
                  </a:lnTo>
                  <a:cubicBezTo>
                    <a:pt x="1176" y="1167"/>
                    <a:pt x="1214" y="818"/>
                    <a:pt x="1354" y="524"/>
                  </a:cubicBezTo>
                  <a:cubicBezTo>
                    <a:pt x="1369" y="482"/>
                    <a:pt x="1461" y="269"/>
                    <a:pt x="1521" y="269"/>
                  </a:cubicBezTo>
                  <a:close/>
                  <a:moveTo>
                    <a:pt x="3728" y="685"/>
                  </a:moveTo>
                  <a:cubicBezTo>
                    <a:pt x="3797" y="685"/>
                    <a:pt x="3851" y="729"/>
                    <a:pt x="3873" y="805"/>
                  </a:cubicBezTo>
                  <a:cubicBezTo>
                    <a:pt x="3902" y="983"/>
                    <a:pt x="3799" y="1206"/>
                    <a:pt x="3724" y="1354"/>
                  </a:cubicBezTo>
                  <a:cubicBezTo>
                    <a:pt x="3671" y="1461"/>
                    <a:pt x="3612" y="1568"/>
                    <a:pt x="3544" y="1672"/>
                  </a:cubicBezTo>
                  <a:lnTo>
                    <a:pt x="3544" y="1672"/>
                  </a:lnTo>
                  <a:cubicBezTo>
                    <a:pt x="3505" y="1646"/>
                    <a:pt x="3471" y="1615"/>
                    <a:pt x="3444" y="1575"/>
                  </a:cubicBezTo>
                  <a:cubicBezTo>
                    <a:pt x="3339" y="1398"/>
                    <a:pt x="3384" y="1101"/>
                    <a:pt x="3444" y="924"/>
                  </a:cubicBezTo>
                  <a:cubicBezTo>
                    <a:pt x="3487" y="821"/>
                    <a:pt x="3547" y="732"/>
                    <a:pt x="3651" y="702"/>
                  </a:cubicBezTo>
                  <a:cubicBezTo>
                    <a:pt x="3678" y="690"/>
                    <a:pt x="3704" y="685"/>
                    <a:pt x="3728" y="685"/>
                  </a:cubicBezTo>
                  <a:close/>
                  <a:moveTo>
                    <a:pt x="1564" y="1"/>
                  </a:moveTo>
                  <a:cubicBezTo>
                    <a:pt x="1435" y="1"/>
                    <a:pt x="1296" y="101"/>
                    <a:pt x="1222" y="213"/>
                  </a:cubicBezTo>
                  <a:cubicBezTo>
                    <a:pt x="1058" y="450"/>
                    <a:pt x="985" y="746"/>
                    <a:pt x="969" y="1013"/>
                  </a:cubicBezTo>
                  <a:cubicBezTo>
                    <a:pt x="948" y="1278"/>
                    <a:pt x="993" y="1540"/>
                    <a:pt x="1097" y="1775"/>
                  </a:cubicBezTo>
                  <a:lnTo>
                    <a:pt x="1097" y="1775"/>
                  </a:lnTo>
                  <a:cubicBezTo>
                    <a:pt x="934" y="2034"/>
                    <a:pt x="711" y="2287"/>
                    <a:pt x="467" y="2287"/>
                  </a:cubicBezTo>
                  <a:cubicBezTo>
                    <a:pt x="394" y="2287"/>
                    <a:pt x="319" y="2265"/>
                    <a:pt x="244" y="2213"/>
                  </a:cubicBezTo>
                  <a:cubicBezTo>
                    <a:pt x="218" y="2195"/>
                    <a:pt x="193" y="2187"/>
                    <a:pt x="170" y="2187"/>
                  </a:cubicBezTo>
                  <a:cubicBezTo>
                    <a:pt x="62" y="2187"/>
                    <a:pt x="1" y="2361"/>
                    <a:pt x="110" y="2435"/>
                  </a:cubicBezTo>
                  <a:cubicBezTo>
                    <a:pt x="228" y="2514"/>
                    <a:pt x="343" y="2548"/>
                    <a:pt x="454" y="2548"/>
                  </a:cubicBezTo>
                  <a:cubicBezTo>
                    <a:pt x="761" y="2548"/>
                    <a:pt x="1035" y="2290"/>
                    <a:pt x="1232" y="2018"/>
                  </a:cubicBezTo>
                  <a:lnTo>
                    <a:pt x="1232" y="2018"/>
                  </a:lnTo>
                  <a:cubicBezTo>
                    <a:pt x="1334" y="2168"/>
                    <a:pt x="1465" y="2299"/>
                    <a:pt x="1621" y="2405"/>
                  </a:cubicBezTo>
                  <a:cubicBezTo>
                    <a:pt x="1861" y="2565"/>
                    <a:pt x="2135" y="2647"/>
                    <a:pt x="2409" y="2647"/>
                  </a:cubicBezTo>
                  <a:cubicBezTo>
                    <a:pt x="2643" y="2647"/>
                    <a:pt x="2876" y="2587"/>
                    <a:pt x="3088" y="2464"/>
                  </a:cubicBezTo>
                  <a:cubicBezTo>
                    <a:pt x="3304" y="2346"/>
                    <a:pt x="3487" y="2182"/>
                    <a:pt x="3639" y="1991"/>
                  </a:cubicBezTo>
                  <a:lnTo>
                    <a:pt x="3639" y="1991"/>
                  </a:lnTo>
                  <a:cubicBezTo>
                    <a:pt x="3746" y="2018"/>
                    <a:pt x="3859" y="2026"/>
                    <a:pt x="3972" y="2026"/>
                  </a:cubicBezTo>
                  <a:cubicBezTo>
                    <a:pt x="4038" y="2026"/>
                    <a:pt x="4104" y="2024"/>
                    <a:pt x="4169" y="2020"/>
                  </a:cubicBezTo>
                  <a:cubicBezTo>
                    <a:pt x="4569" y="2006"/>
                    <a:pt x="4954" y="1976"/>
                    <a:pt x="5354" y="1946"/>
                  </a:cubicBezTo>
                  <a:cubicBezTo>
                    <a:pt x="6183" y="1901"/>
                    <a:pt x="7013" y="1842"/>
                    <a:pt x="7828" y="1783"/>
                  </a:cubicBezTo>
                  <a:cubicBezTo>
                    <a:pt x="7986" y="1769"/>
                    <a:pt x="8005" y="1531"/>
                    <a:pt x="7843" y="1531"/>
                  </a:cubicBezTo>
                  <a:cubicBezTo>
                    <a:pt x="7838" y="1531"/>
                    <a:pt x="7833" y="1531"/>
                    <a:pt x="7828" y="1532"/>
                  </a:cubicBezTo>
                  <a:cubicBezTo>
                    <a:pt x="6762" y="1591"/>
                    <a:pt x="5680" y="1664"/>
                    <a:pt x="4613" y="1739"/>
                  </a:cubicBezTo>
                  <a:cubicBezTo>
                    <a:pt x="4420" y="1751"/>
                    <a:pt x="4237" y="1772"/>
                    <a:pt x="4056" y="1772"/>
                  </a:cubicBezTo>
                  <a:cubicBezTo>
                    <a:pt x="4014" y="1772"/>
                    <a:pt x="3973" y="1771"/>
                    <a:pt x="3932" y="1769"/>
                  </a:cubicBezTo>
                  <a:cubicBezTo>
                    <a:pt x="3890" y="1769"/>
                    <a:pt x="3846" y="1766"/>
                    <a:pt x="3802" y="1760"/>
                  </a:cubicBezTo>
                  <a:lnTo>
                    <a:pt x="3802" y="1760"/>
                  </a:lnTo>
                  <a:cubicBezTo>
                    <a:pt x="3896" y="1607"/>
                    <a:pt x="3974" y="1444"/>
                    <a:pt x="4036" y="1279"/>
                  </a:cubicBezTo>
                  <a:cubicBezTo>
                    <a:pt x="4125" y="1072"/>
                    <a:pt x="4184" y="805"/>
                    <a:pt x="4050" y="598"/>
                  </a:cubicBezTo>
                  <a:cubicBezTo>
                    <a:pt x="3972" y="475"/>
                    <a:pt x="3846" y="420"/>
                    <a:pt x="3717" y="420"/>
                  </a:cubicBezTo>
                  <a:cubicBezTo>
                    <a:pt x="3628" y="420"/>
                    <a:pt x="3537" y="446"/>
                    <a:pt x="3458" y="495"/>
                  </a:cubicBezTo>
                  <a:cubicBezTo>
                    <a:pt x="3221" y="643"/>
                    <a:pt x="3147" y="939"/>
                    <a:pt x="3132" y="1206"/>
                  </a:cubicBezTo>
                  <a:cubicBezTo>
                    <a:pt x="3103" y="1454"/>
                    <a:pt x="3160" y="1717"/>
                    <a:pt x="3390" y="1881"/>
                  </a:cubicBezTo>
                  <a:lnTo>
                    <a:pt x="3390" y="1881"/>
                  </a:lnTo>
                  <a:cubicBezTo>
                    <a:pt x="3147" y="2165"/>
                    <a:pt x="2821" y="2391"/>
                    <a:pt x="2427" y="2391"/>
                  </a:cubicBezTo>
                  <a:cubicBezTo>
                    <a:pt x="2415" y="2391"/>
                    <a:pt x="2403" y="2391"/>
                    <a:pt x="2391" y="2391"/>
                  </a:cubicBezTo>
                  <a:cubicBezTo>
                    <a:pt x="1992" y="2391"/>
                    <a:pt x="1607" y="2154"/>
                    <a:pt x="1399" y="1798"/>
                  </a:cubicBezTo>
                  <a:cubicBezTo>
                    <a:pt x="1395" y="1791"/>
                    <a:pt x="1391" y="1784"/>
                    <a:pt x="1386" y="1777"/>
                  </a:cubicBezTo>
                  <a:lnTo>
                    <a:pt x="1386" y="1777"/>
                  </a:lnTo>
                  <a:cubicBezTo>
                    <a:pt x="1391" y="1769"/>
                    <a:pt x="1395" y="1761"/>
                    <a:pt x="1399" y="1753"/>
                  </a:cubicBezTo>
                  <a:cubicBezTo>
                    <a:pt x="1562" y="1502"/>
                    <a:pt x="1666" y="1206"/>
                    <a:pt x="1740" y="910"/>
                  </a:cubicBezTo>
                  <a:cubicBezTo>
                    <a:pt x="1785" y="687"/>
                    <a:pt x="1888" y="331"/>
                    <a:pt x="1769" y="124"/>
                  </a:cubicBezTo>
                  <a:cubicBezTo>
                    <a:pt x="1714" y="36"/>
                    <a:pt x="1641" y="1"/>
                    <a:pt x="1564"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712;p23">
              <a:extLst>
                <a:ext uri="{FF2B5EF4-FFF2-40B4-BE49-F238E27FC236}">
                  <a16:creationId xmlns:a16="http://schemas.microsoft.com/office/drawing/2014/main" id="{10EAF26E-80ED-AD17-43D4-18947C079B90}"/>
                </a:ext>
              </a:extLst>
            </p:cNvPr>
            <p:cNvSpPr/>
            <p:nvPr/>
          </p:nvSpPr>
          <p:spPr>
            <a:xfrm>
              <a:off x="504960" y="7712902"/>
              <a:ext cx="64379" cy="69059"/>
            </a:xfrm>
            <a:custGeom>
              <a:avLst/>
              <a:gdLst/>
              <a:ahLst/>
              <a:cxnLst/>
              <a:rect l="l" t="t" r="r" b="b"/>
              <a:pathLst>
                <a:path w="1238" h="1328" extrusionOk="0">
                  <a:moveTo>
                    <a:pt x="267" y="1"/>
                  </a:moveTo>
                  <a:cubicBezTo>
                    <a:pt x="234" y="1"/>
                    <a:pt x="201" y="12"/>
                    <a:pt x="171" y="34"/>
                  </a:cubicBezTo>
                  <a:cubicBezTo>
                    <a:pt x="126" y="79"/>
                    <a:pt x="126" y="182"/>
                    <a:pt x="171" y="227"/>
                  </a:cubicBezTo>
                  <a:cubicBezTo>
                    <a:pt x="380" y="400"/>
                    <a:pt x="598" y="556"/>
                    <a:pt x="824" y="701"/>
                  </a:cubicBezTo>
                  <a:lnTo>
                    <a:pt x="824" y="701"/>
                  </a:lnTo>
                  <a:lnTo>
                    <a:pt x="126" y="1086"/>
                  </a:lnTo>
                  <a:cubicBezTo>
                    <a:pt x="1" y="1148"/>
                    <a:pt x="77" y="1327"/>
                    <a:pt x="194" y="1327"/>
                  </a:cubicBezTo>
                  <a:cubicBezTo>
                    <a:pt x="215" y="1327"/>
                    <a:pt x="237" y="1321"/>
                    <a:pt x="260" y="1307"/>
                  </a:cubicBezTo>
                  <a:lnTo>
                    <a:pt x="1149" y="819"/>
                  </a:lnTo>
                  <a:cubicBezTo>
                    <a:pt x="1238" y="774"/>
                    <a:pt x="1222" y="642"/>
                    <a:pt x="1149" y="596"/>
                  </a:cubicBezTo>
                  <a:cubicBezTo>
                    <a:pt x="867" y="434"/>
                    <a:pt x="600" y="241"/>
                    <a:pt x="363" y="34"/>
                  </a:cubicBezTo>
                  <a:cubicBezTo>
                    <a:pt x="334" y="12"/>
                    <a:pt x="300" y="1"/>
                    <a:pt x="267"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0" name="Google Shape;561;p23">
            <a:extLst>
              <a:ext uri="{FF2B5EF4-FFF2-40B4-BE49-F238E27FC236}">
                <a16:creationId xmlns:a16="http://schemas.microsoft.com/office/drawing/2014/main" id="{25A796F1-CF80-E02E-1260-C66966EE2BAC}"/>
              </a:ext>
            </a:extLst>
          </p:cNvPr>
          <p:cNvGrpSpPr/>
          <p:nvPr/>
        </p:nvGrpSpPr>
        <p:grpSpPr>
          <a:xfrm>
            <a:off x="1522833" y="740932"/>
            <a:ext cx="5462625" cy="2637725"/>
            <a:chOff x="1040850" y="3769200"/>
            <a:chExt cx="5462625" cy="2637725"/>
          </a:xfrm>
        </p:grpSpPr>
        <p:sp>
          <p:nvSpPr>
            <p:cNvPr id="21" name="Google Shape;562;p23">
              <a:extLst>
                <a:ext uri="{FF2B5EF4-FFF2-40B4-BE49-F238E27FC236}">
                  <a16:creationId xmlns:a16="http://schemas.microsoft.com/office/drawing/2014/main" id="{9B5EC5A9-BE39-8C0A-3022-BA58A3DB4975}"/>
                </a:ext>
              </a:extLst>
            </p:cNvPr>
            <p:cNvSpPr/>
            <p:nvPr/>
          </p:nvSpPr>
          <p:spPr>
            <a:xfrm>
              <a:off x="1186075" y="3769200"/>
              <a:ext cx="5317400" cy="248560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23" name="Google Shape;563;p23">
              <a:extLst>
                <a:ext uri="{FF2B5EF4-FFF2-40B4-BE49-F238E27FC236}">
                  <a16:creationId xmlns:a16="http://schemas.microsoft.com/office/drawing/2014/main" id="{314C4478-8940-F8A8-80F9-6CACEA8D8A89}"/>
                </a:ext>
              </a:extLst>
            </p:cNvPr>
            <p:cNvSpPr/>
            <p:nvPr/>
          </p:nvSpPr>
          <p:spPr>
            <a:xfrm>
              <a:off x="1040900" y="3773650"/>
              <a:ext cx="5455375" cy="2633275"/>
            </a:xfrm>
            <a:custGeom>
              <a:avLst/>
              <a:gdLst/>
              <a:ahLst/>
              <a:cxnLst/>
              <a:rect l="l" t="t" r="r" b="b"/>
              <a:pathLst>
                <a:path w="218215" h="105331" extrusionOk="0">
                  <a:moveTo>
                    <a:pt x="5916" y="0"/>
                  </a:moveTo>
                  <a:lnTo>
                    <a:pt x="0" y="6065"/>
                  </a:lnTo>
                  <a:lnTo>
                    <a:pt x="2" y="105331"/>
                  </a:lnTo>
                  <a:lnTo>
                    <a:pt x="212771" y="104924"/>
                  </a:lnTo>
                  <a:lnTo>
                    <a:pt x="218215" y="99065"/>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24" name="Google Shape;564;p23">
              <a:extLst>
                <a:ext uri="{FF2B5EF4-FFF2-40B4-BE49-F238E27FC236}">
                  <a16:creationId xmlns:a16="http://schemas.microsoft.com/office/drawing/2014/main" id="{F41A9986-60CC-CCC8-FF7A-7FB2D3119A87}"/>
                </a:ext>
              </a:extLst>
            </p:cNvPr>
            <p:cNvCxnSpPr/>
            <p:nvPr/>
          </p:nvCxnSpPr>
          <p:spPr>
            <a:xfrm flipH="1">
              <a:off x="1040950" y="390208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5" name="Google Shape;565;p23">
              <a:extLst>
                <a:ext uri="{FF2B5EF4-FFF2-40B4-BE49-F238E27FC236}">
                  <a16:creationId xmlns:a16="http://schemas.microsoft.com/office/drawing/2014/main" id="{DB282EF2-A728-F8C5-08E5-5C1B7C85E674}"/>
                </a:ext>
              </a:extLst>
            </p:cNvPr>
            <p:cNvCxnSpPr/>
            <p:nvPr/>
          </p:nvCxnSpPr>
          <p:spPr>
            <a:xfrm flipH="1">
              <a:off x="1040950" y="404071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7" name="Google Shape;566;p23">
              <a:extLst>
                <a:ext uri="{FF2B5EF4-FFF2-40B4-BE49-F238E27FC236}">
                  <a16:creationId xmlns:a16="http://schemas.microsoft.com/office/drawing/2014/main" id="{BD696E85-EC00-6F66-065D-D63014ABF6F8}"/>
                </a:ext>
              </a:extLst>
            </p:cNvPr>
            <p:cNvCxnSpPr/>
            <p:nvPr/>
          </p:nvCxnSpPr>
          <p:spPr>
            <a:xfrm flipH="1">
              <a:off x="1040950" y="417933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8" name="Google Shape;567;p23">
              <a:extLst>
                <a:ext uri="{FF2B5EF4-FFF2-40B4-BE49-F238E27FC236}">
                  <a16:creationId xmlns:a16="http://schemas.microsoft.com/office/drawing/2014/main" id="{9B8AE3DD-D8F5-7536-BE21-B768873CF32C}"/>
                </a:ext>
              </a:extLst>
            </p:cNvPr>
            <p:cNvCxnSpPr/>
            <p:nvPr/>
          </p:nvCxnSpPr>
          <p:spPr>
            <a:xfrm flipH="1">
              <a:off x="1040950" y="431796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9" name="Google Shape;568;p23">
              <a:extLst>
                <a:ext uri="{FF2B5EF4-FFF2-40B4-BE49-F238E27FC236}">
                  <a16:creationId xmlns:a16="http://schemas.microsoft.com/office/drawing/2014/main" id="{6BDD219B-7A65-E238-E41A-96C9EF713A81}"/>
                </a:ext>
              </a:extLst>
            </p:cNvPr>
            <p:cNvCxnSpPr/>
            <p:nvPr/>
          </p:nvCxnSpPr>
          <p:spPr>
            <a:xfrm flipH="1">
              <a:off x="1040850" y="44565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1" name="Google Shape;569;p23">
              <a:extLst>
                <a:ext uri="{FF2B5EF4-FFF2-40B4-BE49-F238E27FC236}">
                  <a16:creationId xmlns:a16="http://schemas.microsoft.com/office/drawing/2014/main" id="{BC2F8EA0-EDDF-DF28-E695-326A1E33B4D6}"/>
                </a:ext>
              </a:extLst>
            </p:cNvPr>
            <p:cNvCxnSpPr/>
            <p:nvPr/>
          </p:nvCxnSpPr>
          <p:spPr>
            <a:xfrm flipH="1">
              <a:off x="116934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2" name="Google Shape;570;p23">
              <a:extLst>
                <a:ext uri="{FF2B5EF4-FFF2-40B4-BE49-F238E27FC236}">
                  <a16:creationId xmlns:a16="http://schemas.microsoft.com/office/drawing/2014/main" id="{F2078C0E-464C-89B9-71A2-A0AC2DEB9EC6}"/>
                </a:ext>
              </a:extLst>
            </p:cNvPr>
            <p:cNvCxnSpPr/>
            <p:nvPr/>
          </p:nvCxnSpPr>
          <p:spPr>
            <a:xfrm flipH="1">
              <a:off x="129783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3" name="Google Shape;571;p23">
              <a:extLst>
                <a:ext uri="{FF2B5EF4-FFF2-40B4-BE49-F238E27FC236}">
                  <a16:creationId xmlns:a16="http://schemas.microsoft.com/office/drawing/2014/main" id="{A1DD6BAA-01FA-36E8-1425-7EBFE9EC0BD6}"/>
                </a:ext>
              </a:extLst>
            </p:cNvPr>
            <p:cNvCxnSpPr/>
            <p:nvPr/>
          </p:nvCxnSpPr>
          <p:spPr>
            <a:xfrm flipH="1">
              <a:off x="142632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5" name="Google Shape;572;p23">
              <a:extLst>
                <a:ext uri="{FF2B5EF4-FFF2-40B4-BE49-F238E27FC236}">
                  <a16:creationId xmlns:a16="http://schemas.microsoft.com/office/drawing/2014/main" id="{5F662689-DF43-3083-B055-E1C4200BD27F}"/>
                </a:ext>
              </a:extLst>
            </p:cNvPr>
            <p:cNvCxnSpPr/>
            <p:nvPr/>
          </p:nvCxnSpPr>
          <p:spPr>
            <a:xfrm flipH="1">
              <a:off x="155481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6" name="Google Shape;573;p23">
              <a:extLst>
                <a:ext uri="{FF2B5EF4-FFF2-40B4-BE49-F238E27FC236}">
                  <a16:creationId xmlns:a16="http://schemas.microsoft.com/office/drawing/2014/main" id="{0DDA2A3F-FE91-65A9-C848-D8F86FA0D7E8}"/>
                </a:ext>
              </a:extLst>
            </p:cNvPr>
            <p:cNvCxnSpPr/>
            <p:nvPr/>
          </p:nvCxnSpPr>
          <p:spPr>
            <a:xfrm flipH="1">
              <a:off x="168330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39" name="Google Shape;574;p23">
              <a:extLst>
                <a:ext uri="{FF2B5EF4-FFF2-40B4-BE49-F238E27FC236}">
                  <a16:creationId xmlns:a16="http://schemas.microsoft.com/office/drawing/2014/main" id="{BD448A7A-862D-1C6F-D28A-A5156DA10382}"/>
                </a:ext>
              </a:extLst>
            </p:cNvPr>
            <p:cNvCxnSpPr/>
            <p:nvPr/>
          </p:nvCxnSpPr>
          <p:spPr>
            <a:xfrm flipH="1">
              <a:off x="181180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1" name="Google Shape;575;p23">
              <a:extLst>
                <a:ext uri="{FF2B5EF4-FFF2-40B4-BE49-F238E27FC236}">
                  <a16:creationId xmlns:a16="http://schemas.microsoft.com/office/drawing/2014/main" id="{7EA2F234-A0E9-CE4D-C1A1-F7DF149D8F69}"/>
                </a:ext>
              </a:extLst>
            </p:cNvPr>
            <p:cNvCxnSpPr/>
            <p:nvPr/>
          </p:nvCxnSpPr>
          <p:spPr>
            <a:xfrm flipH="1">
              <a:off x="194596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2" name="Google Shape;576;p23">
              <a:extLst>
                <a:ext uri="{FF2B5EF4-FFF2-40B4-BE49-F238E27FC236}">
                  <a16:creationId xmlns:a16="http://schemas.microsoft.com/office/drawing/2014/main" id="{D663547D-03BD-2900-6E43-10F79C0F89B8}"/>
                </a:ext>
              </a:extLst>
            </p:cNvPr>
            <p:cNvCxnSpPr/>
            <p:nvPr/>
          </p:nvCxnSpPr>
          <p:spPr>
            <a:xfrm flipH="1">
              <a:off x="207445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3" name="Google Shape;577;p23">
              <a:extLst>
                <a:ext uri="{FF2B5EF4-FFF2-40B4-BE49-F238E27FC236}">
                  <a16:creationId xmlns:a16="http://schemas.microsoft.com/office/drawing/2014/main" id="{C1D9C71A-C18F-5CFB-538C-0DF705567BEB}"/>
                </a:ext>
              </a:extLst>
            </p:cNvPr>
            <p:cNvCxnSpPr/>
            <p:nvPr/>
          </p:nvCxnSpPr>
          <p:spPr>
            <a:xfrm flipH="1">
              <a:off x="220294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5" name="Google Shape;578;p23">
              <a:extLst>
                <a:ext uri="{FF2B5EF4-FFF2-40B4-BE49-F238E27FC236}">
                  <a16:creationId xmlns:a16="http://schemas.microsoft.com/office/drawing/2014/main" id="{1EE66328-3863-39B7-FF2D-CBF78956CCA4}"/>
                </a:ext>
              </a:extLst>
            </p:cNvPr>
            <p:cNvCxnSpPr/>
            <p:nvPr/>
          </p:nvCxnSpPr>
          <p:spPr>
            <a:xfrm flipH="1">
              <a:off x="233143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6" name="Google Shape;579;p23">
              <a:extLst>
                <a:ext uri="{FF2B5EF4-FFF2-40B4-BE49-F238E27FC236}">
                  <a16:creationId xmlns:a16="http://schemas.microsoft.com/office/drawing/2014/main" id="{0EA314D5-C9AD-E314-AAB5-0CA33E26EAAD}"/>
                </a:ext>
              </a:extLst>
            </p:cNvPr>
            <p:cNvCxnSpPr/>
            <p:nvPr/>
          </p:nvCxnSpPr>
          <p:spPr>
            <a:xfrm flipH="1">
              <a:off x="245992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7" name="Google Shape;580;p23">
              <a:extLst>
                <a:ext uri="{FF2B5EF4-FFF2-40B4-BE49-F238E27FC236}">
                  <a16:creationId xmlns:a16="http://schemas.microsoft.com/office/drawing/2014/main" id="{3F3421FE-F02C-E2FD-B1B3-A3BB9D6DBF12}"/>
                </a:ext>
              </a:extLst>
            </p:cNvPr>
            <p:cNvCxnSpPr/>
            <p:nvPr/>
          </p:nvCxnSpPr>
          <p:spPr>
            <a:xfrm flipH="1">
              <a:off x="258842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49" name="Google Shape;581;p23">
              <a:extLst>
                <a:ext uri="{FF2B5EF4-FFF2-40B4-BE49-F238E27FC236}">
                  <a16:creationId xmlns:a16="http://schemas.microsoft.com/office/drawing/2014/main" id="{ED25EE07-4B65-D247-CA4C-F53478B5A4AA}"/>
                </a:ext>
              </a:extLst>
            </p:cNvPr>
            <p:cNvCxnSpPr/>
            <p:nvPr/>
          </p:nvCxnSpPr>
          <p:spPr>
            <a:xfrm flipH="1">
              <a:off x="271691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0" name="Google Shape;582;p23">
              <a:extLst>
                <a:ext uri="{FF2B5EF4-FFF2-40B4-BE49-F238E27FC236}">
                  <a16:creationId xmlns:a16="http://schemas.microsoft.com/office/drawing/2014/main" id="{05DF91E9-0248-3F29-113D-C2E861B2EC15}"/>
                </a:ext>
              </a:extLst>
            </p:cNvPr>
            <p:cNvCxnSpPr/>
            <p:nvPr/>
          </p:nvCxnSpPr>
          <p:spPr>
            <a:xfrm flipH="1">
              <a:off x="283848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1" name="Google Shape;583;p23">
              <a:extLst>
                <a:ext uri="{FF2B5EF4-FFF2-40B4-BE49-F238E27FC236}">
                  <a16:creationId xmlns:a16="http://schemas.microsoft.com/office/drawing/2014/main" id="{F0D43DA2-6534-F52B-6800-FA8E6AA337C0}"/>
                </a:ext>
              </a:extLst>
            </p:cNvPr>
            <p:cNvCxnSpPr/>
            <p:nvPr/>
          </p:nvCxnSpPr>
          <p:spPr>
            <a:xfrm flipH="1">
              <a:off x="296697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3" name="Google Shape;584;p23">
              <a:extLst>
                <a:ext uri="{FF2B5EF4-FFF2-40B4-BE49-F238E27FC236}">
                  <a16:creationId xmlns:a16="http://schemas.microsoft.com/office/drawing/2014/main" id="{394B4ACE-F63E-BC8B-4CCC-7D45708E714A}"/>
                </a:ext>
              </a:extLst>
            </p:cNvPr>
            <p:cNvCxnSpPr/>
            <p:nvPr/>
          </p:nvCxnSpPr>
          <p:spPr>
            <a:xfrm flipH="1">
              <a:off x="309547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4" name="Google Shape;585;p23">
              <a:extLst>
                <a:ext uri="{FF2B5EF4-FFF2-40B4-BE49-F238E27FC236}">
                  <a16:creationId xmlns:a16="http://schemas.microsoft.com/office/drawing/2014/main" id="{9B010BBB-7E35-F679-2B96-F5BCDBFA36BF}"/>
                </a:ext>
              </a:extLst>
            </p:cNvPr>
            <p:cNvCxnSpPr/>
            <p:nvPr/>
          </p:nvCxnSpPr>
          <p:spPr>
            <a:xfrm flipH="1">
              <a:off x="3223962"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5" name="Google Shape;586;p23">
              <a:extLst>
                <a:ext uri="{FF2B5EF4-FFF2-40B4-BE49-F238E27FC236}">
                  <a16:creationId xmlns:a16="http://schemas.microsoft.com/office/drawing/2014/main" id="{B0CEE6BE-6A69-8CF5-9BC9-50B2E7E9F41E}"/>
                </a:ext>
              </a:extLst>
            </p:cNvPr>
            <p:cNvCxnSpPr/>
            <p:nvPr/>
          </p:nvCxnSpPr>
          <p:spPr>
            <a:xfrm flipH="1">
              <a:off x="3352454"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7" name="Google Shape;587;p23">
              <a:extLst>
                <a:ext uri="{FF2B5EF4-FFF2-40B4-BE49-F238E27FC236}">
                  <a16:creationId xmlns:a16="http://schemas.microsoft.com/office/drawing/2014/main" id="{EFD6BA68-0441-E3CC-BC32-F5E6D797FFDC}"/>
                </a:ext>
              </a:extLst>
            </p:cNvPr>
            <p:cNvCxnSpPr/>
            <p:nvPr/>
          </p:nvCxnSpPr>
          <p:spPr>
            <a:xfrm flipH="1">
              <a:off x="3480946"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8" name="Google Shape;588;p23">
              <a:extLst>
                <a:ext uri="{FF2B5EF4-FFF2-40B4-BE49-F238E27FC236}">
                  <a16:creationId xmlns:a16="http://schemas.microsoft.com/office/drawing/2014/main" id="{C9AA6F92-4D0E-1855-EAF0-B07B000B2F91}"/>
                </a:ext>
              </a:extLst>
            </p:cNvPr>
            <p:cNvCxnSpPr/>
            <p:nvPr/>
          </p:nvCxnSpPr>
          <p:spPr>
            <a:xfrm flipH="1">
              <a:off x="3609438"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59" name="Google Shape;589;p23">
              <a:extLst>
                <a:ext uri="{FF2B5EF4-FFF2-40B4-BE49-F238E27FC236}">
                  <a16:creationId xmlns:a16="http://schemas.microsoft.com/office/drawing/2014/main" id="{D3D09553-593D-CBB5-020B-17186DCCCAB3}"/>
                </a:ext>
              </a:extLst>
            </p:cNvPr>
            <p:cNvCxnSpPr/>
            <p:nvPr/>
          </p:nvCxnSpPr>
          <p:spPr>
            <a:xfrm flipH="1">
              <a:off x="375051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1" name="Google Shape;590;p23">
              <a:extLst>
                <a:ext uri="{FF2B5EF4-FFF2-40B4-BE49-F238E27FC236}">
                  <a16:creationId xmlns:a16="http://schemas.microsoft.com/office/drawing/2014/main" id="{AE8981BF-1F10-C280-A8A8-F7E73A7EA3DF}"/>
                </a:ext>
              </a:extLst>
            </p:cNvPr>
            <p:cNvCxnSpPr/>
            <p:nvPr/>
          </p:nvCxnSpPr>
          <p:spPr>
            <a:xfrm flipH="1">
              <a:off x="387900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2" name="Google Shape;591;p23">
              <a:extLst>
                <a:ext uri="{FF2B5EF4-FFF2-40B4-BE49-F238E27FC236}">
                  <a16:creationId xmlns:a16="http://schemas.microsoft.com/office/drawing/2014/main" id="{66864C09-DE7E-0F22-C858-5BFA50089235}"/>
                </a:ext>
              </a:extLst>
            </p:cNvPr>
            <p:cNvCxnSpPr/>
            <p:nvPr/>
          </p:nvCxnSpPr>
          <p:spPr>
            <a:xfrm flipH="1">
              <a:off x="400749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63" name="Google Shape;592;p23">
              <a:extLst>
                <a:ext uri="{FF2B5EF4-FFF2-40B4-BE49-F238E27FC236}">
                  <a16:creationId xmlns:a16="http://schemas.microsoft.com/office/drawing/2014/main" id="{9CA10163-3317-CDED-D0E8-51E831DC1205}"/>
                </a:ext>
              </a:extLst>
            </p:cNvPr>
            <p:cNvCxnSpPr/>
            <p:nvPr/>
          </p:nvCxnSpPr>
          <p:spPr>
            <a:xfrm flipH="1">
              <a:off x="413598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29" name="Google Shape;593;p23">
              <a:extLst>
                <a:ext uri="{FF2B5EF4-FFF2-40B4-BE49-F238E27FC236}">
                  <a16:creationId xmlns:a16="http://schemas.microsoft.com/office/drawing/2014/main" id="{CD80B070-130A-E2DC-FA1D-854ED275E47B}"/>
                </a:ext>
              </a:extLst>
            </p:cNvPr>
            <p:cNvCxnSpPr/>
            <p:nvPr/>
          </p:nvCxnSpPr>
          <p:spPr>
            <a:xfrm flipH="1">
              <a:off x="426448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0" name="Google Shape;594;p23">
              <a:extLst>
                <a:ext uri="{FF2B5EF4-FFF2-40B4-BE49-F238E27FC236}">
                  <a16:creationId xmlns:a16="http://schemas.microsoft.com/office/drawing/2014/main" id="{CD9BAF02-F33A-2B70-655E-B65B69FD3188}"/>
                </a:ext>
              </a:extLst>
            </p:cNvPr>
            <p:cNvCxnSpPr/>
            <p:nvPr/>
          </p:nvCxnSpPr>
          <p:spPr>
            <a:xfrm flipH="1">
              <a:off x="439297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1" name="Google Shape;595;p23">
              <a:extLst>
                <a:ext uri="{FF2B5EF4-FFF2-40B4-BE49-F238E27FC236}">
                  <a16:creationId xmlns:a16="http://schemas.microsoft.com/office/drawing/2014/main" id="{1421EBDC-3EBB-4C37-C254-27AF090AC36F}"/>
                </a:ext>
              </a:extLst>
            </p:cNvPr>
            <p:cNvCxnSpPr/>
            <p:nvPr/>
          </p:nvCxnSpPr>
          <p:spPr>
            <a:xfrm flipH="1">
              <a:off x="452146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3" name="Google Shape;596;p23">
              <a:extLst>
                <a:ext uri="{FF2B5EF4-FFF2-40B4-BE49-F238E27FC236}">
                  <a16:creationId xmlns:a16="http://schemas.microsoft.com/office/drawing/2014/main" id="{B10030C1-E360-E0EF-8109-2DE5DAD3552B}"/>
                </a:ext>
              </a:extLst>
            </p:cNvPr>
            <p:cNvCxnSpPr/>
            <p:nvPr/>
          </p:nvCxnSpPr>
          <p:spPr>
            <a:xfrm flipH="1">
              <a:off x="4655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5" name="Google Shape;597;p23">
              <a:extLst>
                <a:ext uri="{FF2B5EF4-FFF2-40B4-BE49-F238E27FC236}">
                  <a16:creationId xmlns:a16="http://schemas.microsoft.com/office/drawing/2014/main" id="{9C7AD2EC-1209-AB58-479E-5ADAC3B1FE09}"/>
                </a:ext>
              </a:extLst>
            </p:cNvPr>
            <p:cNvCxnSpPr/>
            <p:nvPr/>
          </p:nvCxnSpPr>
          <p:spPr>
            <a:xfrm flipH="1">
              <a:off x="4784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 name="Google Shape;598;p23">
              <a:extLst>
                <a:ext uri="{FF2B5EF4-FFF2-40B4-BE49-F238E27FC236}">
                  <a16:creationId xmlns:a16="http://schemas.microsoft.com/office/drawing/2014/main" id="{02B981E8-DE40-F63F-C99F-F9FAE7DD174F}"/>
                </a:ext>
              </a:extLst>
            </p:cNvPr>
            <p:cNvCxnSpPr/>
            <p:nvPr/>
          </p:nvCxnSpPr>
          <p:spPr>
            <a:xfrm flipH="1">
              <a:off x="4912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 name="Google Shape;599;p23">
              <a:extLst>
                <a:ext uri="{FF2B5EF4-FFF2-40B4-BE49-F238E27FC236}">
                  <a16:creationId xmlns:a16="http://schemas.microsoft.com/office/drawing/2014/main" id="{E0F20DFB-61C8-CD0F-B7B6-AE93422BC4AF}"/>
                </a:ext>
              </a:extLst>
            </p:cNvPr>
            <p:cNvCxnSpPr/>
            <p:nvPr/>
          </p:nvCxnSpPr>
          <p:spPr>
            <a:xfrm flipH="1">
              <a:off x="5041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1" name="Google Shape;600;p23">
              <a:extLst>
                <a:ext uri="{FF2B5EF4-FFF2-40B4-BE49-F238E27FC236}">
                  <a16:creationId xmlns:a16="http://schemas.microsoft.com/office/drawing/2014/main" id="{32761714-A763-B5A0-C770-23C70B69D0BF}"/>
                </a:ext>
              </a:extLst>
            </p:cNvPr>
            <p:cNvCxnSpPr/>
            <p:nvPr/>
          </p:nvCxnSpPr>
          <p:spPr>
            <a:xfrm flipH="1">
              <a:off x="516959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3" name="Google Shape;601;p23">
              <a:extLst>
                <a:ext uri="{FF2B5EF4-FFF2-40B4-BE49-F238E27FC236}">
                  <a16:creationId xmlns:a16="http://schemas.microsoft.com/office/drawing/2014/main" id="{E979DEB5-496B-2337-051C-69177C6B1B7A}"/>
                </a:ext>
              </a:extLst>
            </p:cNvPr>
            <p:cNvCxnSpPr/>
            <p:nvPr/>
          </p:nvCxnSpPr>
          <p:spPr>
            <a:xfrm flipH="1">
              <a:off x="529808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5" name="Google Shape;602;p23">
              <a:extLst>
                <a:ext uri="{FF2B5EF4-FFF2-40B4-BE49-F238E27FC236}">
                  <a16:creationId xmlns:a16="http://schemas.microsoft.com/office/drawing/2014/main" id="{58EDABED-B1EE-5899-E860-FB39C1EDBFB7}"/>
                </a:ext>
              </a:extLst>
            </p:cNvPr>
            <p:cNvCxnSpPr/>
            <p:nvPr/>
          </p:nvCxnSpPr>
          <p:spPr>
            <a:xfrm flipH="1">
              <a:off x="542657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7" name="Google Shape;603;p23">
              <a:extLst>
                <a:ext uri="{FF2B5EF4-FFF2-40B4-BE49-F238E27FC236}">
                  <a16:creationId xmlns:a16="http://schemas.microsoft.com/office/drawing/2014/main" id="{4EDD22C1-4607-2E6E-02A8-6473BA8F7A85}"/>
                </a:ext>
              </a:extLst>
            </p:cNvPr>
            <p:cNvCxnSpPr/>
            <p:nvPr/>
          </p:nvCxnSpPr>
          <p:spPr>
            <a:xfrm flipH="1">
              <a:off x="5555050"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49" name="Google Shape;604;p23">
              <a:extLst>
                <a:ext uri="{FF2B5EF4-FFF2-40B4-BE49-F238E27FC236}">
                  <a16:creationId xmlns:a16="http://schemas.microsoft.com/office/drawing/2014/main" id="{8951D1E7-DBB5-3F8D-7975-4F5887B13561}"/>
                </a:ext>
              </a:extLst>
            </p:cNvPr>
            <p:cNvCxnSpPr/>
            <p:nvPr/>
          </p:nvCxnSpPr>
          <p:spPr>
            <a:xfrm flipH="1">
              <a:off x="5688131"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51" name="Google Shape;605;p23">
              <a:extLst>
                <a:ext uri="{FF2B5EF4-FFF2-40B4-BE49-F238E27FC236}">
                  <a16:creationId xmlns:a16="http://schemas.microsoft.com/office/drawing/2014/main" id="{81757106-60B1-1B0A-2BAF-47E3A7866D21}"/>
                </a:ext>
              </a:extLst>
            </p:cNvPr>
            <p:cNvCxnSpPr/>
            <p:nvPr/>
          </p:nvCxnSpPr>
          <p:spPr>
            <a:xfrm flipH="1">
              <a:off x="5816623"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5" name="Google Shape;606;p23">
              <a:extLst>
                <a:ext uri="{FF2B5EF4-FFF2-40B4-BE49-F238E27FC236}">
                  <a16:creationId xmlns:a16="http://schemas.microsoft.com/office/drawing/2014/main" id="{24572C17-4F93-BD8E-D79A-DEDFC55420DA}"/>
                </a:ext>
              </a:extLst>
            </p:cNvPr>
            <p:cNvCxnSpPr/>
            <p:nvPr/>
          </p:nvCxnSpPr>
          <p:spPr>
            <a:xfrm flipH="1">
              <a:off x="5945115"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7" name="Google Shape;607;p23">
              <a:extLst>
                <a:ext uri="{FF2B5EF4-FFF2-40B4-BE49-F238E27FC236}">
                  <a16:creationId xmlns:a16="http://schemas.microsoft.com/office/drawing/2014/main" id="{40E12586-A168-15B9-B454-3F79020309A1}"/>
                </a:ext>
              </a:extLst>
            </p:cNvPr>
            <p:cNvCxnSpPr/>
            <p:nvPr/>
          </p:nvCxnSpPr>
          <p:spPr>
            <a:xfrm flipH="1">
              <a:off x="6073607"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69" name="Google Shape;608;p23">
              <a:extLst>
                <a:ext uri="{FF2B5EF4-FFF2-40B4-BE49-F238E27FC236}">
                  <a16:creationId xmlns:a16="http://schemas.microsoft.com/office/drawing/2014/main" id="{C5321602-D1FE-948F-9E47-1A4C63EE301C}"/>
                </a:ext>
              </a:extLst>
            </p:cNvPr>
            <p:cNvCxnSpPr/>
            <p:nvPr/>
          </p:nvCxnSpPr>
          <p:spPr>
            <a:xfrm flipH="1">
              <a:off x="6202099" y="6253991"/>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71" name="Google Shape;609;p23">
              <a:extLst>
                <a:ext uri="{FF2B5EF4-FFF2-40B4-BE49-F238E27FC236}">
                  <a16:creationId xmlns:a16="http://schemas.microsoft.com/office/drawing/2014/main" id="{79A07130-AC68-6578-CA43-BAD71E591076}"/>
                </a:ext>
              </a:extLst>
            </p:cNvPr>
            <p:cNvCxnSpPr/>
            <p:nvPr/>
          </p:nvCxnSpPr>
          <p:spPr>
            <a:xfrm flipH="1">
              <a:off x="1040950" y="458532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3" name="Google Shape;610;p23">
              <a:extLst>
                <a:ext uri="{FF2B5EF4-FFF2-40B4-BE49-F238E27FC236}">
                  <a16:creationId xmlns:a16="http://schemas.microsoft.com/office/drawing/2014/main" id="{4409A2E0-CB1D-4A41-35F9-2EF5DCA812B9}"/>
                </a:ext>
              </a:extLst>
            </p:cNvPr>
            <p:cNvCxnSpPr/>
            <p:nvPr/>
          </p:nvCxnSpPr>
          <p:spPr>
            <a:xfrm flipH="1">
              <a:off x="1040950" y="472395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4" name="Google Shape;611;p23">
              <a:extLst>
                <a:ext uri="{FF2B5EF4-FFF2-40B4-BE49-F238E27FC236}">
                  <a16:creationId xmlns:a16="http://schemas.microsoft.com/office/drawing/2014/main" id="{C1EC85F7-036B-487E-A313-2345DA250CD3}"/>
                </a:ext>
              </a:extLst>
            </p:cNvPr>
            <p:cNvCxnSpPr/>
            <p:nvPr/>
          </p:nvCxnSpPr>
          <p:spPr>
            <a:xfrm flipH="1">
              <a:off x="1040950" y="4862579"/>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6" name="Google Shape;612;p23">
              <a:extLst>
                <a:ext uri="{FF2B5EF4-FFF2-40B4-BE49-F238E27FC236}">
                  <a16:creationId xmlns:a16="http://schemas.microsoft.com/office/drawing/2014/main" id="{CAD15A8C-1DF1-AF14-F55E-A8E3A42D600C}"/>
                </a:ext>
              </a:extLst>
            </p:cNvPr>
            <p:cNvCxnSpPr/>
            <p:nvPr/>
          </p:nvCxnSpPr>
          <p:spPr>
            <a:xfrm flipH="1">
              <a:off x="1040950" y="5001207"/>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78" name="Google Shape;613;p23">
              <a:extLst>
                <a:ext uri="{FF2B5EF4-FFF2-40B4-BE49-F238E27FC236}">
                  <a16:creationId xmlns:a16="http://schemas.microsoft.com/office/drawing/2014/main" id="{3097E6B1-F5A7-3597-A2C4-66AC44337D5F}"/>
                </a:ext>
              </a:extLst>
            </p:cNvPr>
            <p:cNvCxnSpPr/>
            <p:nvPr/>
          </p:nvCxnSpPr>
          <p:spPr>
            <a:xfrm flipH="1">
              <a:off x="1040850" y="513983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80" name="Google Shape;614;p23">
              <a:extLst>
                <a:ext uri="{FF2B5EF4-FFF2-40B4-BE49-F238E27FC236}">
                  <a16:creationId xmlns:a16="http://schemas.microsoft.com/office/drawing/2014/main" id="{E4CA78DC-66AC-3835-8E26-7CD4103AFA3E}"/>
                </a:ext>
              </a:extLst>
            </p:cNvPr>
            <p:cNvCxnSpPr/>
            <p:nvPr/>
          </p:nvCxnSpPr>
          <p:spPr>
            <a:xfrm flipH="1">
              <a:off x="1040950" y="526856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2" name="Google Shape;615;p23">
              <a:extLst>
                <a:ext uri="{FF2B5EF4-FFF2-40B4-BE49-F238E27FC236}">
                  <a16:creationId xmlns:a16="http://schemas.microsoft.com/office/drawing/2014/main" id="{ABDC3CB7-26CA-A375-3609-75325B4E1A26}"/>
                </a:ext>
              </a:extLst>
            </p:cNvPr>
            <p:cNvCxnSpPr/>
            <p:nvPr/>
          </p:nvCxnSpPr>
          <p:spPr>
            <a:xfrm flipH="1">
              <a:off x="1040950" y="540719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4" name="Google Shape;616;p23">
              <a:extLst>
                <a:ext uri="{FF2B5EF4-FFF2-40B4-BE49-F238E27FC236}">
                  <a16:creationId xmlns:a16="http://schemas.microsoft.com/office/drawing/2014/main" id="{A8E01D55-CDE2-07C1-FB7C-A411FFED2D8D}"/>
                </a:ext>
              </a:extLst>
            </p:cNvPr>
            <p:cNvCxnSpPr/>
            <p:nvPr/>
          </p:nvCxnSpPr>
          <p:spPr>
            <a:xfrm flipH="1">
              <a:off x="1040950" y="5545820"/>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86" name="Google Shape;617;p23">
              <a:extLst>
                <a:ext uri="{FF2B5EF4-FFF2-40B4-BE49-F238E27FC236}">
                  <a16:creationId xmlns:a16="http://schemas.microsoft.com/office/drawing/2014/main" id="{96459708-76C5-32F3-63D6-DAD9D888270B}"/>
                </a:ext>
              </a:extLst>
            </p:cNvPr>
            <p:cNvCxnSpPr/>
            <p:nvPr/>
          </p:nvCxnSpPr>
          <p:spPr>
            <a:xfrm flipH="1">
              <a:off x="1040950" y="568444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4" name="Google Shape;618;p23">
              <a:extLst>
                <a:ext uri="{FF2B5EF4-FFF2-40B4-BE49-F238E27FC236}">
                  <a16:creationId xmlns:a16="http://schemas.microsoft.com/office/drawing/2014/main" id="{8C809945-D639-903A-8D16-BAA0301C210A}"/>
                </a:ext>
              </a:extLst>
            </p:cNvPr>
            <p:cNvCxnSpPr/>
            <p:nvPr/>
          </p:nvCxnSpPr>
          <p:spPr>
            <a:xfrm flipH="1">
              <a:off x="1040850" y="5823076"/>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96" name="Google Shape;619;p23">
              <a:extLst>
                <a:ext uri="{FF2B5EF4-FFF2-40B4-BE49-F238E27FC236}">
                  <a16:creationId xmlns:a16="http://schemas.microsoft.com/office/drawing/2014/main" id="{6A6A8E90-3A76-9CB7-912C-C19BEC4D8B20}"/>
                </a:ext>
              </a:extLst>
            </p:cNvPr>
            <p:cNvCxnSpPr/>
            <p:nvPr/>
          </p:nvCxnSpPr>
          <p:spPr>
            <a:xfrm flipH="1">
              <a:off x="1040950" y="5951804"/>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98" name="Google Shape;620;p23">
              <a:extLst>
                <a:ext uri="{FF2B5EF4-FFF2-40B4-BE49-F238E27FC236}">
                  <a16:creationId xmlns:a16="http://schemas.microsoft.com/office/drawing/2014/main" id="{86EA376D-1924-1974-FF80-80218D6743EC}"/>
                </a:ext>
              </a:extLst>
            </p:cNvPr>
            <p:cNvCxnSpPr/>
            <p:nvPr/>
          </p:nvCxnSpPr>
          <p:spPr>
            <a:xfrm flipH="1">
              <a:off x="1040950" y="6090432"/>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200" name="Google Shape;621;p23">
              <a:extLst>
                <a:ext uri="{FF2B5EF4-FFF2-40B4-BE49-F238E27FC236}">
                  <a16:creationId xmlns:a16="http://schemas.microsoft.com/office/drawing/2014/main" id="{EB5AA15A-EC9D-E1F8-73D0-2EBBB46028E7}"/>
                </a:ext>
              </a:extLst>
            </p:cNvPr>
            <p:cNvCxnSpPr/>
            <p:nvPr/>
          </p:nvCxnSpPr>
          <p:spPr>
            <a:xfrm flipH="1">
              <a:off x="1040950" y="6229060"/>
              <a:ext cx="150900" cy="159600"/>
            </a:xfrm>
            <a:prstGeom prst="straightConnector1">
              <a:avLst/>
            </a:prstGeom>
            <a:noFill/>
            <a:ln w="38100" cap="flat" cmpd="sng">
              <a:solidFill>
                <a:schemeClr val="dk1"/>
              </a:solidFill>
              <a:prstDash val="solid"/>
              <a:round/>
              <a:headEnd type="none" w="med" len="med"/>
              <a:tailEnd type="none" w="med" len="med"/>
            </a:ln>
          </p:spPr>
        </p:cxnSp>
      </p:grpSp>
      <p:pic>
        <p:nvPicPr>
          <p:cNvPr id="3" name="Picture 2" descr="Table&#10;&#10;Description automatically generated">
            <a:extLst>
              <a:ext uri="{FF2B5EF4-FFF2-40B4-BE49-F238E27FC236}">
                <a16:creationId xmlns:a16="http://schemas.microsoft.com/office/drawing/2014/main" id="{F8819D8A-2F56-F452-1D9C-8A1196028A7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2757" y="3841888"/>
            <a:ext cx="6345501" cy="6345501"/>
          </a:xfrm>
          <a:prstGeom prst="rect">
            <a:avLst/>
          </a:prstGeom>
        </p:spPr>
      </p:pic>
    </p:spTree>
    <p:extLst>
      <p:ext uri="{BB962C8B-B14F-4D97-AF65-F5344CB8AC3E}">
        <p14:creationId xmlns:p14="http://schemas.microsoft.com/office/powerpoint/2010/main" val="1729627922"/>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Shape 722"/>
        <p:cNvGrpSpPr/>
        <p:nvPr/>
      </p:nvGrpSpPr>
      <p:grpSpPr>
        <a:xfrm>
          <a:off x="0" y="0"/>
          <a:ext cx="0" cy="0"/>
          <a:chOff x="0" y="0"/>
          <a:chExt cx="0" cy="0"/>
        </a:xfrm>
      </p:grpSpPr>
      <p:grpSp>
        <p:nvGrpSpPr>
          <p:cNvPr id="725" name="Google Shape;725;p24"/>
          <p:cNvGrpSpPr/>
          <p:nvPr/>
        </p:nvGrpSpPr>
        <p:grpSpPr>
          <a:xfrm>
            <a:off x="1540585" y="645459"/>
            <a:ext cx="5470400" cy="1511512"/>
            <a:chOff x="1306400" y="6116550"/>
            <a:chExt cx="4810650" cy="823800"/>
          </a:xfrm>
        </p:grpSpPr>
        <p:sp>
          <p:nvSpPr>
            <p:cNvPr id="726" name="Google Shape;726;p24"/>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727" name="Google Shape;727;p24"/>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728" name="Google Shape;728;p24"/>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29" name="Google Shape;729;p24"/>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0" name="Google Shape;730;p24"/>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1" name="Google Shape;731;p24"/>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2" name="Google Shape;732;p24"/>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3" name="Google Shape;733;p24"/>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4" name="Google Shape;734;p24"/>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5" name="Google Shape;735;p24"/>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6" name="Google Shape;736;p24"/>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7" name="Google Shape;737;p24"/>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8" name="Google Shape;738;p24"/>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9" name="Google Shape;739;p24"/>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0" name="Google Shape;740;p24"/>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1" name="Google Shape;741;p24"/>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2" name="Google Shape;742;p24"/>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3" name="Google Shape;743;p24"/>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4" name="Google Shape;744;p24"/>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5" name="Google Shape;745;p24"/>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6" name="Google Shape;746;p24"/>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7" name="Google Shape;747;p24"/>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8" name="Google Shape;748;p24"/>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9" name="Google Shape;749;p24"/>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0" name="Google Shape;750;p24"/>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1" name="Google Shape;751;p24"/>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2" name="Google Shape;752;p24"/>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3" name="Google Shape;753;p24"/>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4" name="Google Shape;754;p24"/>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5" name="Google Shape;755;p24"/>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6" name="Google Shape;756;p24"/>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7" name="Google Shape;757;p24"/>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8" name="Google Shape;758;p24"/>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9" name="Google Shape;759;p24"/>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0" name="Google Shape;760;p24"/>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1" name="Google Shape;761;p24"/>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2" name="Google Shape;762;p24"/>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3" name="Google Shape;763;p24"/>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4" name="Google Shape;764;p24"/>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5" name="Google Shape;765;p24"/>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6" name="Google Shape;766;p24"/>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7" name="Google Shape;767;p24"/>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cxnSp>
        <p:nvCxnSpPr>
          <p:cNvPr id="812" name="Google Shape;812;p24"/>
          <p:cNvCxnSpPr>
            <a:cxnSpLocks/>
          </p:cNvCxnSpPr>
          <p:nvPr/>
        </p:nvCxnSpPr>
        <p:spPr>
          <a:xfrm>
            <a:off x="1219953" y="3016889"/>
            <a:ext cx="5946213" cy="237962"/>
          </a:xfrm>
          <a:prstGeom prst="straightConnector1">
            <a:avLst/>
          </a:prstGeom>
          <a:noFill/>
          <a:ln w="38100" cap="rnd" cmpd="sng">
            <a:solidFill>
              <a:schemeClr val="tx1">
                <a:lumMod val="95000"/>
                <a:lumOff val="5000"/>
              </a:schemeClr>
            </a:solidFill>
            <a:prstDash val="dash"/>
            <a:round/>
            <a:headEnd type="none" w="med" len="med"/>
            <a:tailEnd type="none" w="med" len="med"/>
          </a:ln>
        </p:spPr>
      </p:cxnSp>
      <p:cxnSp>
        <p:nvCxnSpPr>
          <p:cNvPr id="875" name="Google Shape;875;p24"/>
          <p:cNvCxnSpPr>
            <a:cxnSpLocks/>
          </p:cNvCxnSpPr>
          <p:nvPr/>
        </p:nvCxnSpPr>
        <p:spPr>
          <a:xfrm>
            <a:off x="473854" y="9663617"/>
            <a:ext cx="2261981" cy="90571"/>
          </a:xfrm>
          <a:prstGeom prst="straightConnector1">
            <a:avLst/>
          </a:prstGeom>
          <a:noFill/>
          <a:ln w="38100" cap="rnd" cmpd="sng">
            <a:solidFill>
              <a:schemeClr val="dk1"/>
            </a:solidFill>
            <a:prstDash val="dash"/>
            <a:round/>
            <a:headEnd type="none" w="med" len="med"/>
            <a:tailEnd type="none" w="med" len="med"/>
          </a:ln>
        </p:spPr>
      </p:cxnSp>
      <p:sp>
        <p:nvSpPr>
          <p:cNvPr id="896" name="Google Shape;896;p24"/>
          <p:cNvSpPr/>
          <p:nvPr/>
        </p:nvSpPr>
        <p:spPr>
          <a:xfrm>
            <a:off x="2768777" y="954280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3" name="TextBox 2">
            <a:extLst>
              <a:ext uri="{FF2B5EF4-FFF2-40B4-BE49-F238E27FC236}">
                <a16:creationId xmlns:a16="http://schemas.microsoft.com/office/drawing/2014/main" id="{A217E064-3D99-D7CE-02DC-EED6254E6058}"/>
              </a:ext>
            </a:extLst>
          </p:cNvPr>
          <p:cNvSpPr txBox="1"/>
          <p:nvPr/>
        </p:nvSpPr>
        <p:spPr>
          <a:xfrm>
            <a:off x="3996371" y="816393"/>
            <a:ext cx="1226619"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السابعة</a:t>
            </a:r>
          </a:p>
        </p:txBody>
      </p:sp>
      <p:sp>
        <p:nvSpPr>
          <p:cNvPr id="5" name="TextBox 4">
            <a:extLst>
              <a:ext uri="{FF2B5EF4-FFF2-40B4-BE49-F238E27FC236}">
                <a16:creationId xmlns:a16="http://schemas.microsoft.com/office/drawing/2014/main" id="{2FAFAE56-3E25-0870-31D0-9A6B6DF8CA3C}"/>
              </a:ext>
            </a:extLst>
          </p:cNvPr>
          <p:cNvSpPr txBox="1"/>
          <p:nvPr/>
        </p:nvSpPr>
        <p:spPr>
          <a:xfrm>
            <a:off x="5541513" y="1208262"/>
            <a:ext cx="136928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كلمات ثلاثية</a:t>
            </a:r>
            <a:endParaRPr lang="en-AE" b="1" dirty="0">
              <a:latin typeface="Dubai Medium" panose="020B0503030403030204" pitchFamily="34" charset="-78"/>
              <a:cs typeface="Dubai Medium" panose="020B0503030403030204" pitchFamily="34" charset="-78"/>
            </a:endParaRPr>
          </a:p>
        </p:txBody>
      </p:sp>
      <p:sp>
        <p:nvSpPr>
          <p:cNvPr id="7" name="TextBox 6">
            <a:extLst>
              <a:ext uri="{FF2B5EF4-FFF2-40B4-BE49-F238E27FC236}">
                <a16:creationId xmlns:a16="http://schemas.microsoft.com/office/drawing/2014/main" id="{AC120953-BAEB-A651-35CB-7B4C79E9E2EC}"/>
              </a:ext>
            </a:extLst>
          </p:cNvPr>
          <p:cNvSpPr txBox="1"/>
          <p:nvPr/>
        </p:nvSpPr>
        <p:spPr>
          <a:xfrm>
            <a:off x="2126314" y="1488985"/>
            <a:ext cx="4884671"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تهجئة كلمات ثلاثية الأحرف بحركة الفتح وقراءتها</a:t>
            </a:r>
            <a:endParaRPr lang="en-AE" b="1" dirty="0">
              <a:latin typeface="Dubai Medium" panose="020B0503030403030204" pitchFamily="34" charset="-78"/>
              <a:cs typeface="Dubai Medium" panose="020B0503030403030204" pitchFamily="34" charset="-78"/>
            </a:endParaRPr>
          </a:p>
        </p:txBody>
      </p:sp>
      <p:sp>
        <p:nvSpPr>
          <p:cNvPr id="10" name="Rectangle 9">
            <a:extLst>
              <a:ext uri="{FF2B5EF4-FFF2-40B4-BE49-F238E27FC236}">
                <a16:creationId xmlns:a16="http://schemas.microsoft.com/office/drawing/2014/main" id="{FCD0244A-CD06-BF73-112F-36207C0CF3DC}"/>
              </a:ext>
            </a:extLst>
          </p:cNvPr>
          <p:cNvSpPr/>
          <p:nvPr/>
        </p:nvSpPr>
        <p:spPr>
          <a:xfrm>
            <a:off x="4795093" y="3791136"/>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2" name="Rectangle 11">
            <a:extLst>
              <a:ext uri="{FF2B5EF4-FFF2-40B4-BE49-F238E27FC236}">
                <a16:creationId xmlns:a16="http://schemas.microsoft.com/office/drawing/2014/main" id="{95B9C356-BD18-6A60-04A2-EABBBDE72303}"/>
              </a:ext>
            </a:extLst>
          </p:cNvPr>
          <p:cNvSpPr/>
          <p:nvPr/>
        </p:nvSpPr>
        <p:spPr>
          <a:xfrm>
            <a:off x="2921568" y="380728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3" name="Rectangle 12">
            <a:extLst>
              <a:ext uri="{FF2B5EF4-FFF2-40B4-BE49-F238E27FC236}">
                <a16:creationId xmlns:a16="http://schemas.microsoft.com/office/drawing/2014/main" id="{17E2D49E-5785-AB91-0344-CC93D25AB55F}"/>
              </a:ext>
            </a:extLst>
          </p:cNvPr>
          <p:cNvSpPr/>
          <p:nvPr/>
        </p:nvSpPr>
        <p:spPr>
          <a:xfrm>
            <a:off x="1048043" y="3791136"/>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 name="Rectangle 13">
            <a:extLst>
              <a:ext uri="{FF2B5EF4-FFF2-40B4-BE49-F238E27FC236}">
                <a16:creationId xmlns:a16="http://schemas.microsoft.com/office/drawing/2014/main" id="{76AAB2B1-D6B9-52BA-FC13-7A3717401E87}"/>
              </a:ext>
            </a:extLst>
          </p:cNvPr>
          <p:cNvSpPr/>
          <p:nvPr/>
        </p:nvSpPr>
        <p:spPr>
          <a:xfrm>
            <a:off x="4795093" y="4812769"/>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5" name="Rectangle 14">
            <a:extLst>
              <a:ext uri="{FF2B5EF4-FFF2-40B4-BE49-F238E27FC236}">
                <a16:creationId xmlns:a16="http://schemas.microsoft.com/office/drawing/2014/main" id="{0B928BCF-E38B-DC04-2850-2B7B3C09B09A}"/>
              </a:ext>
            </a:extLst>
          </p:cNvPr>
          <p:cNvSpPr/>
          <p:nvPr/>
        </p:nvSpPr>
        <p:spPr>
          <a:xfrm>
            <a:off x="2921568" y="4812769"/>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 name="Rectangle 15">
            <a:extLst>
              <a:ext uri="{FF2B5EF4-FFF2-40B4-BE49-F238E27FC236}">
                <a16:creationId xmlns:a16="http://schemas.microsoft.com/office/drawing/2014/main" id="{309D154A-A9A9-3FB7-528C-92672E8CF808}"/>
              </a:ext>
            </a:extLst>
          </p:cNvPr>
          <p:cNvSpPr/>
          <p:nvPr/>
        </p:nvSpPr>
        <p:spPr>
          <a:xfrm>
            <a:off x="1064781" y="4818704"/>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7" name="Rectangle 16">
            <a:extLst>
              <a:ext uri="{FF2B5EF4-FFF2-40B4-BE49-F238E27FC236}">
                <a16:creationId xmlns:a16="http://schemas.microsoft.com/office/drawing/2014/main" id="{AA28E0E7-F3AE-23B8-4694-FAF6DE481F0F}"/>
              </a:ext>
            </a:extLst>
          </p:cNvPr>
          <p:cNvSpPr/>
          <p:nvPr/>
        </p:nvSpPr>
        <p:spPr>
          <a:xfrm>
            <a:off x="4807852" y="5821980"/>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8" name="Rectangle 17">
            <a:extLst>
              <a:ext uri="{FF2B5EF4-FFF2-40B4-BE49-F238E27FC236}">
                <a16:creationId xmlns:a16="http://schemas.microsoft.com/office/drawing/2014/main" id="{D3B58BC8-AF61-D352-C764-A5F2F2CB2687}"/>
              </a:ext>
            </a:extLst>
          </p:cNvPr>
          <p:cNvSpPr/>
          <p:nvPr/>
        </p:nvSpPr>
        <p:spPr>
          <a:xfrm>
            <a:off x="2934327" y="5805829"/>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9" name="Rectangle 18">
            <a:extLst>
              <a:ext uri="{FF2B5EF4-FFF2-40B4-BE49-F238E27FC236}">
                <a16:creationId xmlns:a16="http://schemas.microsoft.com/office/drawing/2014/main" id="{75FCBACC-0416-57BD-A5DA-079E912E9065}"/>
              </a:ext>
            </a:extLst>
          </p:cNvPr>
          <p:cNvSpPr/>
          <p:nvPr/>
        </p:nvSpPr>
        <p:spPr>
          <a:xfrm>
            <a:off x="1060802" y="5805829"/>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0" name="Rectangle 19">
            <a:extLst>
              <a:ext uri="{FF2B5EF4-FFF2-40B4-BE49-F238E27FC236}">
                <a16:creationId xmlns:a16="http://schemas.microsoft.com/office/drawing/2014/main" id="{D183C842-E08F-99BC-2E60-9CB525D31836}"/>
              </a:ext>
            </a:extLst>
          </p:cNvPr>
          <p:cNvSpPr/>
          <p:nvPr/>
        </p:nvSpPr>
        <p:spPr>
          <a:xfrm>
            <a:off x="4795093" y="680890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1" name="Rectangle 20">
            <a:extLst>
              <a:ext uri="{FF2B5EF4-FFF2-40B4-BE49-F238E27FC236}">
                <a16:creationId xmlns:a16="http://schemas.microsoft.com/office/drawing/2014/main" id="{FBC2EE8B-7C4A-3258-F31C-F0BC531F22D6}"/>
              </a:ext>
            </a:extLst>
          </p:cNvPr>
          <p:cNvSpPr/>
          <p:nvPr/>
        </p:nvSpPr>
        <p:spPr>
          <a:xfrm>
            <a:off x="2933334" y="6799926"/>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2" name="Rectangle 21">
            <a:extLst>
              <a:ext uri="{FF2B5EF4-FFF2-40B4-BE49-F238E27FC236}">
                <a16:creationId xmlns:a16="http://schemas.microsoft.com/office/drawing/2014/main" id="{2FA82663-A454-9BEE-6DDB-8755062BC441}"/>
              </a:ext>
            </a:extLst>
          </p:cNvPr>
          <p:cNvSpPr/>
          <p:nvPr/>
        </p:nvSpPr>
        <p:spPr>
          <a:xfrm>
            <a:off x="1059809" y="681607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3" name="Rectangle 22">
            <a:extLst>
              <a:ext uri="{FF2B5EF4-FFF2-40B4-BE49-F238E27FC236}">
                <a16:creationId xmlns:a16="http://schemas.microsoft.com/office/drawing/2014/main" id="{5AFB9E5F-C405-0C24-2F50-0D9E6F47F8BB}"/>
              </a:ext>
            </a:extLst>
          </p:cNvPr>
          <p:cNvSpPr/>
          <p:nvPr/>
        </p:nvSpPr>
        <p:spPr>
          <a:xfrm>
            <a:off x="4795093" y="782164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4" name="Rectangle 23">
            <a:extLst>
              <a:ext uri="{FF2B5EF4-FFF2-40B4-BE49-F238E27FC236}">
                <a16:creationId xmlns:a16="http://schemas.microsoft.com/office/drawing/2014/main" id="{CEA3BECA-D5A6-A493-EDED-E4F1880A50B0}"/>
              </a:ext>
            </a:extLst>
          </p:cNvPr>
          <p:cNvSpPr/>
          <p:nvPr/>
        </p:nvSpPr>
        <p:spPr>
          <a:xfrm>
            <a:off x="2921568" y="782164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5" name="Rectangle 24">
            <a:extLst>
              <a:ext uri="{FF2B5EF4-FFF2-40B4-BE49-F238E27FC236}">
                <a16:creationId xmlns:a16="http://schemas.microsoft.com/office/drawing/2014/main" id="{DBDEB86E-89DC-BB40-1AC0-AFB03DA838F9}"/>
              </a:ext>
            </a:extLst>
          </p:cNvPr>
          <p:cNvSpPr/>
          <p:nvPr/>
        </p:nvSpPr>
        <p:spPr>
          <a:xfrm>
            <a:off x="1048043" y="782164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6" name="TextBox 25">
            <a:extLst>
              <a:ext uri="{FF2B5EF4-FFF2-40B4-BE49-F238E27FC236}">
                <a16:creationId xmlns:a16="http://schemas.microsoft.com/office/drawing/2014/main" id="{96C63B71-405A-FF17-FFD0-BD81EF41F605}"/>
              </a:ext>
            </a:extLst>
          </p:cNvPr>
          <p:cNvSpPr txBox="1"/>
          <p:nvPr/>
        </p:nvSpPr>
        <p:spPr>
          <a:xfrm>
            <a:off x="1091695" y="4972140"/>
            <a:ext cx="167433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رَسَـــــمَ</a:t>
            </a:r>
            <a:endParaRPr lang="en-US" sz="3575" b="1" dirty="0">
              <a:latin typeface="Dubai" panose="020B0503030403030204" pitchFamily="34" charset="-78"/>
              <a:cs typeface="Dubai" panose="020B0503030403030204" pitchFamily="34" charset="-78"/>
            </a:endParaRPr>
          </a:p>
        </p:txBody>
      </p:sp>
      <p:sp>
        <p:nvSpPr>
          <p:cNvPr id="27" name="TextBox 26">
            <a:extLst>
              <a:ext uri="{FF2B5EF4-FFF2-40B4-BE49-F238E27FC236}">
                <a16:creationId xmlns:a16="http://schemas.microsoft.com/office/drawing/2014/main" id="{5CADAEEE-3A4F-C03E-D5AE-DB3EADAE195E}"/>
              </a:ext>
            </a:extLst>
          </p:cNvPr>
          <p:cNvSpPr txBox="1"/>
          <p:nvPr/>
        </p:nvSpPr>
        <p:spPr>
          <a:xfrm>
            <a:off x="2926043" y="3982257"/>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خَـــــرَجَ</a:t>
            </a:r>
            <a:endParaRPr lang="en-US" sz="3575" b="1" dirty="0">
              <a:latin typeface="Dubai" panose="020B0503030403030204" pitchFamily="34" charset="-78"/>
              <a:cs typeface="Dubai" panose="020B0503030403030204" pitchFamily="34" charset="-78"/>
            </a:endParaRPr>
          </a:p>
        </p:txBody>
      </p:sp>
      <p:sp>
        <p:nvSpPr>
          <p:cNvPr id="28" name="TextBox 27">
            <a:extLst>
              <a:ext uri="{FF2B5EF4-FFF2-40B4-BE49-F238E27FC236}">
                <a16:creationId xmlns:a16="http://schemas.microsoft.com/office/drawing/2014/main" id="{3A03446E-7255-D1B2-DEFA-860D2E11CD30}"/>
              </a:ext>
            </a:extLst>
          </p:cNvPr>
          <p:cNvSpPr txBox="1"/>
          <p:nvPr/>
        </p:nvSpPr>
        <p:spPr>
          <a:xfrm>
            <a:off x="1072268" y="3941548"/>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رَتَــــــــبَ</a:t>
            </a:r>
            <a:endParaRPr lang="en-US" sz="3575" b="1" dirty="0">
              <a:latin typeface="Dubai" panose="020B0503030403030204" pitchFamily="34" charset="-78"/>
              <a:cs typeface="Dubai" panose="020B0503030403030204" pitchFamily="34" charset="-78"/>
            </a:endParaRPr>
          </a:p>
        </p:txBody>
      </p:sp>
      <p:sp>
        <p:nvSpPr>
          <p:cNvPr id="29" name="TextBox 28">
            <a:extLst>
              <a:ext uri="{FF2B5EF4-FFF2-40B4-BE49-F238E27FC236}">
                <a16:creationId xmlns:a16="http://schemas.microsoft.com/office/drawing/2014/main" id="{75D8B104-EC4D-5C59-3CF2-4E296AE397B9}"/>
              </a:ext>
            </a:extLst>
          </p:cNvPr>
          <p:cNvSpPr txBox="1"/>
          <p:nvPr/>
        </p:nvSpPr>
        <p:spPr>
          <a:xfrm>
            <a:off x="4855654" y="4963181"/>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خَـــــــبَــــــزَ</a:t>
            </a:r>
            <a:endParaRPr lang="en-US" sz="3575" b="1" dirty="0">
              <a:latin typeface="Dubai" panose="020B0503030403030204" pitchFamily="34" charset="-78"/>
              <a:cs typeface="Dubai" panose="020B0503030403030204" pitchFamily="34" charset="-78"/>
            </a:endParaRPr>
          </a:p>
        </p:txBody>
      </p:sp>
      <p:sp>
        <p:nvSpPr>
          <p:cNvPr id="30" name="TextBox 29">
            <a:extLst>
              <a:ext uri="{FF2B5EF4-FFF2-40B4-BE49-F238E27FC236}">
                <a16:creationId xmlns:a16="http://schemas.microsoft.com/office/drawing/2014/main" id="{71B25578-6238-AB45-54B0-020E173B4FB7}"/>
              </a:ext>
            </a:extLst>
          </p:cNvPr>
          <p:cNvSpPr txBox="1"/>
          <p:nvPr/>
        </p:nvSpPr>
        <p:spPr>
          <a:xfrm>
            <a:off x="2897344" y="4947030"/>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سَــــــرَدَ</a:t>
            </a:r>
            <a:endParaRPr lang="en-US" sz="3575" b="1" dirty="0">
              <a:latin typeface="Dubai" panose="020B0503030403030204" pitchFamily="34" charset="-78"/>
              <a:cs typeface="Dubai" panose="020B0503030403030204" pitchFamily="34" charset="-78"/>
            </a:endParaRPr>
          </a:p>
        </p:txBody>
      </p:sp>
      <p:sp>
        <p:nvSpPr>
          <p:cNvPr id="31" name="TextBox 30">
            <a:extLst>
              <a:ext uri="{FF2B5EF4-FFF2-40B4-BE49-F238E27FC236}">
                <a16:creationId xmlns:a16="http://schemas.microsoft.com/office/drawing/2014/main" id="{9D29ADD4-2578-7CB4-7846-5D5FB87A2674}"/>
              </a:ext>
            </a:extLst>
          </p:cNvPr>
          <p:cNvSpPr txBox="1"/>
          <p:nvPr/>
        </p:nvSpPr>
        <p:spPr>
          <a:xfrm>
            <a:off x="4984863" y="3966106"/>
            <a:ext cx="135938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شَــــرَبَ</a:t>
            </a:r>
            <a:endParaRPr lang="en-US" sz="3575" b="1" dirty="0">
              <a:latin typeface="Dubai" panose="020B0503030403030204" pitchFamily="34" charset="-78"/>
              <a:cs typeface="Dubai" panose="020B0503030403030204" pitchFamily="34" charset="-78"/>
            </a:endParaRPr>
          </a:p>
        </p:txBody>
      </p:sp>
      <p:sp>
        <p:nvSpPr>
          <p:cNvPr id="32" name="TextBox 31">
            <a:extLst>
              <a:ext uri="{FF2B5EF4-FFF2-40B4-BE49-F238E27FC236}">
                <a16:creationId xmlns:a16="http://schemas.microsoft.com/office/drawing/2014/main" id="{89AC1465-D126-FAA7-82E7-9D2F83BC65E0}"/>
              </a:ext>
            </a:extLst>
          </p:cNvPr>
          <p:cNvSpPr txBox="1"/>
          <p:nvPr/>
        </p:nvSpPr>
        <p:spPr>
          <a:xfrm>
            <a:off x="4632885" y="5980799"/>
            <a:ext cx="211038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طَــــــبَـــــــخَ</a:t>
            </a:r>
            <a:endParaRPr lang="en-US" sz="3575" b="1" dirty="0">
              <a:latin typeface="Dubai" panose="020B0503030403030204" pitchFamily="34" charset="-78"/>
              <a:cs typeface="Dubai" panose="020B0503030403030204" pitchFamily="34" charset="-78"/>
            </a:endParaRPr>
          </a:p>
        </p:txBody>
      </p:sp>
      <p:sp>
        <p:nvSpPr>
          <p:cNvPr id="33" name="TextBox 32">
            <a:extLst>
              <a:ext uri="{FF2B5EF4-FFF2-40B4-BE49-F238E27FC236}">
                <a16:creationId xmlns:a16="http://schemas.microsoft.com/office/drawing/2014/main" id="{40814B27-752B-E61D-240C-BD563080F62B}"/>
              </a:ext>
            </a:extLst>
          </p:cNvPr>
          <p:cNvSpPr txBox="1"/>
          <p:nvPr/>
        </p:nvSpPr>
        <p:spPr>
          <a:xfrm>
            <a:off x="2920871" y="6013100"/>
            <a:ext cx="1712015"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لَــــــعَـــــبَ</a:t>
            </a:r>
            <a:endParaRPr lang="en-US" sz="3575" b="1" dirty="0">
              <a:latin typeface="Dubai" panose="020B0503030403030204" pitchFamily="34" charset="-78"/>
              <a:cs typeface="Dubai" panose="020B0503030403030204" pitchFamily="34" charset="-78"/>
            </a:endParaRPr>
          </a:p>
        </p:txBody>
      </p:sp>
      <p:sp>
        <p:nvSpPr>
          <p:cNvPr id="34" name="TextBox 33">
            <a:extLst>
              <a:ext uri="{FF2B5EF4-FFF2-40B4-BE49-F238E27FC236}">
                <a16:creationId xmlns:a16="http://schemas.microsoft.com/office/drawing/2014/main" id="{A1543317-3660-FAD7-AF1A-5D19A4904103}"/>
              </a:ext>
            </a:extLst>
          </p:cNvPr>
          <p:cNvSpPr txBox="1"/>
          <p:nvPr/>
        </p:nvSpPr>
        <p:spPr>
          <a:xfrm>
            <a:off x="1159060" y="5956241"/>
            <a:ext cx="1537035"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جَـــــلَــــسَ</a:t>
            </a:r>
            <a:endParaRPr lang="en-US" sz="3575" b="1" dirty="0">
              <a:latin typeface="Dubai" panose="020B0503030403030204" pitchFamily="34" charset="-78"/>
              <a:cs typeface="Dubai" panose="020B0503030403030204" pitchFamily="34" charset="-78"/>
            </a:endParaRPr>
          </a:p>
        </p:txBody>
      </p:sp>
      <p:sp>
        <p:nvSpPr>
          <p:cNvPr id="35" name="TextBox 34">
            <a:extLst>
              <a:ext uri="{FF2B5EF4-FFF2-40B4-BE49-F238E27FC236}">
                <a16:creationId xmlns:a16="http://schemas.microsoft.com/office/drawing/2014/main" id="{BB81FCDB-46A6-EB43-EC4E-F9E513FF64D4}"/>
              </a:ext>
            </a:extLst>
          </p:cNvPr>
          <p:cNvSpPr txBox="1"/>
          <p:nvPr/>
        </p:nvSpPr>
        <p:spPr>
          <a:xfrm>
            <a:off x="4753371" y="6997400"/>
            <a:ext cx="1795459"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صَـــــعَـــــدَ</a:t>
            </a:r>
            <a:endParaRPr lang="en-US" sz="3575" b="1" dirty="0">
              <a:latin typeface="Dubai" panose="020B0503030403030204" pitchFamily="34" charset="-78"/>
              <a:cs typeface="Dubai" panose="020B0503030403030204" pitchFamily="34" charset="-78"/>
            </a:endParaRPr>
          </a:p>
        </p:txBody>
      </p:sp>
      <p:sp>
        <p:nvSpPr>
          <p:cNvPr id="36" name="TextBox 35">
            <a:extLst>
              <a:ext uri="{FF2B5EF4-FFF2-40B4-BE49-F238E27FC236}">
                <a16:creationId xmlns:a16="http://schemas.microsoft.com/office/drawing/2014/main" id="{E8B326E2-82A5-560D-F2BC-10B7014564C9}"/>
              </a:ext>
            </a:extLst>
          </p:cNvPr>
          <p:cNvSpPr txBox="1"/>
          <p:nvPr/>
        </p:nvSpPr>
        <p:spPr>
          <a:xfrm>
            <a:off x="3104620" y="7997597"/>
            <a:ext cx="1414541" cy="584775"/>
          </a:xfrm>
          <a:prstGeom prst="rect">
            <a:avLst/>
          </a:prstGeom>
          <a:noFill/>
          <a:ln>
            <a:noFill/>
          </a:ln>
        </p:spPr>
        <p:txBody>
          <a:bodyPr wrap="square" rtlCol="0">
            <a:spAutoFit/>
          </a:bodyPr>
          <a:lstStyle/>
          <a:p>
            <a:pPr algn="ctr" rtl="1"/>
            <a:r>
              <a:rPr lang="ar-AE" sz="3200" b="1" dirty="0">
                <a:latin typeface="Dubai" panose="020B0503030403030204" pitchFamily="34" charset="-78"/>
                <a:cs typeface="Dubai" panose="020B0503030403030204" pitchFamily="34" charset="-78"/>
              </a:rPr>
              <a:t>سَـــــمَـــــعَ</a:t>
            </a:r>
            <a:endParaRPr lang="en-US" sz="3200" b="1" dirty="0">
              <a:latin typeface="Dubai" panose="020B0503030403030204" pitchFamily="34" charset="-78"/>
              <a:cs typeface="Dubai" panose="020B0503030403030204" pitchFamily="34" charset="-78"/>
            </a:endParaRPr>
          </a:p>
        </p:txBody>
      </p:sp>
      <p:sp>
        <p:nvSpPr>
          <p:cNvPr id="37" name="TextBox 36">
            <a:extLst>
              <a:ext uri="{FF2B5EF4-FFF2-40B4-BE49-F238E27FC236}">
                <a16:creationId xmlns:a16="http://schemas.microsoft.com/office/drawing/2014/main" id="{C9111ECC-913E-3C7E-D40F-9EE0736581F4}"/>
              </a:ext>
            </a:extLst>
          </p:cNvPr>
          <p:cNvSpPr txBox="1"/>
          <p:nvPr/>
        </p:nvSpPr>
        <p:spPr>
          <a:xfrm>
            <a:off x="1068239" y="8010073"/>
            <a:ext cx="1596259"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قَــــــرَأَ</a:t>
            </a:r>
            <a:endParaRPr lang="en-US" sz="3575" b="1" dirty="0">
              <a:latin typeface="Dubai" panose="020B0503030403030204" pitchFamily="34" charset="-78"/>
              <a:cs typeface="Dubai" panose="020B0503030403030204" pitchFamily="34" charset="-78"/>
            </a:endParaRPr>
          </a:p>
        </p:txBody>
      </p:sp>
      <p:sp>
        <p:nvSpPr>
          <p:cNvPr id="38" name="TextBox 37">
            <a:extLst>
              <a:ext uri="{FF2B5EF4-FFF2-40B4-BE49-F238E27FC236}">
                <a16:creationId xmlns:a16="http://schemas.microsoft.com/office/drawing/2014/main" id="{710B21D6-E660-EC21-C71F-92C4D628A93F}"/>
              </a:ext>
            </a:extLst>
          </p:cNvPr>
          <p:cNvSpPr txBox="1"/>
          <p:nvPr/>
        </p:nvSpPr>
        <p:spPr>
          <a:xfrm>
            <a:off x="4840237" y="7994715"/>
            <a:ext cx="152957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وَعَـــــــدَ</a:t>
            </a:r>
            <a:endParaRPr lang="en-US" sz="3575" b="1" dirty="0">
              <a:latin typeface="Dubai" panose="020B0503030403030204" pitchFamily="34" charset="-78"/>
              <a:cs typeface="Dubai" panose="020B0503030403030204" pitchFamily="34" charset="-78"/>
            </a:endParaRPr>
          </a:p>
        </p:txBody>
      </p:sp>
      <p:sp>
        <p:nvSpPr>
          <p:cNvPr id="39" name="TextBox 38">
            <a:extLst>
              <a:ext uri="{FF2B5EF4-FFF2-40B4-BE49-F238E27FC236}">
                <a16:creationId xmlns:a16="http://schemas.microsoft.com/office/drawing/2014/main" id="{B246681D-D4F4-DF64-1AC7-616283E5541A}"/>
              </a:ext>
            </a:extLst>
          </p:cNvPr>
          <p:cNvSpPr txBox="1"/>
          <p:nvPr/>
        </p:nvSpPr>
        <p:spPr>
          <a:xfrm>
            <a:off x="1219953" y="6965953"/>
            <a:ext cx="140784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حَــــمَـــــدَ</a:t>
            </a:r>
            <a:endParaRPr lang="en-US" sz="3575" b="1" dirty="0">
              <a:latin typeface="Dubai" panose="020B0503030403030204" pitchFamily="34" charset="-78"/>
              <a:cs typeface="Dubai" panose="020B0503030403030204" pitchFamily="34" charset="-78"/>
            </a:endParaRPr>
          </a:p>
        </p:txBody>
      </p:sp>
      <p:sp>
        <p:nvSpPr>
          <p:cNvPr id="40" name="TextBox 39">
            <a:extLst>
              <a:ext uri="{FF2B5EF4-FFF2-40B4-BE49-F238E27FC236}">
                <a16:creationId xmlns:a16="http://schemas.microsoft.com/office/drawing/2014/main" id="{F427B61E-29C9-A580-A0BE-0826B85C3919}"/>
              </a:ext>
            </a:extLst>
          </p:cNvPr>
          <p:cNvSpPr txBox="1"/>
          <p:nvPr/>
        </p:nvSpPr>
        <p:spPr>
          <a:xfrm>
            <a:off x="3050421" y="6988354"/>
            <a:ext cx="149398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كَــــتَــــــبَ</a:t>
            </a:r>
            <a:endParaRPr lang="en-US" sz="3575" b="1" dirty="0">
              <a:latin typeface="Dubai" panose="020B0503030403030204" pitchFamily="34" charset="-78"/>
              <a:cs typeface="Dubai" panose="020B0503030403030204" pitchFamily="34" charset="-78"/>
            </a:endParaRPr>
          </a:p>
        </p:txBody>
      </p:sp>
      <p:sp>
        <p:nvSpPr>
          <p:cNvPr id="41" name="Rectangle 40">
            <a:extLst>
              <a:ext uri="{FF2B5EF4-FFF2-40B4-BE49-F238E27FC236}">
                <a16:creationId xmlns:a16="http://schemas.microsoft.com/office/drawing/2014/main" id="{00BA3926-7439-512F-F6D0-FB404721D7EB}"/>
              </a:ext>
            </a:extLst>
          </p:cNvPr>
          <p:cNvSpPr/>
          <p:nvPr/>
        </p:nvSpPr>
        <p:spPr>
          <a:xfrm>
            <a:off x="1586696" y="2441193"/>
            <a:ext cx="4469493" cy="442429"/>
          </a:xfrm>
          <a:prstGeom prst="rect">
            <a:avLst/>
          </a:prstGeom>
        </p:spPr>
        <p:txBody>
          <a:bodyPr wrap="none">
            <a:spAutoFit/>
          </a:bodyPr>
          <a:lstStyle/>
          <a:p>
            <a:pPr algn="r" rtl="1"/>
            <a:r>
              <a:rPr lang="ar-AE" sz="2275" b="1" dirty="0">
                <a:solidFill>
                  <a:srgbClr val="C00000"/>
                </a:solidFill>
                <a:latin typeface="Dubai" panose="020B0503030403030204" pitchFamily="34" charset="-78"/>
                <a:cs typeface="Dubai" panose="020B0503030403030204" pitchFamily="34" charset="-78"/>
              </a:rPr>
              <a:t>قراءة كلمات ثلاثية الأحرف بحركة الفتحة</a:t>
            </a:r>
            <a:endParaRPr lang="en-US" sz="2275" dirty="0">
              <a:solidFill>
                <a:srgbClr val="C00000"/>
              </a:solidFill>
              <a:latin typeface="Dubai" panose="020B0503030403030204" pitchFamily="34" charset="-78"/>
              <a:cs typeface="Dubai" panose="020B0503030403030204" pitchFamily="34" charset="-78"/>
            </a:endParaRPr>
          </a:p>
        </p:txBody>
      </p:sp>
      <p:sp>
        <p:nvSpPr>
          <p:cNvPr id="42" name="TextBox 41">
            <a:extLst>
              <a:ext uri="{FF2B5EF4-FFF2-40B4-BE49-F238E27FC236}">
                <a16:creationId xmlns:a16="http://schemas.microsoft.com/office/drawing/2014/main" id="{E30F520B-BD8A-999B-9B2C-B3D3D51C57AC}"/>
              </a:ext>
            </a:extLst>
          </p:cNvPr>
          <p:cNvSpPr txBox="1"/>
          <p:nvPr/>
        </p:nvSpPr>
        <p:spPr>
          <a:xfrm>
            <a:off x="6980053" y="2618003"/>
            <a:ext cx="184731" cy="307777"/>
          </a:xfrm>
          <a:prstGeom prst="rect">
            <a:avLst/>
          </a:prstGeom>
          <a:noFill/>
        </p:spPr>
        <p:txBody>
          <a:bodyPr wrap="none" rtlCol="0">
            <a:spAutoFit/>
          </a:bodyPr>
          <a:lstStyle/>
          <a:p>
            <a:endParaRPr lang="en-AE" dirty="0"/>
          </a:p>
        </p:txBody>
      </p:sp>
      <p:sp>
        <p:nvSpPr>
          <p:cNvPr id="46" name="Google Shape;896;p24">
            <a:extLst>
              <a:ext uri="{FF2B5EF4-FFF2-40B4-BE49-F238E27FC236}">
                <a16:creationId xmlns:a16="http://schemas.microsoft.com/office/drawing/2014/main" id="{3DE0ADF6-B4A1-3399-5894-627B3FD340CB}"/>
              </a:ext>
            </a:extLst>
          </p:cNvPr>
          <p:cNvSpPr/>
          <p:nvPr/>
        </p:nvSpPr>
        <p:spPr>
          <a:xfrm>
            <a:off x="647336" y="2752577"/>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Shape 722"/>
        <p:cNvGrpSpPr/>
        <p:nvPr/>
      </p:nvGrpSpPr>
      <p:grpSpPr>
        <a:xfrm>
          <a:off x="0" y="0"/>
          <a:ext cx="0" cy="0"/>
          <a:chOff x="0" y="0"/>
          <a:chExt cx="0" cy="0"/>
        </a:xfrm>
      </p:grpSpPr>
      <p:grpSp>
        <p:nvGrpSpPr>
          <p:cNvPr id="725" name="Google Shape;725;p24"/>
          <p:cNvGrpSpPr/>
          <p:nvPr/>
        </p:nvGrpSpPr>
        <p:grpSpPr>
          <a:xfrm>
            <a:off x="1540585" y="645459"/>
            <a:ext cx="5470400" cy="1511512"/>
            <a:chOff x="1306400" y="6116550"/>
            <a:chExt cx="4810650" cy="823800"/>
          </a:xfrm>
        </p:grpSpPr>
        <p:sp>
          <p:nvSpPr>
            <p:cNvPr id="726" name="Google Shape;726;p24"/>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727" name="Google Shape;727;p24"/>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728" name="Google Shape;728;p24"/>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29" name="Google Shape;729;p24"/>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0" name="Google Shape;730;p24"/>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1" name="Google Shape;731;p24"/>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2" name="Google Shape;732;p24"/>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3" name="Google Shape;733;p24"/>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4" name="Google Shape;734;p24"/>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5" name="Google Shape;735;p24"/>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6" name="Google Shape;736;p24"/>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7" name="Google Shape;737;p24"/>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8" name="Google Shape;738;p24"/>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9" name="Google Shape;739;p24"/>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0" name="Google Shape;740;p24"/>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1" name="Google Shape;741;p24"/>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2" name="Google Shape;742;p24"/>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3" name="Google Shape;743;p24"/>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4" name="Google Shape;744;p24"/>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5" name="Google Shape;745;p24"/>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6" name="Google Shape;746;p24"/>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7" name="Google Shape;747;p24"/>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8" name="Google Shape;748;p24"/>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9" name="Google Shape;749;p24"/>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0" name="Google Shape;750;p24"/>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1" name="Google Shape;751;p24"/>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2" name="Google Shape;752;p24"/>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3" name="Google Shape;753;p24"/>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4" name="Google Shape;754;p24"/>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5" name="Google Shape;755;p24"/>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6" name="Google Shape;756;p24"/>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7" name="Google Shape;757;p24"/>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8" name="Google Shape;758;p24"/>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9" name="Google Shape;759;p24"/>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0" name="Google Shape;760;p24"/>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1" name="Google Shape;761;p24"/>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2" name="Google Shape;762;p24"/>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3" name="Google Shape;763;p24"/>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4" name="Google Shape;764;p24"/>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5" name="Google Shape;765;p24"/>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6" name="Google Shape;766;p24"/>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7" name="Google Shape;767;p24"/>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cxnSp>
        <p:nvCxnSpPr>
          <p:cNvPr id="812" name="Google Shape;812;p24"/>
          <p:cNvCxnSpPr>
            <a:cxnSpLocks/>
          </p:cNvCxnSpPr>
          <p:nvPr/>
        </p:nvCxnSpPr>
        <p:spPr>
          <a:xfrm>
            <a:off x="1219953" y="3016889"/>
            <a:ext cx="5946213" cy="237962"/>
          </a:xfrm>
          <a:prstGeom prst="straightConnector1">
            <a:avLst/>
          </a:prstGeom>
          <a:noFill/>
          <a:ln w="38100" cap="rnd" cmpd="sng">
            <a:solidFill>
              <a:schemeClr val="tx1">
                <a:lumMod val="95000"/>
                <a:lumOff val="5000"/>
              </a:schemeClr>
            </a:solidFill>
            <a:prstDash val="dash"/>
            <a:round/>
            <a:headEnd type="none" w="med" len="med"/>
            <a:tailEnd type="none" w="med" len="med"/>
          </a:ln>
        </p:spPr>
      </p:cxnSp>
      <p:cxnSp>
        <p:nvCxnSpPr>
          <p:cNvPr id="875" name="Google Shape;875;p24"/>
          <p:cNvCxnSpPr>
            <a:cxnSpLocks/>
          </p:cNvCxnSpPr>
          <p:nvPr/>
        </p:nvCxnSpPr>
        <p:spPr>
          <a:xfrm>
            <a:off x="473854" y="9663617"/>
            <a:ext cx="2261981" cy="90571"/>
          </a:xfrm>
          <a:prstGeom prst="straightConnector1">
            <a:avLst/>
          </a:prstGeom>
          <a:noFill/>
          <a:ln w="38100" cap="rnd" cmpd="sng">
            <a:solidFill>
              <a:schemeClr val="dk1"/>
            </a:solidFill>
            <a:prstDash val="dash"/>
            <a:round/>
            <a:headEnd type="none" w="med" len="med"/>
            <a:tailEnd type="none" w="med" len="med"/>
          </a:ln>
        </p:spPr>
      </p:cxnSp>
      <p:sp>
        <p:nvSpPr>
          <p:cNvPr id="896" name="Google Shape;896;p24"/>
          <p:cNvSpPr/>
          <p:nvPr/>
        </p:nvSpPr>
        <p:spPr>
          <a:xfrm>
            <a:off x="2768777" y="954280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3" name="TextBox 2">
            <a:extLst>
              <a:ext uri="{FF2B5EF4-FFF2-40B4-BE49-F238E27FC236}">
                <a16:creationId xmlns:a16="http://schemas.microsoft.com/office/drawing/2014/main" id="{A217E064-3D99-D7CE-02DC-EED6254E6058}"/>
              </a:ext>
            </a:extLst>
          </p:cNvPr>
          <p:cNvSpPr txBox="1"/>
          <p:nvPr/>
        </p:nvSpPr>
        <p:spPr>
          <a:xfrm>
            <a:off x="3996371" y="816393"/>
            <a:ext cx="1226619"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السابعة</a:t>
            </a:r>
          </a:p>
        </p:txBody>
      </p:sp>
      <p:sp>
        <p:nvSpPr>
          <p:cNvPr id="5" name="TextBox 4">
            <a:extLst>
              <a:ext uri="{FF2B5EF4-FFF2-40B4-BE49-F238E27FC236}">
                <a16:creationId xmlns:a16="http://schemas.microsoft.com/office/drawing/2014/main" id="{2FAFAE56-3E25-0870-31D0-9A6B6DF8CA3C}"/>
              </a:ext>
            </a:extLst>
          </p:cNvPr>
          <p:cNvSpPr txBox="1"/>
          <p:nvPr/>
        </p:nvSpPr>
        <p:spPr>
          <a:xfrm>
            <a:off x="5541513" y="1208262"/>
            <a:ext cx="136928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كلمات ثلاثية</a:t>
            </a:r>
            <a:endParaRPr lang="en-AE" b="1" dirty="0">
              <a:latin typeface="Dubai Medium" panose="020B0503030403030204" pitchFamily="34" charset="-78"/>
              <a:cs typeface="Dubai Medium" panose="020B0503030403030204" pitchFamily="34" charset="-78"/>
            </a:endParaRPr>
          </a:p>
        </p:txBody>
      </p:sp>
      <p:sp>
        <p:nvSpPr>
          <p:cNvPr id="7" name="TextBox 6">
            <a:extLst>
              <a:ext uri="{FF2B5EF4-FFF2-40B4-BE49-F238E27FC236}">
                <a16:creationId xmlns:a16="http://schemas.microsoft.com/office/drawing/2014/main" id="{AC120953-BAEB-A651-35CB-7B4C79E9E2EC}"/>
              </a:ext>
            </a:extLst>
          </p:cNvPr>
          <p:cNvSpPr txBox="1"/>
          <p:nvPr/>
        </p:nvSpPr>
        <p:spPr>
          <a:xfrm>
            <a:off x="2126314" y="1488985"/>
            <a:ext cx="4884671"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تهجئة كلمات ثلاثية الأحرف بحركة الفتح وقراءتها</a:t>
            </a:r>
            <a:endParaRPr lang="en-AE" b="1" dirty="0">
              <a:latin typeface="Dubai Medium" panose="020B0503030403030204" pitchFamily="34" charset="-78"/>
              <a:cs typeface="Dubai Medium" panose="020B0503030403030204" pitchFamily="34" charset="-78"/>
            </a:endParaRPr>
          </a:p>
        </p:txBody>
      </p:sp>
      <p:sp>
        <p:nvSpPr>
          <p:cNvPr id="42" name="TextBox 41">
            <a:extLst>
              <a:ext uri="{FF2B5EF4-FFF2-40B4-BE49-F238E27FC236}">
                <a16:creationId xmlns:a16="http://schemas.microsoft.com/office/drawing/2014/main" id="{E30F520B-BD8A-999B-9B2C-B3D3D51C57AC}"/>
              </a:ext>
            </a:extLst>
          </p:cNvPr>
          <p:cNvSpPr txBox="1"/>
          <p:nvPr/>
        </p:nvSpPr>
        <p:spPr>
          <a:xfrm>
            <a:off x="6980053" y="2618003"/>
            <a:ext cx="184731" cy="307777"/>
          </a:xfrm>
          <a:prstGeom prst="rect">
            <a:avLst/>
          </a:prstGeom>
          <a:noFill/>
        </p:spPr>
        <p:txBody>
          <a:bodyPr wrap="none" rtlCol="0">
            <a:spAutoFit/>
          </a:bodyPr>
          <a:lstStyle/>
          <a:p>
            <a:endParaRPr lang="en-AE" dirty="0"/>
          </a:p>
        </p:txBody>
      </p:sp>
      <p:sp>
        <p:nvSpPr>
          <p:cNvPr id="46" name="Google Shape;896;p24">
            <a:extLst>
              <a:ext uri="{FF2B5EF4-FFF2-40B4-BE49-F238E27FC236}">
                <a16:creationId xmlns:a16="http://schemas.microsoft.com/office/drawing/2014/main" id="{3DE0ADF6-B4A1-3399-5894-627B3FD340CB}"/>
              </a:ext>
            </a:extLst>
          </p:cNvPr>
          <p:cNvSpPr/>
          <p:nvPr/>
        </p:nvSpPr>
        <p:spPr>
          <a:xfrm>
            <a:off x="647336" y="2752577"/>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2" name="Rectangle 1">
            <a:extLst>
              <a:ext uri="{FF2B5EF4-FFF2-40B4-BE49-F238E27FC236}">
                <a16:creationId xmlns:a16="http://schemas.microsoft.com/office/drawing/2014/main" id="{759E868D-A971-65E2-F16C-5221C5AC3C93}"/>
              </a:ext>
            </a:extLst>
          </p:cNvPr>
          <p:cNvSpPr/>
          <p:nvPr/>
        </p:nvSpPr>
        <p:spPr>
          <a:xfrm>
            <a:off x="4873729" y="3624174"/>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cxnSp>
        <p:nvCxnSpPr>
          <p:cNvPr id="4" name="Straight Connector 3">
            <a:extLst>
              <a:ext uri="{FF2B5EF4-FFF2-40B4-BE49-F238E27FC236}">
                <a16:creationId xmlns:a16="http://schemas.microsoft.com/office/drawing/2014/main" id="{6871569B-6626-A611-E565-62534F394150}"/>
              </a:ext>
            </a:extLst>
          </p:cNvPr>
          <p:cNvCxnSpPr/>
          <p:nvPr/>
        </p:nvCxnSpPr>
        <p:spPr>
          <a:xfrm>
            <a:off x="3184906" y="11517772"/>
            <a:ext cx="5765939" cy="0"/>
          </a:xfrm>
          <a:prstGeom prst="line">
            <a:avLst/>
          </a:prstGeom>
          <a:ln>
            <a:solidFill>
              <a:schemeClr val="tx1"/>
            </a:solidFill>
            <a:prstDash val="dashDot"/>
          </a:ln>
        </p:spPr>
        <p:style>
          <a:lnRef idx="1">
            <a:schemeClr val="accent1"/>
          </a:lnRef>
          <a:fillRef idx="0">
            <a:schemeClr val="accent1"/>
          </a:fillRef>
          <a:effectRef idx="0">
            <a:schemeClr val="accent1"/>
          </a:effectRef>
          <a:fontRef idx="minor">
            <a:schemeClr val="tx1"/>
          </a:fontRef>
        </p:style>
      </p:cxnSp>
      <p:sp>
        <p:nvSpPr>
          <p:cNvPr id="6" name="Rectangle 5">
            <a:extLst>
              <a:ext uri="{FF2B5EF4-FFF2-40B4-BE49-F238E27FC236}">
                <a16:creationId xmlns:a16="http://schemas.microsoft.com/office/drawing/2014/main" id="{A3D6D79F-8ECE-E984-EE0D-ED342B9CB0F2}"/>
              </a:ext>
            </a:extLst>
          </p:cNvPr>
          <p:cNvSpPr/>
          <p:nvPr/>
        </p:nvSpPr>
        <p:spPr>
          <a:xfrm>
            <a:off x="3000204" y="364032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8" name="Rectangle 7">
            <a:extLst>
              <a:ext uri="{FF2B5EF4-FFF2-40B4-BE49-F238E27FC236}">
                <a16:creationId xmlns:a16="http://schemas.microsoft.com/office/drawing/2014/main" id="{74F2E6DA-DEC5-70D3-C913-FD0978B867D0}"/>
              </a:ext>
            </a:extLst>
          </p:cNvPr>
          <p:cNvSpPr/>
          <p:nvPr/>
        </p:nvSpPr>
        <p:spPr>
          <a:xfrm>
            <a:off x="1126679" y="3624174"/>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9" name="Rectangle 8">
            <a:extLst>
              <a:ext uri="{FF2B5EF4-FFF2-40B4-BE49-F238E27FC236}">
                <a16:creationId xmlns:a16="http://schemas.microsoft.com/office/drawing/2014/main" id="{84731E40-52A1-CC32-AC15-95797A4E8D54}"/>
              </a:ext>
            </a:extLst>
          </p:cNvPr>
          <p:cNvSpPr/>
          <p:nvPr/>
        </p:nvSpPr>
        <p:spPr>
          <a:xfrm>
            <a:off x="4888561" y="465695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1" name="Rectangle 10">
            <a:extLst>
              <a:ext uri="{FF2B5EF4-FFF2-40B4-BE49-F238E27FC236}">
                <a16:creationId xmlns:a16="http://schemas.microsoft.com/office/drawing/2014/main" id="{EEE20FF3-D4F7-71BC-1252-4574A17999D8}"/>
              </a:ext>
            </a:extLst>
          </p:cNvPr>
          <p:cNvSpPr/>
          <p:nvPr/>
        </p:nvSpPr>
        <p:spPr>
          <a:xfrm>
            <a:off x="3015036" y="465695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3" name="Rectangle 42">
            <a:extLst>
              <a:ext uri="{FF2B5EF4-FFF2-40B4-BE49-F238E27FC236}">
                <a16:creationId xmlns:a16="http://schemas.microsoft.com/office/drawing/2014/main" id="{C6DDA1EA-E979-B218-2980-DE8F0E8DE6D4}"/>
              </a:ext>
            </a:extLst>
          </p:cNvPr>
          <p:cNvSpPr/>
          <p:nvPr/>
        </p:nvSpPr>
        <p:spPr>
          <a:xfrm>
            <a:off x="1146952" y="465760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4" name="Rectangle 43">
            <a:extLst>
              <a:ext uri="{FF2B5EF4-FFF2-40B4-BE49-F238E27FC236}">
                <a16:creationId xmlns:a16="http://schemas.microsoft.com/office/drawing/2014/main" id="{68EECC74-7883-2D75-9269-14EC87FEA139}"/>
              </a:ext>
            </a:extLst>
          </p:cNvPr>
          <p:cNvSpPr/>
          <p:nvPr/>
        </p:nvSpPr>
        <p:spPr>
          <a:xfrm>
            <a:off x="4914089" y="574212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5" name="Rectangle 44">
            <a:extLst>
              <a:ext uri="{FF2B5EF4-FFF2-40B4-BE49-F238E27FC236}">
                <a16:creationId xmlns:a16="http://schemas.microsoft.com/office/drawing/2014/main" id="{CF50D357-66E2-8A3F-B433-F2B534669056}"/>
              </a:ext>
            </a:extLst>
          </p:cNvPr>
          <p:cNvSpPr/>
          <p:nvPr/>
        </p:nvSpPr>
        <p:spPr>
          <a:xfrm>
            <a:off x="3040564" y="5725976"/>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7" name="Rectangle 46">
            <a:extLst>
              <a:ext uri="{FF2B5EF4-FFF2-40B4-BE49-F238E27FC236}">
                <a16:creationId xmlns:a16="http://schemas.microsoft.com/office/drawing/2014/main" id="{D2110A2B-C1A1-0CA1-095E-58CF34C5A9B1}"/>
              </a:ext>
            </a:extLst>
          </p:cNvPr>
          <p:cNvSpPr/>
          <p:nvPr/>
        </p:nvSpPr>
        <p:spPr>
          <a:xfrm>
            <a:off x="1167039" y="5725976"/>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8" name="Rectangle 47">
            <a:extLst>
              <a:ext uri="{FF2B5EF4-FFF2-40B4-BE49-F238E27FC236}">
                <a16:creationId xmlns:a16="http://schemas.microsoft.com/office/drawing/2014/main" id="{33F6C544-0222-71E8-4735-2F318250E415}"/>
              </a:ext>
            </a:extLst>
          </p:cNvPr>
          <p:cNvSpPr/>
          <p:nvPr/>
        </p:nvSpPr>
        <p:spPr>
          <a:xfrm>
            <a:off x="4870992" y="678796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9" name="Rectangle 48">
            <a:extLst>
              <a:ext uri="{FF2B5EF4-FFF2-40B4-BE49-F238E27FC236}">
                <a16:creationId xmlns:a16="http://schemas.microsoft.com/office/drawing/2014/main" id="{16729D70-0FD9-5FC3-B7B9-FEEAC4546020}"/>
              </a:ext>
            </a:extLst>
          </p:cNvPr>
          <p:cNvSpPr/>
          <p:nvPr/>
        </p:nvSpPr>
        <p:spPr>
          <a:xfrm>
            <a:off x="3034337" y="6778299"/>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0" name="Rectangle 49">
            <a:extLst>
              <a:ext uri="{FF2B5EF4-FFF2-40B4-BE49-F238E27FC236}">
                <a16:creationId xmlns:a16="http://schemas.microsoft.com/office/drawing/2014/main" id="{C0B1353C-9715-DC89-C897-F29DCFC87CD6}"/>
              </a:ext>
            </a:extLst>
          </p:cNvPr>
          <p:cNvSpPr/>
          <p:nvPr/>
        </p:nvSpPr>
        <p:spPr>
          <a:xfrm>
            <a:off x="1160812" y="6794450"/>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1" name="Rectangle 50">
            <a:extLst>
              <a:ext uri="{FF2B5EF4-FFF2-40B4-BE49-F238E27FC236}">
                <a16:creationId xmlns:a16="http://schemas.microsoft.com/office/drawing/2014/main" id="{9C994934-A266-0CE1-0E25-26F3A8958E68}"/>
              </a:ext>
            </a:extLst>
          </p:cNvPr>
          <p:cNvSpPr/>
          <p:nvPr/>
        </p:nvSpPr>
        <p:spPr>
          <a:xfrm>
            <a:off x="4869760" y="778842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2" name="Rectangle 51">
            <a:extLst>
              <a:ext uri="{FF2B5EF4-FFF2-40B4-BE49-F238E27FC236}">
                <a16:creationId xmlns:a16="http://schemas.microsoft.com/office/drawing/2014/main" id="{B8A86B35-907E-5462-0265-21B6385352B6}"/>
              </a:ext>
            </a:extLst>
          </p:cNvPr>
          <p:cNvSpPr/>
          <p:nvPr/>
        </p:nvSpPr>
        <p:spPr>
          <a:xfrm>
            <a:off x="2996235" y="778842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3" name="Rectangle 52">
            <a:extLst>
              <a:ext uri="{FF2B5EF4-FFF2-40B4-BE49-F238E27FC236}">
                <a16:creationId xmlns:a16="http://schemas.microsoft.com/office/drawing/2014/main" id="{38E1C4A3-2A72-8BE0-EE4F-CED62059811A}"/>
              </a:ext>
            </a:extLst>
          </p:cNvPr>
          <p:cNvSpPr/>
          <p:nvPr/>
        </p:nvSpPr>
        <p:spPr>
          <a:xfrm>
            <a:off x="1122710" y="778842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54" name="TextBox 53">
            <a:extLst>
              <a:ext uri="{FF2B5EF4-FFF2-40B4-BE49-F238E27FC236}">
                <a16:creationId xmlns:a16="http://schemas.microsoft.com/office/drawing/2014/main" id="{11E6F769-D99D-9FF8-8540-BC477CC8D6EB}"/>
              </a:ext>
            </a:extLst>
          </p:cNvPr>
          <p:cNvSpPr txBox="1"/>
          <p:nvPr/>
        </p:nvSpPr>
        <p:spPr>
          <a:xfrm>
            <a:off x="1277494" y="4812735"/>
            <a:ext cx="1491283"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سَـــــتَـــــرَ</a:t>
            </a:r>
            <a:endParaRPr lang="en-US" sz="3575" b="1" dirty="0">
              <a:latin typeface="Dubai" panose="020B0503030403030204" pitchFamily="34" charset="-78"/>
              <a:cs typeface="Dubai" panose="020B0503030403030204" pitchFamily="34" charset="-78"/>
            </a:endParaRPr>
          </a:p>
        </p:txBody>
      </p:sp>
      <p:sp>
        <p:nvSpPr>
          <p:cNvPr id="55" name="TextBox 54">
            <a:extLst>
              <a:ext uri="{FF2B5EF4-FFF2-40B4-BE49-F238E27FC236}">
                <a16:creationId xmlns:a16="http://schemas.microsoft.com/office/drawing/2014/main" id="{DADE4249-281D-3516-8C37-6CC42C97DB91}"/>
              </a:ext>
            </a:extLst>
          </p:cNvPr>
          <p:cNvSpPr txBox="1"/>
          <p:nvPr/>
        </p:nvSpPr>
        <p:spPr>
          <a:xfrm>
            <a:off x="3000205" y="3814986"/>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شَـــــكَــــرَ</a:t>
            </a:r>
            <a:endParaRPr lang="en-US" sz="3575" b="1" dirty="0">
              <a:latin typeface="Dubai" panose="020B0503030403030204" pitchFamily="34" charset="-78"/>
              <a:cs typeface="Dubai" panose="020B0503030403030204" pitchFamily="34" charset="-78"/>
            </a:endParaRPr>
          </a:p>
        </p:txBody>
      </p:sp>
      <p:sp>
        <p:nvSpPr>
          <p:cNvPr id="56" name="TextBox 55">
            <a:extLst>
              <a:ext uri="{FF2B5EF4-FFF2-40B4-BE49-F238E27FC236}">
                <a16:creationId xmlns:a16="http://schemas.microsoft.com/office/drawing/2014/main" id="{D52DF66C-4317-18BA-2A50-4D685A88B741}"/>
              </a:ext>
            </a:extLst>
          </p:cNvPr>
          <p:cNvSpPr txBox="1"/>
          <p:nvPr/>
        </p:nvSpPr>
        <p:spPr>
          <a:xfrm>
            <a:off x="1150904" y="3774586"/>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نَـــــزَلَ</a:t>
            </a:r>
            <a:endParaRPr lang="en-US" sz="3575" b="1" dirty="0">
              <a:latin typeface="Dubai" panose="020B0503030403030204" pitchFamily="34" charset="-78"/>
              <a:cs typeface="Dubai" panose="020B0503030403030204" pitchFamily="34" charset="-78"/>
            </a:endParaRPr>
          </a:p>
        </p:txBody>
      </p:sp>
      <p:sp>
        <p:nvSpPr>
          <p:cNvPr id="57" name="TextBox 56">
            <a:extLst>
              <a:ext uri="{FF2B5EF4-FFF2-40B4-BE49-F238E27FC236}">
                <a16:creationId xmlns:a16="http://schemas.microsoft.com/office/drawing/2014/main" id="{1A6D9830-6E44-991B-D16F-7A4AC6845AC6}"/>
              </a:ext>
            </a:extLst>
          </p:cNvPr>
          <p:cNvSpPr txBox="1"/>
          <p:nvPr/>
        </p:nvSpPr>
        <p:spPr>
          <a:xfrm>
            <a:off x="4949122" y="4807367"/>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كَـــــبَــــــرَ</a:t>
            </a:r>
            <a:endParaRPr lang="en-US" sz="3575" b="1" dirty="0">
              <a:latin typeface="Dubai" panose="020B0503030403030204" pitchFamily="34" charset="-78"/>
              <a:cs typeface="Dubai" panose="020B0503030403030204" pitchFamily="34" charset="-78"/>
            </a:endParaRPr>
          </a:p>
        </p:txBody>
      </p:sp>
      <p:sp>
        <p:nvSpPr>
          <p:cNvPr id="58" name="TextBox 57">
            <a:extLst>
              <a:ext uri="{FF2B5EF4-FFF2-40B4-BE49-F238E27FC236}">
                <a16:creationId xmlns:a16="http://schemas.microsoft.com/office/drawing/2014/main" id="{9BE637C0-9B7A-AD8B-ADC9-E0928CF2AB3B}"/>
              </a:ext>
            </a:extLst>
          </p:cNvPr>
          <p:cNvSpPr txBox="1"/>
          <p:nvPr/>
        </p:nvSpPr>
        <p:spPr>
          <a:xfrm>
            <a:off x="2990812" y="4791216"/>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تَـــــعَــــــبَ</a:t>
            </a:r>
            <a:endParaRPr lang="en-US" sz="3575" b="1" dirty="0">
              <a:latin typeface="Dubai" panose="020B0503030403030204" pitchFamily="34" charset="-78"/>
              <a:cs typeface="Dubai" panose="020B0503030403030204" pitchFamily="34" charset="-78"/>
            </a:endParaRPr>
          </a:p>
        </p:txBody>
      </p:sp>
      <p:sp>
        <p:nvSpPr>
          <p:cNvPr id="59" name="TextBox 58">
            <a:extLst>
              <a:ext uri="{FF2B5EF4-FFF2-40B4-BE49-F238E27FC236}">
                <a16:creationId xmlns:a16="http://schemas.microsoft.com/office/drawing/2014/main" id="{2BABAB90-1195-1A0B-4587-89226497CFE0}"/>
              </a:ext>
            </a:extLst>
          </p:cNvPr>
          <p:cNvSpPr txBox="1"/>
          <p:nvPr/>
        </p:nvSpPr>
        <p:spPr>
          <a:xfrm>
            <a:off x="4914089" y="3814986"/>
            <a:ext cx="171201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ضَــــحَـــــكَ</a:t>
            </a:r>
            <a:endParaRPr lang="en-US" sz="3575" b="1" dirty="0">
              <a:latin typeface="Dubai" panose="020B0503030403030204" pitchFamily="34" charset="-78"/>
              <a:cs typeface="Dubai" panose="020B0503030403030204" pitchFamily="34" charset="-78"/>
            </a:endParaRPr>
          </a:p>
        </p:txBody>
      </p:sp>
      <p:sp>
        <p:nvSpPr>
          <p:cNvPr id="60" name="TextBox 59">
            <a:extLst>
              <a:ext uri="{FF2B5EF4-FFF2-40B4-BE49-F238E27FC236}">
                <a16:creationId xmlns:a16="http://schemas.microsoft.com/office/drawing/2014/main" id="{4AE0AAB6-480D-62FD-F073-263A83AFBCEA}"/>
              </a:ext>
            </a:extLst>
          </p:cNvPr>
          <p:cNvSpPr txBox="1"/>
          <p:nvPr/>
        </p:nvSpPr>
        <p:spPr>
          <a:xfrm>
            <a:off x="4739122" y="5900946"/>
            <a:ext cx="211038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جَـــــمَـــــعَ</a:t>
            </a:r>
            <a:endParaRPr lang="en-US" sz="3575" b="1" dirty="0">
              <a:latin typeface="Dubai" panose="020B0503030403030204" pitchFamily="34" charset="-78"/>
              <a:cs typeface="Dubai" panose="020B0503030403030204" pitchFamily="34" charset="-78"/>
            </a:endParaRPr>
          </a:p>
        </p:txBody>
      </p:sp>
      <p:sp>
        <p:nvSpPr>
          <p:cNvPr id="61" name="TextBox 60">
            <a:extLst>
              <a:ext uri="{FF2B5EF4-FFF2-40B4-BE49-F238E27FC236}">
                <a16:creationId xmlns:a16="http://schemas.microsoft.com/office/drawing/2014/main" id="{3F4772EE-82E2-1560-A9DA-C969F40385D7}"/>
              </a:ext>
            </a:extLst>
          </p:cNvPr>
          <p:cNvSpPr txBox="1"/>
          <p:nvPr/>
        </p:nvSpPr>
        <p:spPr>
          <a:xfrm>
            <a:off x="3027108" y="5933247"/>
            <a:ext cx="1712015"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رَكَـــــــعَ</a:t>
            </a:r>
            <a:endParaRPr lang="en-US" sz="3575" b="1" dirty="0">
              <a:latin typeface="Dubai" panose="020B0503030403030204" pitchFamily="34" charset="-78"/>
              <a:cs typeface="Dubai" panose="020B0503030403030204" pitchFamily="34" charset="-78"/>
            </a:endParaRPr>
          </a:p>
        </p:txBody>
      </p:sp>
      <p:sp>
        <p:nvSpPr>
          <p:cNvPr id="62" name="TextBox 61">
            <a:extLst>
              <a:ext uri="{FF2B5EF4-FFF2-40B4-BE49-F238E27FC236}">
                <a16:creationId xmlns:a16="http://schemas.microsoft.com/office/drawing/2014/main" id="{C22AA47A-CA97-49DD-5BE5-EE4388856AC6}"/>
              </a:ext>
            </a:extLst>
          </p:cNvPr>
          <p:cNvSpPr txBox="1"/>
          <p:nvPr/>
        </p:nvSpPr>
        <p:spPr>
          <a:xfrm>
            <a:off x="1234963" y="5876388"/>
            <a:ext cx="1666971"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سَــــــجَـــــــدَ</a:t>
            </a:r>
            <a:endParaRPr lang="en-US" sz="3575" b="1" dirty="0">
              <a:latin typeface="Dubai" panose="020B0503030403030204" pitchFamily="34" charset="-78"/>
              <a:cs typeface="Dubai" panose="020B0503030403030204" pitchFamily="34" charset="-78"/>
            </a:endParaRPr>
          </a:p>
        </p:txBody>
      </p:sp>
      <p:sp>
        <p:nvSpPr>
          <p:cNvPr id="63" name="TextBox 62">
            <a:extLst>
              <a:ext uri="{FF2B5EF4-FFF2-40B4-BE49-F238E27FC236}">
                <a16:creationId xmlns:a16="http://schemas.microsoft.com/office/drawing/2014/main" id="{71DF9013-EAC0-4680-D5CC-F097642651C8}"/>
              </a:ext>
            </a:extLst>
          </p:cNvPr>
          <p:cNvSpPr txBox="1"/>
          <p:nvPr/>
        </p:nvSpPr>
        <p:spPr>
          <a:xfrm>
            <a:off x="4914089" y="6962931"/>
            <a:ext cx="172545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ثَــــبَـــــتَ</a:t>
            </a:r>
            <a:endParaRPr lang="en-US" sz="3575" b="1" dirty="0">
              <a:latin typeface="Dubai" panose="020B0503030403030204" pitchFamily="34" charset="-78"/>
              <a:cs typeface="Dubai" panose="020B0503030403030204" pitchFamily="34" charset="-78"/>
            </a:endParaRPr>
          </a:p>
        </p:txBody>
      </p:sp>
      <p:sp>
        <p:nvSpPr>
          <p:cNvPr id="897" name="TextBox 896">
            <a:extLst>
              <a:ext uri="{FF2B5EF4-FFF2-40B4-BE49-F238E27FC236}">
                <a16:creationId xmlns:a16="http://schemas.microsoft.com/office/drawing/2014/main" id="{CCA05296-137A-6B57-BA0A-85D62BD2D36E}"/>
              </a:ext>
            </a:extLst>
          </p:cNvPr>
          <p:cNvSpPr txBox="1"/>
          <p:nvPr/>
        </p:nvSpPr>
        <p:spPr>
          <a:xfrm>
            <a:off x="3100189" y="7921816"/>
            <a:ext cx="1504108"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صَــــبَــــــرَ</a:t>
            </a:r>
            <a:endParaRPr lang="en-US" sz="3575" b="1" dirty="0">
              <a:latin typeface="Dubai" panose="020B0503030403030204" pitchFamily="34" charset="-78"/>
              <a:cs typeface="Dubai" panose="020B0503030403030204" pitchFamily="34" charset="-78"/>
            </a:endParaRPr>
          </a:p>
        </p:txBody>
      </p:sp>
      <p:sp>
        <p:nvSpPr>
          <p:cNvPr id="898" name="TextBox 897">
            <a:extLst>
              <a:ext uri="{FF2B5EF4-FFF2-40B4-BE49-F238E27FC236}">
                <a16:creationId xmlns:a16="http://schemas.microsoft.com/office/drawing/2014/main" id="{7D38C8A3-5231-890C-CAFF-0C2F54EC922B}"/>
              </a:ext>
            </a:extLst>
          </p:cNvPr>
          <p:cNvSpPr txBox="1"/>
          <p:nvPr/>
        </p:nvSpPr>
        <p:spPr>
          <a:xfrm>
            <a:off x="1142906" y="7976850"/>
            <a:ext cx="1596259"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عَـــــصَـــــرَ</a:t>
            </a:r>
            <a:endParaRPr lang="en-US" sz="3575" b="1" dirty="0">
              <a:latin typeface="Dubai" panose="020B0503030403030204" pitchFamily="34" charset="-78"/>
              <a:cs typeface="Dubai" panose="020B0503030403030204" pitchFamily="34" charset="-78"/>
            </a:endParaRPr>
          </a:p>
        </p:txBody>
      </p:sp>
      <p:sp>
        <p:nvSpPr>
          <p:cNvPr id="899" name="TextBox 898">
            <a:extLst>
              <a:ext uri="{FF2B5EF4-FFF2-40B4-BE49-F238E27FC236}">
                <a16:creationId xmlns:a16="http://schemas.microsoft.com/office/drawing/2014/main" id="{6052F57F-AD64-C73C-203B-58A7F9A2BF7B}"/>
              </a:ext>
            </a:extLst>
          </p:cNvPr>
          <p:cNvSpPr txBox="1"/>
          <p:nvPr/>
        </p:nvSpPr>
        <p:spPr>
          <a:xfrm>
            <a:off x="4914904" y="7961492"/>
            <a:ext cx="152957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دَخَــــــلَ</a:t>
            </a:r>
            <a:endParaRPr lang="en-US" sz="3575" b="1" dirty="0">
              <a:latin typeface="Dubai" panose="020B0503030403030204" pitchFamily="34" charset="-78"/>
              <a:cs typeface="Dubai" panose="020B0503030403030204" pitchFamily="34" charset="-78"/>
            </a:endParaRPr>
          </a:p>
        </p:txBody>
      </p:sp>
      <p:sp>
        <p:nvSpPr>
          <p:cNvPr id="900" name="TextBox 899">
            <a:extLst>
              <a:ext uri="{FF2B5EF4-FFF2-40B4-BE49-F238E27FC236}">
                <a16:creationId xmlns:a16="http://schemas.microsoft.com/office/drawing/2014/main" id="{D625D418-2352-9991-4811-48ADE1922A56}"/>
              </a:ext>
            </a:extLst>
          </p:cNvPr>
          <p:cNvSpPr txBox="1"/>
          <p:nvPr/>
        </p:nvSpPr>
        <p:spPr>
          <a:xfrm>
            <a:off x="1245585" y="6944326"/>
            <a:ext cx="140784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دَرَجَ</a:t>
            </a:r>
            <a:endParaRPr lang="en-US" sz="3575" b="1" dirty="0">
              <a:latin typeface="Dubai" panose="020B0503030403030204" pitchFamily="34" charset="-78"/>
              <a:cs typeface="Dubai" panose="020B0503030403030204" pitchFamily="34" charset="-78"/>
            </a:endParaRPr>
          </a:p>
        </p:txBody>
      </p:sp>
      <p:sp>
        <p:nvSpPr>
          <p:cNvPr id="901" name="TextBox 900">
            <a:extLst>
              <a:ext uri="{FF2B5EF4-FFF2-40B4-BE49-F238E27FC236}">
                <a16:creationId xmlns:a16="http://schemas.microsoft.com/office/drawing/2014/main" id="{547FE56E-7698-C0A5-7953-8D5D32AD14F2}"/>
              </a:ext>
            </a:extLst>
          </p:cNvPr>
          <p:cNvSpPr txBox="1"/>
          <p:nvPr/>
        </p:nvSpPr>
        <p:spPr>
          <a:xfrm>
            <a:off x="3248314" y="6912560"/>
            <a:ext cx="140784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دَرَسَ</a:t>
            </a:r>
            <a:endParaRPr lang="en-US" sz="3575" b="1" dirty="0">
              <a:latin typeface="Dubai" panose="020B0503030403030204" pitchFamily="34" charset="-78"/>
              <a:cs typeface="Dubai" panose="020B0503030403030204" pitchFamily="34" charset="-78"/>
            </a:endParaRPr>
          </a:p>
        </p:txBody>
      </p:sp>
      <p:sp>
        <p:nvSpPr>
          <p:cNvPr id="902" name="Rectangle 901">
            <a:extLst>
              <a:ext uri="{FF2B5EF4-FFF2-40B4-BE49-F238E27FC236}">
                <a16:creationId xmlns:a16="http://schemas.microsoft.com/office/drawing/2014/main" id="{45230F30-E24D-EFD5-350E-4DDB653E6EC4}"/>
              </a:ext>
            </a:extLst>
          </p:cNvPr>
          <p:cNvSpPr/>
          <p:nvPr/>
        </p:nvSpPr>
        <p:spPr>
          <a:xfrm>
            <a:off x="1878923" y="2461635"/>
            <a:ext cx="4469493" cy="442429"/>
          </a:xfrm>
          <a:prstGeom prst="rect">
            <a:avLst/>
          </a:prstGeom>
        </p:spPr>
        <p:txBody>
          <a:bodyPr wrap="none">
            <a:spAutoFit/>
          </a:bodyPr>
          <a:lstStyle/>
          <a:p>
            <a:pPr algn="r" rtl="1"/>
            <a:r>
              <a:rPr lang="ar-AE" sz="2275" b="1" dirty="0">
                <a:solidFill>
                  <a:srgbClr val="C00000"/>
                </a:solidFill>
                <a:latin typeface="Dubai" panose="020B0503030403030204" pitchFamily="34" charset="-78"/>
                <a:cs typeface="Dubai" panose="020B0503030403030204" pitchFamily="34" charset="-78"/>
              </a:rPr>
              <a:t>قراءة كلمات ثلاثية الأحرف بحركة الفتحة</a:t>
            </a:r>
            <a:endParaRPr lang="en-US" sz="2275" dirty="0">
              <a:solidFill>
                <a:srgbClr val="C00000"/>
              </a:solidFill>
              <a:latin typeface="Dubai" panose="020B0503030403030204" pitchFamily="34" charset="-78"/>
              <a:cs typeface="Dubai" panose="020B0503030403030204" pitchFamily="34" charset="-78"/>
            </a:endParaRPr>
          </a:p>
        </p:txBody>
      </p:sp>
    </p:spTree>
    <p:extLst>
      <p:ext uri="{BB962C8B-B14F-4D97-AF65-F5344CB8AC3E}">
        <p14:creationId xmlns:p14="http://schemas.microsoft.com/office/powerpoint/2010/main" val="578514267"/>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Shape 722"/>
        <p:cNvGrpSpPr/>
        <p:nvPr/>
      </p:nvGrpSpPr>
      <p:grpSpPr>
        <a:xfrm>
          <a:off x="0" y="0"/>
          <a:ext cx="0" cy="0"/>
          <a:chOff x="0" y="0"/>
          <a:chExt cx="0" cy="0"/>
        </a:xfrm>
      </p:grpSpPr>
      <p:grpSp>
        <p:nvGrpSpPr>
          <p:cNvPr id="725" name="Google Shape;725;p24"/>
          <p:cNvGrpSpPr/>
          <p:nvPr/>
        </p:nvGrpSpPr>
        <p:grpSpPr>
          <a:xfrm>
            <a:off x="1540585" y="645459"/>
            <a:ext cx="5470400" cy="1511512"/>
            <a:chOff x="1306400" y="6116550"/>
            <a:chExt cx="4810650" cy="823800"/>
          </a:xfrm>
        </p:grpSpPr>
        <p:sp>
          <p:nvSpPr>
            <p:cNvPr id="726" name="Google Shape;726;p24"/>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727" name="Google Shape;727;p24"/>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728" name="Google Shape;728;p24"/>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29" name="Google Shape;729;p24"/>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0" name="Google Shape;730;p24"/>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1" name="Google Shape;731;p24"/>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732" name="Google Shape;732;p24"/>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3" name="Google Shape;733;p24"/>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4" name="Google Shape;734;p24"/>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5" name="Google Shape;735;p24"/>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6" name="Google Shape;736;p24"/>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7" name="Google Shape;737;p24"/>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8" name="Google Shape;738;p24"/>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39" name="Google Shape;739;p24"/>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0" name="Google Shape;740;p24"/>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1" name="Google Shape;741;p24"/>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2" name="Google Shape;742;p24"/>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3" name="Google Shape;743;p24"/>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4" name="Google Shape;744;p24"/>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5" name="Google Shape;745;p24"/>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6" name="Google Shape;746;p24"/>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7" name="Google Shape;747;p24"/>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8" name="Google Shape;748;p24"/>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49" name="Google Shape;749;p24"/>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0" name="Google Shape;750;p24"/>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1" name="Google Shape;751;p24"/>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2" name="Google Shape;752;p24"/>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3" name="Google Shape;753;p24"/>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4" name="Google Shape;754;p24"/>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5" name="Google Shape;755;p24"/>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6" name="Google Shape;756;p24"/>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7" name="Google Shape;757;p24"/>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8" name="Google Shape;758;p24"/>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59" name="Google Shape;759;p24"/>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0" name="Google Shape;760;p24"/>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1" name="Google Shape;761;p24"/>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2" name="Google Shape;762;p24"/>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3" name="Google Shape;763;p24"/>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4" name="Google Shape;764;p24"/>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5" name="Google Shape;765;p24"/>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6" name="Google Shape;766;p24"/>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767" name="Google Shape;767;p24"/>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cxnSp>
        <p:nvCxnSpPr>
          <p:cNvPr id="812" name="Google Shape;812;p24"/>
          <p:cNvCxnSpPr>
            <a:cxnSpLocks/>
          </p:cNvCxnSpPr>
          <p:nvPr/>
        </p:nvCxnSpPr>
        <p:spPr>
          <a:xfrm>
            <a:off x="1219953" y="3016889"/>
            <a:ext cx="5946213" cy="237962"/>
          </a:xfrm>
          <a:prstGeom prst="straightConnector1">
            <a:avLst/>
          </a:prstGeom>
          <a:noFill/>
          <a:ln w="38100" cap="rnd" cmpd="sng">
            <a:solidFill>
              <a:schemeClr val="tx1">
                <a:lumMod val="95000"/>
                <a:lumOff val="5000"/>
              </a:schemeClr>
            </a:solidFill>
            <a:prstDash val="dash"/>
            <a:round/>
            <a:headEnd type="none" w="med" len="med"/>
            <a:tailEnd type="none" w="med" len="med"/>
          </a:ln>
        </p:spPr>
      </p:cxnSp>
      <p:cxnSp>
        <p:nvCxnSpPr>
          <p:cNvPr id="875" name="Google Shape;875;p24"/>
          <p:cNvCxnSpPr>
            <a:cxnSpLocks/>
          </p:cNvCxnSpPr>
          <p:nvPr/>
        </p:nvCxnSpPr>
        <p:spPr>
          <a:xfrm>
            <a:off x="473854" y="9663617"/>
            <a:ext cx="2261981" cy="90571"/>
          </a:xfrm>
          <a:prstGeom prst="straightConnector1">
            <a:avLst/>
          </a:prstGeom>
          <a:noFill/>
          <a:ln w="38100" cap="rnd" cmpd="sng">
            <a:solidFill>
              <a:schemeClr val="dk1"/>
            </a:solidFill>
            <a:prstDash val="dash"/>
            <a:round/>
            <a:headEnd type="none" w="med" len="med"/>
            <a:tailEnd type="none" w="med" len="med"/>
          </a:ln>
        </p:spPr>
      </p:cxnSp>
      <p:sp>
        <p:nvSpPr>
          <p:cNvPr id="896" name="Google Shape;896;p24"/>
          <p:cNvSpPr/>
          <p:nvPr/>
        </p:nvSpPr>
        <p:spPr>
          <a:xfrm>
            <a:off x="2768777" y="954280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3" name="TextBox 2">
            <a:extLst>
              <a:ext uri="{FF2B5EF4-FFF2-40B4-BE49-F238E27FC236}">
                <a16:creationId xmlns:a16="http://schemas.microsoft.com/office/drawing/2014/main" id="{A217E064-3D99-D7CE-02DC-EED6254E6058}"/>
              </a:ext>
            </a:extLst>
          </p:cNvPr>
          <p:cNvSpPr txBox="1"/>
          <p:nvPr/>
        </p:nvSpPr>
        <p:spPr>
          <a:xfrm>
            <a:off x="3996371" y="816393"/>
            <a:ext cx="1226619" cy="307777"/>
          </a:xfrm>
          <a:prstGeom prst="rect">
            <a:avLst/>
          </a:prstGeom>
          <a:noFill/>
        </p:spPr>
        <p:txBody>
          <a:bodyPr wrap="none" rtlCol="0">
            <a:spAutoFit/>
          </a:bodyPr>
          <a:lstStyle/>
          <a:p>
            <a:pPr marL="0" algn="r" defTabSz="457200" rtl="1" eaLnBrk="1" latinLnBrk="0" hangingPunct="1"/>
            <a:r>
              <a:rPr lang="ar-SA" b="1" dirty="0">
                <a:latin typeface="Dubai Medium" panose="020B0503030403030204" pitchFamily="34" charset="-78"/>
                <a:cs typeface="Dubai Medium" panose="020B0503030403030204" pitchFamily="34" charset="-78"/>
              </a:rPr>
              <a:t>المرحلة السابعة</a:t>
            </a:r>
          </a:p>
        </p:txBody>
      </p:sp>
      <p:sp>
        <p:nvSpPr>
          <p:cNvPr id="5" name="TextBox 4">
            <a:extLst>
              <a:ext uri="{FF2B5EF4-FFF2-40B4-BE49-F238E27FC236}">
                <a16:creationId xmlns:a16="http://schemas.microsoft.com/office/drawing/2014/main" id="{2FAFAE56-3E25-0870-31D0-9A6B6DF8CA3C}"/>
              </a:ext>
            </a:extLst>
          </p:cNvPr>
          <p:cNvSpPr txBox="1"/>
          <p:nvPr/>
        </p:nvSpPr>
        <p:spPr>
          <a:xfrm>
            <a:off x="5541513" y="1208262"/>
            <a:ext cx="1369286"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قراءة كلمات ثلاثية</a:t>
            </a:r>
            <a:endParaRPr lang="en-AE" b="1" dirty="0">
              <a:latin typeface="Dubai Medium" panose="020B0503030403030204" pitchFamily="34" charset="-78"/>
              <a:cs typeface="Dubai Medium" panose="020B0503030403030204" pitchFamily="34" charset="-78"/>
            </a:endParaRPr>
          </a:p>
        </p:txBody>
      </p:sp>
      <p:sp>
        <p:nvSpPr>
          <p:cNvPr id="7" name="TextBox 6">
            <a:extLst>
              <a:ext uri="{FF2B5EF4-FFF2-40B4-BE49-F238E27FC236}">
                <a16:creationId xmlns:a16="http://schemas.microsoft.com/office/drawing/2014/main" id="{AC120953-BAEB-A651-35CB-7B4C79E9E2EC}"/>
              </a:ext>
            </a:extLst>
          </p:cNvPr>
          <p:cNvSpPr txBox="1"/>
          <p:nvPr/>
        </p:nvSpPr>
        <p:spPr>
          <a:xfrm>
            <a:off x="2126314" y="1488985"/>
            <a:ext cx="4884671" cy="307777"/>
          </a:xfrm>
          <a:prstGeom prst="rect">
            <a:avLst/>
          </a:prstGeom>
          <a:noFill/>
        </p:spPr>
        <p:txBody>
          <a:bodyPr wrap="none" rtlCol="0">
            <a:spAutoFit/>
          </a:bodyPr>
          <a:lstStyle/>
          <a:p>
            <a:r>
              <a:rPr lang="ar-SA" b="1" dirty="0">
                <a:latin typeface="Dubai Medium" panose="020B0503030403030204" pitchFamily="34" charset="-78"/>
                <a:cs typeface="Dubai Medium" panose="020B0503030403030204" pitchFamily="34" charset="-78"/>
              </a:rPr>
              <a:t>صغيري .. أنت قادر على تهجئة كلمات ثلاثية الأحرف بحركة الفتح وقراءتها</a:t>
            </a:r>
            <a:endParaRPr lang="en-AE" b="1" dirty="0">
              <a:latin typeface="Dubai Medium" panose="020B0503030403030204" pitchFamily="34" charset="-78"/>
              <a:cs typeface="Dubai Medium" panose="020B0503030403030204" pitchFamily="34" charset="-78"/>
            </a:endParaRPr>
          </a:p>
        </p:txBody>
      </p:sp>
      <p:sp>
        <p:nvSpPr>
          <p:cNvPr id="42" name="TextBox 41">
            <a:extLst>
              <a:ext uri="{FF2B5EF4-FFF2-40B4-BE49-F238E27FC236}">
                <a16:creationId xmlns:a16="http://schemas.microsoft.com/office/drawing/2014/main" id="{E30F520B-BD8A-999B-9B2C-B3D3D51C57AC}"/>
              </a:ext>
            </a:extLst>
          </p:cNvPr>
          <p:cNvSpPr txBox="1"/>
          <p:nvPr/>
        </p:nvSpPr>
        <p:spPr>
          <a:xfrm>
            <a:off x="6980053" y="2618003"/>
            <a:ext cx="184731" cy="307777"/>
          </a:xfrm>
          <a:prstGeom prst="rect">
            <a:avLst/>
          </a:prstGeom>
          <a:noFill/>
        </p:spPr>
        <p:txBody>
          <a:bodyPr wrap="none" rtlCol="0">
            <a:spAutoFit/>
          </a:bodyPr>
          <a:lstStyle/>
          <a:p>
            <a:endParaRPr lang="en-AE" dirty="0"/>
          </a:p>
        </p:txBody>
      </p:sp>
      <p:sp>
        <p:nvSpPr>
          <p:cNvPr id="46" name="Google Shape;896;p24">
            <a:extLst>
              <a:ext uri="{FF2B5EF4-FFF2-40B4-BE49-F238E27FC236}">
                <a16:creationId xmlns:a16="http://schemas.microsoft.com/office/drawing/2014/main" id="{3DE0ADF6-B4A1-3399-5894-627B3FD340CB}"/>
              </a:ext>
            </a:extLst>
          </p:cNvPr>
          <p:cNvSpPr/>
          <p:nvPr/>
        </p:nvSpPr>
        <p:spPr>
          <a:xfrm>
            <a:off x="647336" y="2752577"/>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sp>
        <p:nvSpPr>
          <p:cNvPr id="902" name="Rectangle 901">
            <a:extLst>
              <a:ext uri="{FF2B5EF4-FFF2-40B4-BE49-F238E27FC236}">
                <a16:creationId xmlns:a16="http://schemas.microsoft.com/office/drawing/2014/main" id="{45230F30-E24D-EFD5-350E-4DDB653E6EC4}"/>
              </a:ext>
            </a:extLst>
          </p:cNvPr>
          <p:cNvSpPr/>
          <p:nvPr/>
        </p:nvSpPr>
        <p:spPr>
          <a:xfrm>
            <a:off x="1878923" y="2461635"/>
            <a:ext cx="4469493" cy="442429"/>
          </a:xfrm>
          <a:prstGeom prst="rect">
            <a:avLst/>
          </a:prstGeom>
        </p:spPr>
        <p:txBody>
          <a:bodyPr wrap="none">
            <a:spAutoFit/>
          </a:bodyPr>
          <a:lstStyle/>
          <a:p>
            <a:pPr algn="r" rtl="1"/>
            <a:r>
              <a:rPr lang="ar-AE" sz="2275" b="1" dirty="0">
                <a:solidFill>
                  <a:srgbClr val="C00000"/>
                </a:solidFill>
                <a:latin typeface="Dubai" panose="020B0503030403030204" pitchFamily="34" charset="-78"/>
                <a:cs typeface="Dubai" panose="020B0503030403030204" pitchFamily="34" charset="-78"/>
              </a:rPr>
              <a:t>قراءة كلمات ثلاثية الأحرف بحركة الفتحة</a:t>
            </a:r>
            <a:endParaRPr lang="en-US" sz="2275" dirty="0">
              <a:solidFill>
                <a:srgbClr val="C00000"/>
              </a:solidFill>
              <a:latin typeface="Dubai" panose="020B0503030403030204" pitchFamily="34" charset="-78"/>
              <a:cs typeface="Dubai" panose="020B0503030403030204" pitchFamily="34" charset="-78"/>
            </a:endParaRPr>
          </a:p>
        </p:txBody>
      </p:sp>
      <p:sp>
        <p:nvSpPr>
          <p:cNvPr id="12" name="Rectangle 11">
            <a:extLst>
              <a:ext uri="{FF2B5EF4-FFF2-40B4-BE49-F238E27FC236}">
                <a16:creationId xmlns:a16="http://schemas.microsoft.com/office/drawing/2014/main" id="{C0CD6E6D-BD56-69EC-79C2-46B01A8C22A9}"/>
              </a:ext>
            </a:extLst>
          </p:cNvPr>
          <p:cNvSpPr/>
          <p:nvPr/>
        </p:nvSpPr>
        <p:spPr>
          <a:xfrm>
            <a:off x="4810443" y="3818278"/>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4" name="Rectangle 13">
            <a:extLst>
              <a:ext uri="{FF2B5EF4-FFF2-40B4-BE49-F238E27FC236}">
                <a16:creationId xmlns:a16="http://schemas.microsoft.com/office/drawing/2014/main" id="{0BC7361C-15B8-916D-8715-E3117864CE92}"/>
              </a:ext>
            </a:extLst>
          </p:cNvPr>
          <p:cNvSpPr/>
          <p:nvPr/>
        </p:nvSpPr>
        <p:spPr>
          <a:xfrm>
            <a:off x="2936918" y="3834429"/>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6" name="Rectangle 15">
            <a:extLst>
              <a:ext uri="{FF2B5EF4-FFF2-40B4-BE49-F238E27FC236}">
                <a16:creationId xmlns:a16="http://schemas.microsoft.com/office/drawing/2014/main" id="{131DB8FE-6FDA-6081-FE76-9FEAA54127B8}"/>
              </a:ext>
            </a:extLst>
          </p:cNvPr>
          <p:cNvSpPr/>
          <p:nvPr/>
        </p:nvSpPr>
        <p:spPr>
          <a:xfrm>
            <a:off x="1063393" y="3818278"/>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18" name="Rectangle 17">
            <a:extLst>
              <a:ext uri="{FF2B5EF4-FFF2-40B4-BE49-F238E27FC236}">
                <a16:creationId xmlns:a16="http://schemas.microsoft.com/office/drawing/2014/main" id="{10D1AC53-8BC2-8B9D-44EE-BDEB2B72018A}"/>
              </a:ext>
            </a:extLst>
          </p:cNvPr>
          <p:cNvSpPr/>
          <p:nvPr/>
        </p:nvSpPr>
        <p:spPr>
          <a:xfrm>
            <a:off x="4819316" y="488561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0" name="Rectangle 19">
            <a:extLst>
              <a:ext uri="{FF2B5EF4-FFF2-40B4-BE49-F238E27FC236}">
                <a16:creationId xmlns:a16="http://schemas.microsoft.com/office/drawing/2014/main" id="{0EA8BCEA-3B61-7A56-D95D-B1F30E2C3CC8}"/>
              </a:ext>
            </a:extLst>
          </p:cNvPr>
          <p:cNvSpPr/>
          <p:nvPr/>
        </p:nvSpPr>
        <p:spPr>
          <a:xfrm>
            <a:off x="2945791" y="488561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2" name="Rectangle 21">
            <a:extLst>
              <a:ext uri="{FF2B5EF4-FFF2-40B4-BE49-F238E27FC236}">
                <a16:creationId xmlns:a16="http://schemas.microsoft.com/office/drawing/2014/main" id="{8E9ED4DD-CFAE-68F2-F34F-9E3F88C11123}"/>
              </a:ext>
            </a:extLst>
          </p:cNvPr>
          <p:cNvSpPr/>
          <p:nvPr/>
        </p:nvSpPr>
        <p:spPr>
          <a:xfrm>
            <a:off x="1087618" y="4844498"/>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4" name="Rectangle 23">
            <a:extLst>
              <a:ext uri="{FF2B5EF4-FFF2-40B4-BE49-F238E27FC236}">
                <a16:creationId xmlns:a16="http://schemas.microsoft.com/office/drawing/2014/main" id="{5A9D91DB-0A39-C84B-1157-1526062A9010}"/>
              </a:ext>
            </a:extLst>
          </p:cNvPr>
          <p:cNvSpPr/>
          <p:nvPr/>
        </p:nvSpPr>
        <p:spPr>
          <a:xfrm>
            <a:off x="4796828" y="5928853"/>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6" name="Rectangle 25">
            <a:extLst>
              <a:ext uri="{FF2B5EF4-FFF2-40B4-BE49-F238E27FC236}">
                <a16:creationId xmlns:a16="http://schemas.microsoft.com/office/drawing/2014/main" id="{C91DAA10-7E5E-BE34-DE89-6287CF01E394}"/>
              </a:ext>
            </a:extLst>
          </p:cNvPr>
          <p:cNvSpPr/>
          <p:nvPr/>
        </p:nvSpPr>
        <p:spPr>
          <a:xfrm>
            <a:off x="2923303" y="591270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28" name="Rectangle 27">
            <a:extLst>
              <a:ext uri="{FF2B5EF4-FFF2-40B4-BE49-F238E27FC236}">
                <a16:creationId xmlns:a16="http://schemas.microsoft.com/office/drawing/2014/main" id="{349E0B6E-1894-5695-B8F4-36ED87C0A057}"/>
              </a:ext>
            </a:extLst>
          </p:cNvPr>
          <p:cNvSpPr/>
          <p:nvPr/>
        </p:nvSpPr>
        <p:spPr>
          <a:xfrm>
            <a:off x="1049778" y="5912702"/>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0" name="Rectangle 29">
            <a:extLst>
              <a:ext uri="{FF2B5EF4-FFF2-40B4-BE49-F238E27FC236}">
                <a16:creationId xmlns:a16="http://schemas.microsoft.com/office/drawing/2014/main" id="{C7BA4959-4EEF-6D0D-5A5F-627D033EE396}"/>
              </a:ext>
            </a:extLst>
          </p:cNvPr>
          <p:cNvSpPr/>
          <p:nvPr/>
        </p:nvSpPr>
        <p:spPr>
          <a:xfrm>
            <a:off x="4767975" y="6979465"/>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2" name="Rectangle 31">
            <a:extLst>
              <a:ext uri="{FF2B5EF4-FFF2-40B4-BE49-F238E27FC236}">
                <a16:creationId xmlns:a16="http://schemas.microsoft.com/office/drawing/2014/main" id="{52655C91-7E2C-9629-4213-29CA112DE4DA}"/>
              </a:ext>
            </a:extLst>
          </p:cNvPr>
          <p:cNvSpPr/>
          <p:nvPr/>
        </p:nvSpPr>
        <p:spPr>
          <a:xfrm>
            <a:off x="2888470" y="6935527"/>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4" name="Rectangle 33">
            <a:extLst>
              <a:ext uri="{FF2B5EF4-FFF2-40B4-BE49-F238E27FC236}">
                <a16:creationId xmlns:a16="http://schemas.microsoft.com/office/drawing/2014/main" id="{C04252F3-3F8A-B185-B880-2D3873DE51F4}"/>
              </a:ext>
            </a:extLst>
          </p:cNvPr>
          <p:cNvSpPr/>
          <p:nvPr/>
        </p:nvSpPr>
        <p:spPr>
          <a:xfrm>
            <a:off x="1014945" y="6951678"/>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6" name="Rectangle 35">
            <a:extLst>
              <a:ext uri="{FF2B5EF4-FFF2-40B4-BE49-F238E27FC236}">
                <a16:creationId xmlns:a16="http://schemas.microsoft.com/office/drawing/2014/main" id="{BC3D79C6-D02C-85E1-CF22-D46F32FE9013}"/>
              </a:ext>
            </a:extLst>
          </p:cNvPr>
          <p:cNvSpPr/>
          <p:nvPr/>
        </p:nvSpPr>
        <p:spPr>
          <a:xfrm>
            <a:off x="4749712" y="8002290"/>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38" name="Rectangle 37">
            <a:extLst>
              <a:ext uri="{FF2B5EF4-FFF2-40B4-BE49-F238E27FC236}">
                <a16:creationId xmlns:a16="http://schemas.microsoft.com/office/drawing/2014/main" id="{0C356193-E899-81F2-D540-7007EE14577E}"/>
              </a:ext>
            </a:extLst>
          </p:cNvPr>
          <p:cNvSpPr/>
          <p:nvPr/>
        </p:nvSpPr>
        <p:spPr>
          <a:xfrm>
            <a:off x="2876187" y="8002290"/>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40" name="Rectangle 39">
            <a:extLst>
              <a:ext uri="{FF2B5EF4-FFF2-40B4-BE49-F238E27FC236}">
                <a16:creationId xmlns:a16="http://schemas.microsoft.com/office/drawing/2014/main" id="{B091C120-D9CB-A7BD-F224-5833CAE7BC8F}"/>
              </a:ext>
            </a:extLst>
          </p:cNvPr>
          <p:cNvSpPr/>
          <p:nvPr/>
        </p:nvSpPr>
        <p:spPr>
          <a:xfrm>
            <a:off x="1002662" y="8002290"/>
            <a:ext cx="1712016" cy="893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63"/>
          </a:p>
        </p:txBody>
      </p:sp>
      <p:sp>
        <p:nvSpPr>
          <p:cNvPr id="903" name="TextBox 902">
            <a:extLst>
              <a:ext uri="{FF2B5EF4-FFF2-40B4-BE49-F238E27FC236}">
                <a16:creationId xmlns:a16="http://schemas.microsoft.com/office/drawing/2014/main" id="{284F0781-619F-07F3-7159-13F91D792D41}"/>
              </a:ext>
            </a:extLst>
          </p:cNvPr>
          <p:cNvSpPr txBox="1"/>
          <p:nvPr/>
        </p:nvSpPr>
        <p:spPr>
          <a:xfrm>
            <a:off x="1218160" y="4999631"/>
            <a:ext cx="1491283"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فَـــــرَحَ</a:t>
            </a:r>
            <a:endParaRPr lang="en-US" sz="3575" b="1" dirty="0">
              <a:latin typeface="Dubai" panose="020B0503030403030204" pitchFamily="34" charset="-78"/>
              <a:cs typeface="Dubai" panose="020B0503030403030204" pitchFamily="34" charset="-78"/>
            </a:endParaRPr>
          </a:p>
        </p:txBody>
      </p:sp>
      <p:sp>
        <p:nvSpPr>
          <p:cNvPr id="905" name="TextBox 904">
            <a:extLst>
              <a:ext uri="{FF2B5EF4-FFF2-40B4-BE49-F238E27FC236}">
                <a16:creationId xmlns:a16="http://schemas.microsoft.com/office/drawing/2014/main" id="{9D2ADE08-8F8C-DCC8-33EF-03A7A7FFC80B}"/>
              </a:ext>
            </a:extLst>
          </p:cNvPr>
          <p:cNvSpPr txBox="1"/>
          <p:nvPr/>
        </p:nvSpPr>
        <p:spPr>
          <a:xfrm>
            <a:off x="2936919" y="4009090"/>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طَــــــرَحَ</a:t>
            </a:r>
            <a:endParaRPr lang="en-US" sz="3575" b="1" dirty="0">
              <a:latin typeface="Dubai" panose="020B0503030403030204" pitchFamily="34" charset="-78"/>
              <a:cs typeface="Dubai" panose="020B0503030403030204" pitchFamily="34" charset="-78"/>
            </a:endParaRPr>
          </a:p>
        </p:txBody>
      </p:sp>
      <p:sp>
        <p:nvSpPr>
          <p:cNvPr id="907" name="TextBox 906">
            <a:extLst>
              <a:ext uri="{FF2B5EF4-FFF2-40B4-BE49-F238E27FC236}">
                <a16:creationId xmlns:a16="http://schemas.microsoft.com/office/drawing/2014/main" id="{93F5DB30-E1AD-E06E-90A3-80F6B287BBC2}"/>
              </a:ext>
            </a:extLst>
          </p:cNvPr>
          <p:cNvSpPr txBox="1"/>
          <p:nvPr/>
        </p:nvSpPr>
        <p:spPr>
          <a:xfrm>
            <a:off x="1087618" y="3968690"/>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طَـــــرَقَ</a:t>
            </a:r>
            <a:endParaRPr lang="en-US" sz="3575" b="1" dirty="0">
              <a:latin typeface="Dubai" panose="020B0503030403030204" pitchFamily="34" charset="-78"/>
              <a:cs typeface="Dubai" panose="020B0503030403030204" pitchFamily="34" charset="-78"/>
            </a:endParaRPr>
          </a:p>
        </p:txBody>
      </p:sp>
      <p:sp>
        <p:nvSpPr>
          <p:cNvPr id="909" name="TextBox 908">
            <a:extLst>
              <a:ext uri="{FF2B5EF4-FFF2-40B4-BE49-F238E27FC236}">
                <a16:creationId xmlns:a16="http://schemas.microsoft.com/office/drawing/2014/main" id="{B7E2B136-1798-BA48-BF9C-96386F512FAB}"/>
              </a:ext>
            </a:extLst>
          </p:cNvPr>
          <p:cNvSpPr txBox="1"/>
          <p:nvPr/>
        </p:nvSpPr>
        <p:spPr>
          <a:xfrm>
            <a:off x="4819317" y="5036029"/>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غَــــسَـــــلَ</a:t>
            </a:r>
            <a:endParaRPr lang="en-US" sz="3575" b="1" dirty="0">
              <a:latin typeface="Dubai" panose="020B0503030403030204" pitchFamily="34" charset="-78"/>
              <a:cs typeface="Dubai" panose="020B0503030403030204" pitchFamily="34" charset="-78"/>
            </a:endParaRPr>
          </a:p>
        </p:txBody>
      </p:sp>
      <p:sp>
        <p:nvSpPr>
          <p:cNvPr id="911" name="TextBox 910">
            <a:extLst>
              <a:ext uri="{FF2B5EF4-FFF2-40B4-BE49-F238E27FC236}">
                <a16:creationId xmlns:a16="http://schemas.microsoft.com/office/drawing/2014/main" id="{0DC916B7-C8E4-51E3-F3F4-A5A8B7EF8C1A}"/>
              </a:ext>
            </a:extLst>
          </p:cNvPr>
          <p:cNvSpPr txBox="1"/>
          <p:nvPr/>
        </p:nvSpPr>
        <p:spPr>
          <a:xfrm>
            <a:off x="2921567" y="5019878"/>
            <a:ext cx="166356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سَــــمَـــــحَ</a:t>
            </a:r>
            <a:endParaRPr lang="en-US" sz="3575" b="1" dirty="0">
              <a:latin typeface="Dubai" panose="020B0503030403030204" pitchFamily="34" charset="-78"/>
              <a:cs typeface="Dubai" panose="020B0503030403030204" pitchFamily="34" charset="-78"/>
            </a:endParaRPr>
          </a:p>
        </p:txBody>
      </p:sp>
      <p:sp>
        <p:nvSpPr>
          <p:cNvPr id="913" name="TextBox 912">
            <a:extLst>
              <a:ext uri="{FF2B5EF4-FFF2-40B4-BE49-F238E27FC236}">
                <a16:creationId xmlns:a16="http://schemas.microsoft.com/office/drawing/2014/main" id="{545603C9-3136-0F28-1C1E-F033D80C9F7A}"/>
              </a:ext>
            </a:extLst>
          </p:cNvPr>
          <p:cNvSpPr txBox="1"/>
          <p:nvPr/>
        </p:nvSpPr>
        <p:spPr>
          <a:xfrm>
            <a:off x="4850803" y="4009090"/>
            <a:ext cx="171201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ضَــــرَبَ</a:t>
            </a:r>
            <a:endParaRPr lang="en-US" sz="3575" b="1" dirty="0">
              <a:latin typeface="Dubai" panose="020B0503030403030204" pitchFamily="34" charset="-78"/>
              <a:cs typeface="Dubai" panose="020B0503030403030204" pitchFamily="34" charset="-78"/>
            </a:endParaRPr>
          </a:p>
        </p:txBody>
      </p:sp>
      <p:sp>
        <p:nvSpPr>
          <p:cNvPr id="915" name="TextBox 914">
            <a:extLst>
              <a:ext uri="{FF2B5EF4-FFF2-40B4-BE49-F238E27FC236}">
                <a16:creationId xmlns:a16="http://schemas.microsoft.com/office/drawing/2014/main" id="{84E1336F-6C69-183D-CAFF-9E7EFE965E66}"/>
              </a:ext>
            </a:extLst>
          </p:cNvPr>
          <p:cNvSpPr txBox="1"/>
          <p:nvPr/>
        </p:nvSpPr>
        <p:spPr>
          <a:xfrm>
            <a:off x="4621861" y="6087672"/>
            <a:ext cx="211038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فَـــــقَــــدَ</a:t>
            </a:r>
            <a:endParaRPr lang="en-US" sz="3575" b="1" dirty="0">
              <a:latin typeface="Dubai" panose="020B0503030403030204" pitchFamily="34" charset="-78"/>
              <a:cs typeface="Dubai" panose="020B0503030403030204" pitchFamily="34" charset="-78"/>
            </a:endParaRPr>
          </a:p>
        </p:txBody>
      </p:sp>
      <p:sp>
        <p:nvSpPr>
          <p:cNvPr id="917" name="TextBox 916">
            <a:extLst>
              <a:ext uri="{FF2B5EF4-FFF2-40B4-BE49-F238E27FC236}">
                <a16:creationId xmlns:a16="http://schemas.microsoft.com/office/drawing/2014/main" id="{9029DC55-F243-33D5-5D2A-478EE65C13B2}"/>
              </a:ext>
            </a:extLst>
          </p:cNvPr>
          <p:cNvSpPr txBox="1"/>
          <p:nvPr/>
        </p:nvSpPr>
        <p:spPr>
          <a:xfrm>
            <a:off x="2909847" y="6119973"/>
            <a:ext cx="1712015"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لَـــــمَــــــسَ</a:t>
            </a:r>
            <a:endParaRPr lang="en-US" sz="3575" b="1" dirty="0">
              <a:latin typeface="Dubai" panose="020B0503030403030204" pitchFamily="34" charset="-78"/>
              <a:cs typeface="Dubai" panose="020B0503030403030204" pitchFamily="34" charset="-78"/>
            </a:endParaRPr>
          </a:p>
        </p:txBody>
      </p:sp>
      <p:sp>
        <p:nvSpPr>
          <p:cNvPr id="919" name="TextBox 918">
            <a:extLst>
              <a:ext uri="{FF2B5EF4-FFF2-40B4-BE49-F238E27FC236}">
                <a16:creationId xmlns:a16="http://schemas.microsoft.com/office/drawing/2014/main" id="{0B7442D6-6E1D-2B2E-99B6-17991C89DF16}"/>
              </a:ext>
            </a:extLst>
          </p:cNvPr>
          <p:cNvSpPr txBox="1"/>
          <p:nvPr/>
        </p:nvSpPr>
        <p:spPr>
          <a:xfrm>
            <a:off x="1232830" y="6063114"/>
            <a:ext cx="137894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مَــــــدَحَ</a:t>
            </a:r>
            <a:endParaRPr lang="en-US" sz="3575" b="1" dirty="0">
              <a:latin typeface="Dubai" panose="020B0503030403030204" pitchFamily="34" charset="-78"/>
              <a:cs typeface="Dubai" panose="020B0503030403030204" pitchFamily="34" charset="-78"/>
            </a:endParaRPr>
          </a:p>
        </p:txBody>
      </p:sp>
      <p:sp>
        <p:nvSpPr>
          <p:cNvPr id="921" name="TextBox 920">
            <a:extLst>
              <a:ext uri="{FF2B5EF4-FFF2-40B4-BE49-F238E27FC236}">
                <a16:creationId xmlns:a16="http://schemas.microsoft.com/office/drawing/2014/main" id="{C762FDD1-96E4-F492-B0A0-5BE88C205327}"/>
              </a:ext>
            </a:extLst>
          </p:cNvPr>
          <p:cNvSpPr txBox="1"/>
          <p:nvPr/>
        </p:nvSpPr>
        <p:spPr>
          <a:xfrm>
            <a:off x="4971208" y="7113726"/>
            <a:ext cx="1327083"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نَـــــفَـــــخَ</a:t>
            </a:r>
            <a:endParaRPr lang="en-US" sz="3575" b="1" dirty="0">
              <a:latin typeface="Dubai" panose="020B0503030403030204" pitchFamily="34" charset="-78"/>
              <a:cs typeface="Dubai" panose="020B0503030403030204" pitchFamily="34" charset="-78"/>
            </a:endParaRPr>
          </a:p>
        </p:txBody>
      </p:sp>
      <p:sp>
        <p:nvSpPr>
          <p:cNvPr id="923" name="TextBox 922">
            <a:extLst>
              <a:ext uri="{FF2B5EF4-FFF2-40B4-BE49-F238E27FC236}">
                <a16:creationId xmlns:a16="http://schemas.microsoft.com/office/drawing/2014/main" id="{B92E596F-0390-1F9E-3698-7E393F7D0DF6}"/>
              </a:ext>
            </a:extLst>
          </p:cNvPr>
          <p:cNvSpPr txBox="1"/>
          <p:nvPr/>
        </p:nvSpPr>
        <p:spPr>
          <a:xfrm>
            <a:off x="2980141" y="8135684"/>
            <a:ext cx="1504108"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دَمَـــــعَ</a:t>
            </a:r>
            <a:endParaRPr lang="en-US" sz="3575" b="1" dirty="0">
              <a:latin typeface="Dubai" panose="020B0503030403030204" pitchFamily="34" charset="-78"/>
              <a:cs typeface="Dubai" panose="020B0503030403030204" pitchFamily="34" charset="-78"/>
            </a:endParaRPr>
          </a:p>
        </p:txBody>
      </p:sp>
      <p:sp>
        <p:nvSpPr>
          <p:cNvPr id="925" name="TextBox 924">
            <a:extLst>
              <a:ext uri="{FF2B5EF4-FFF2-40B4-BE49-F238E27FC236}">
                <a16:creationId xmlns:a16="http://schemas.microsoft.com/office/drawing/2014/main" id="{C2D914D8-CC02-3187-382F-B55A90857DFD}"/>
              </a:ext>
            </a:extLst>
          </p:cNvPr>
          <p:cNvSpPr txBox="1"/>
          <p:nvPr/>
        </p:nvSpPr>
        <p:spPr>
          <a:xfrm>
            <a:off x="1022858" y="8175360"/>
            <a:ext cx="1596259"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حَـــــزَنَ</a:t>
            </a:r>
            <a:endParaRPr lang="en-US" sz="3575" b="1" dirty="0">
              <a:latin typeface="Dubai" panose="020B0503030403030204" pitchFamily="34" charset="-78"/>
              <a:cs typeface="Dubai" panose="020B0503030403030204" pitchFamily="34" charset="-78"/>
            </a:endParaRPr>
          </a:p>
        </p:txBody>
      </p:sp>
      <p:sp>
        <p:nvSpPr>
          <p:cNvPr id="927" name="TextBox 926">
            <a:extLst>
              <a:ext uri="{FF2B5EF4-FFF2-40B4-BE49-F238E27FC236}">
                <a16:creationId xmlns:a16="http://schemas.microsoft.com/office/drawing/2014/main" id="{6C639C99-1979-3A27-6D64-F23B821E91DC}"/>
              </a:ext>
            </a:extLst>
          </p:cNvPr>
          <p:cNvSpPr txBox="1"/>
          <p:nvPr/>
        </p:nvSpPr>
        <p:spPr>
          <a:xfrm>
            <a:off x="4794856" y="8175360"/>
            <a:ext cx="1529574"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مَــــسَـــــــحَ</a:t>
            </a:r>
            <a:endParaRPr lang="en-US" sz="3575" b="1" dirty="0">
              <a:latin typeface="Dubai" panose="020B0503030403030204" pitchFamily="34" charset="-78"/>
              <a:cs typeface="Dubai" panose="020B0503030403030204" pitchFamily="34" charset="-78"/>
            </a:endParaRPr>
          </a:p>
        </p:txBody>
      </p:sp>
      <p:sp>
        <p:nvSpPr>
          <p:cNvPr id="929" name="TextBox 928">
            <a:extLst>
              <a:ext uri="{FF2B5EF4-FFF2-40B4-BE49-F238E27FC236}">
                <a16:creationId xmlns:a16="http://schemas.microsoft.com/office/drawing/2014/main" id="{D72AF1A2-14E6-E02D-EA36-533848797600}"/>
              </a:ext>
            </a:extLst>
          </p:cNvPr>
          <p:cNvSpPr txBox="1"/>
          <p:nvPr/>
        </p:nvSpPr>
        <p:spPr>
          <a:xfrm>
            <a:off x="974222" y="7108597"/>
            <a:ext cx="1684799"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هَـــــمَــــسَ</a:t>
            </a:r>
            <a:endParaRPr lang="en-US" sz="3575" b="1" dirty="0">
              <a:latin typeface="Dubai" panose="020B0503030403030204" pitchFamily="34" charset="-78"/>
              <a:cs typeface="Dubai" panose="020B0503030403030204" pitchFamily="34" charset="-78"/>
            </a:endParaRPr>
          </a:p>
        </p:txBody>
      </p:sp>
      <p:sp>
        <p:nvSpPr>
          <p:cNvPr id="931" name="TextBox 930">
            <a:extLst>
              <a:ext uri="{FF2B5EF4-FFF2-40B4-BE49-F238E27FC236}">
                <a16:creationId xmlns:a16="http://schemas.microsoft.com/office/drawing/2014/main" id="{DA769277-C2B5-21FD-8B9F-0BE371519DB8}"/>
              </a:ext>
            </a:extLst>
          </p:cNvPr>
          <p:cNvSpPr txBox="1"/>
          <p:nvPr/>
        </p:nvSpPr>
        <p:spPr>
          <a:xfrm>
            <a:off x="3102447" y="7069788"/>
            <a:ext cx="1407847" cy="642484"/>
          </a:xfrm>
          <a:prstGeom prst="rect">
            <a:avLst/>
          </a:prstGeom>
          <a:noFill/>
          <a:ln>
            <a:noFill/>
          </a:ln>
        </p:spPr>
        <p:txBody>
          <a:bodyPr wrap="square" rtlCol="0">
            <a:spAutoFit/>
          </a:bodyPr>
          <a:lstStyle/>
          <a:p>
            <a:pPr algn="ctr" rtl="1"/>
            <a:r>
              <a:rPr lang="ar-AE" sz="3575" b="1" dirty="0">
                <a:latin typeface="Dubai" panose="020B0503030403030204" pitchFamily="34" charset="-78"/>
                <a:cs typeface="Dubai" panose="020B0503030403030204" pitchFamily="34" charset="-78"/>
              </a:rPr>
              <a:t>هَــــــرَبَ</a:t>
            </a:r>
            <a:endParaRPr lang="en-US" sz="3575" b="1" dirty="0">
              <a:latin typeface="Dubai" panose="020B0503030403030204" pitchFamily="34" charset="-78"/>
              <a:cs typeface="Dubai" panose="020B0503030403030204" pitchFamily="34" charset="-78"/>
            </a:endParaRPr>
          </a:p>
        </p:txBody>
      </p:sp>
      <p:sp>
        <p:nvSpPr>
          <p:cNvPr id="932" name="TextBox 931">
            <a:extLst>
              <a:ext uri="{FF2B5EF4-FFF2-40B4-BE49-F238E27FC236}">
                <a16:creationId xmlns:a16="http://schemas.microsoft.com/office/drawing/2014/main" id="{3754DAAF-FA1C-E6BC-F6CC-9FBE3B1D70DE}"/>
              </a:ext>
            </a:extLst>
          </p:cNvPr>
          <p:cNvSpPr txBox="1"/>
          <p:nvPr/>
        </p:nvSpPr>
        <p:spPr>
          <a:xfrm>
            <a:off x="7658100" y="12153900"/>
            <a:ext cx="184731" cy="307777"/>
          </a:xfrm>
          <a:prstGeom prst="rect">
            <a:avLst/>
          </a:prstGeom>
          <a:noFill/>
        </p:spPr>
        <p:txBody>
          <a:bodyPr wrap="none" rtlCol="0">
            <a:spAutoFit/>
          </a:bodyPr>
          <a:lstStyle/>
          <a:p>
            <a:endParaRPr lang="en-AE" dirty="0"/>
          </a:p>
        </p:txBody>
      </p:sp>
    </p:spTree>
    <p:extLst>
      <p:ext uri="{BB962C8B-B14F-4D97-AF65-F5344CB8AC3E}">
        <p14:creationId xmlns:p14="http://schemas.microsoft.com/office/powerpoint/2010/main" val="2794837836"/>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2706" name="Picture 2">
            <a:extLst>
              <a:ext uri="{FF2B5EF4-FFF2-40B4-BE49-F238E27FC236}">
                <a16:creationId xmlns:a16="http://schemas.microsoft.com/office/drawing/2014/main" id="{DD28DB73-0CA1-2097-D89D-3FDFD2DA3952}"/>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2839" b="2768"/>
          <a:stretch/>
        </p:blipFill>
        <p:spPr bwMode="auto">
          <a:xfrm>
            <a:off x="766214" y="483248"/>
            <a:ext cx="6027246" cy="97253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60153975"/>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Shape 1746"/>
        <p:cNvGrpSpPr/>
        <p:nvPr/>
      </p:nvGrpSpPr>
      <p:grpSpPr>
        <a:xfrm>
          <a:off x="0" y="0"/>
          <a:ext cx="0" cy="0"/>
          <a:chOff x="0" y="0"/>
          <a:chExt cx="0" cy="0"/>
        </a:xfrm>
      </p:grpSpPr>
      <p:sp>
        <p:nvSpPr>
          <p:cNvPr id="1747" name="Google Shape;1747;p29"/>
          <p:cNvSpPr txBox="1">
            <a:spLocks noGrp="1"/>
          </p:cNvSpPr>
          <p:nvPr>
            <p:ph type="title"/>
          </p:nvPr>
        </p:nvSpPr>
        <p:spPr>
          <a:xfrm>
            <a:off x="1102487" y="71022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b="0" dirty="0">
                <a:latin typeface="Dubai Medium" panose="020B0503030403030204" pitchFamily="34" charset="-78"/>
                <a:cs typeface="Dubai Medium" panose="020B0503030403030204" pitchFamily="34" charset="-78"/>
              </a:rPr>
              <a:t>الرياضيات و الأرقام</a:t>
            </a:r>
            <a:endParaRPr sz="2800" b="0" dirty="0">
              <a:latin typeface="Dubai Medium" panose="020B0503030403030204" pitchFamily="34" charset="-78"/>
              <a:cs typeface="Dubai Medium" panose="020B0503030403030204" pitchFamily="34" charset="-78"/>
            </a:endParaRPr>
          </a:p>
        </p:txBody>
      </p:sp>
      <p:sp>
        <p:nvSpPr>
          <p:cNvPr id="1749" name="Google Shape;1749;p29"/>
          <p:cNvSpPr/>
          <p:nvPr/>
        </p:nvSpPr>
        <p:spPr>
          <a:xfrm>
            <a:off x="6053207" y="75053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70C0"/>
          </a:solidFill>
          <a:ln>
            <a:solidFill>
              <a:srgbClr val="0070C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50" name="Google Shape;1750;p29"/>
          <p:cNvSpPr/>
          <p:nvPr/>
        </p:nvSpPr>
        <p:spPr>
          <a:xfrm flipH="1">
            <a:off x="839307" y="1836309"/>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C000"/>
          </a:solidFill>
          <a:ln>
            <a:solidFill>
              <a:srgbClr val="FF930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51" name="Google Shape;1751;p29"/>
          <p:cNvGrpSpPr/>
          <p:nvPr/>
        </p:nvGrpSpPr>
        <p:grpSpPr>
          <a:xfrm rot="5400000">
            <a:off x="3628416" y="1154809"/>
            <a:ext cx="303169" cy="2439688"/>
            <a:chOff x="1447453" y="7809990"/>
            <a:chExt cx="134062" cy="1078792"/>
          </a:xfrm>
          <a:solidFill>
            <a:srgbClr val="C00000"/>
          </a:solidFill>
        </p:grpSpPr>
        <p:sp>
          <p:nvSpPr>
            <p:cNvPr id="1752" name="Google Shape;1752;p29"/>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3" name="Google Shape;1753;p29"/>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4" name="Google Shape;1754;p29"/>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5" name="Google Shape;1755;p29"/>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6" name="Google Shape;1756;p29"/>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7" name="Google Shape;1757;p29"/>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8" name="Google Shape;1758;p29"/>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9" name="Google Shape;1759;p29"/>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60" name="Google Shape;1760;p29"/>
          <p:cNvSpPr/>
          <p:nvPr/>
        </p:nvSpPr>
        <p:spPr>
          <a:xfrm>
            <a:off x="6672550" y="3774775"/>
            <a:ext cx="40200" cy="303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1" name="Google Shape;1761;p29"/>
          <p:cNvGrpSpPr/>
          <p:nvPr/>
        </p:nvGrpSpPr>
        <p:grpSpPr>
          <a:xfrm>
            <a:off x="847172" y="2645850"/>
            <a:ext cx="5865721" cy="6463765"/>
            <a:chOff x="1054575" y="2278225"/>
            <a:chExt cx="1435425" cy="1581775"/>
          </a:xfrm>
        </p:grpSpPr>
        <p:sp>
          <p:nvSpPr>
            <p:cNvPr id="1762" name="Google Shape;1762;p29"/>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3" name="Google Shape;1763;p29"/>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4" name="Google Shape;1764;p29"/>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5" name="Google Shape;1765;p29"/>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766" name="Google Shape;1766;p29"/>
          <p:cNvGrpSpPr/>
          <p:nvPr/>
        </p:nvGrpSpPr>
        <p:grpSpPr>
          <a:xfrm rot="863241">
            <a:off x="5556943" y="5079233"/>
            <a:ext cx="528051" cy="533538"/>
            <a:chOff x="437565" y="8708489"/>
            <a:chExt cx="179565" cy="181437"/>
          </a:xfrm>
          <a:solidFill>
            <a:srgbClr val="FFFF00"/>
          </a:solidFill>
        </p:grpSpPr>
        <p:sp>
          <p:nvSpPr>
            <p:cNvPr id="1767" name="Google Shape;1767;p29"/>
            <p:cNvSpPr/>
            <p:nvPr/>
          </p:nvSpPr>
          <p:spPr>
            <a:xfrm>
              <a:off x="437565" y="8708489"/>
              <a:ext cx="179565" cy="181437"/>
            </a:xfrm>
            <a:custGeom>
              <a:avLst/>
              <a:gdLst/>
              <a:ahLst/>
              <a:cxnLst/>
              <a:rect l="l" t="t" r="r" b="b"/>
              <a:pathLst>
                <a:path w="3453" h="3489" extrusionOk="0">
                  <a:moveTo>
                    <a:pt x="1813" y="258"/>
                  </a:moveTo>
                  <a:cubicBezTo>
                    <a:pt x="1921" y="258"/>
                    <a:pt x="2029" y="273"/>
                    <a:pt x="2133" y="306"/>
                  </a:cubicBezTo>
                  <a:lnTo>
                    <a:pt x="2133" y="306"/>
                  </a:lnTo>
                  <a:cubicBezTo>
                    <a:pt x="2159" y="328"/>
                    <a:pt x="2193" y="340"/>
                    <a:pt x="2227" y="341"/>
                  </a:cubicBezTo>
                  <a:lnTo>
                    <a:pt x="2227" y="341"/>
                  </a:lnTo>
                  <a:cubicBezTo>
                    <a:pt x="2235" y="345"/>
                    <a:pt x="2243" y="348"/>
                    <a:pt x="2252" y="352"/>
                  </a:cubicBezTo>
                  <a:cubicBezTo>
                    <a:pt x="2272" y="363"/>
                    <a:pt x="2293" y="367"/>
                    <a:pt x="2312" y="367"/>
                  </a:cubicBezTo>
                  <a:cubicBezTo>
                    <a:pt x="2346" y="367"/>
                    <a:pt x="2377" y="353"/>
                    <a:pt x="2401" y="332"/>
                  </a:cubicBezTo>
                  <a:lnTo>
                    <a:pt x="2401" y="332"/>
                  </a:lnTo>
                  <a:cubicBezTo>
                    <a:pt x="2421" y="348"/>
                    <a:pt x="2435" y="370"/>
                    <a:pt x="2459" y="382"/>
                  </a:cubicBezTo>
                  <a:cubicBezTo>
                    <a:pt x="2518" y="427"/>
                    <a:pt x="2578" y="471"/>
                    <a:pt x="2637" y="530"/>
                  </a:cubicBezTo>
                  <a:cubicBezTo>
                    <a:pt x="2741" y="634"/>
                    <a:pt x="2830" y="753"/>
                    <a:pt x="2903" y="885"/>
                  </a:cubicBezTo>
                  <a:cubicBezTo>
                    <a:pt x="3081" y="1182"/>
                    <a:pt x="3156" y="1523"/>
                    <a:pt x="3156" y="1863"/>
                  </a:cubicBezTo>
                  <a:cubicBezTo>
                    <a:pt x="3170" y="2204"/>
                    <a:pt x="3170" y="2604"/>
                    <a:pt x="2903" y="2856"/>
                  </a:cubicBezTo>
                  <a:cubicBezTo>
                    <a:pt x="2682" y="3063"/>
                    <a:pt x="2386" y="3182"/>
                    <a:pt x="2089" y="3212"/>
                  </a:cubicBezTo>
                  <a:cubicBezTo>
                    <a:pt x="2020" y="3220"/>
                    <a:pt x="1951" y="3225"/>
                    <a:pt x="1882" y="3225"/>
                  </a:cubicBezTo>
                  <a:cubicBezTo>
                    <a:pt x="1377" y="3225"/>
                    <a:pt x="897" y="2990"/>
                    <a:pt x="622" y="2560"/>
                  </a:cubicBezTo>
                  <a:cubicBezTo>
                    <a:pt x="312" y="2100"/>
                    <a:pt x="267" y="1478"/>
                    <a:pt x="563" y="990"/>
                  </a:cubicBezTo>
                  <a:cubicBezTo>
                    <a:pt x="813" y="580"/>
                    <a:pt x="1318" y="258"/>
                    <a:pt x="1813" y="258"/>
                  </a:cubicBezTo>
                  <a:close/>
                  <a:moveTo>
                    <a:pt x="1806" y="1"/>
                  </a:moveTo>
                  <a:cubicBezTo>
                    <a:pt x="1286" y="1"/>
                    <a:pt x="767" y="285"/>
                    <a:pt x="445" y="693"/>
                  </a:cubicBezTo>
                  <a:cubicBezTo>
                    <a:pt x="16" y="1256"/>
                    <a:pt x="0" y="2041"/>
                    <a:pt x="371" y="2649"/>
                  </a:cubicBezTo>
                  <a:cubicBezTo>
                    <a:pt x="700" y="3193"/>
                    <a:pt x="1290" y="3488"/>
                    <a:pt x="1917" y="3488"/>
                  </a:cubicBezTo>
                  <a:cubicBezTo>
                    <a:pt x="2023" y="3488"/>
                    <a:pt x="2130" y="3480"/>
                    <a:pt x="2237" y="3463"/>
                  </a:cubicBezTo>
                  <a:cubicBezTo>
                    <a:pt x="2593" y="3389"/>
                    <a:pt x="2963" y="3212"/>
                    <a:pt x="3200" y="2915"/>
                  </a:cubicBezTo>
                  <a:cubicBezTo>
                    <a:pt x="3452" y="2589"/>
                    <a:pt x="3452" y="2070"/>
                    <a:pt x="3407" y="1685"/>
                  </a:cubicBezTo>
                  <a:cubicBezTo>
                    <a:pt x="3363" y="1227"/>
                    <a:pt x="3215" y="797"/>
                    <a:pt x="2919" y="456"/>
                  </a:cubicBezTo>
                  <a:cubicBezTo>
                    <a:pt x="2800" y="293"/>
                    <a:pt x="2623" y="145"/>
                    <a:pt x="2445" y="56"/>
                  </a:cubicBezTo>
                  <a:cubicBezTo>
                    <a:pt x="2405" y="38"/>
                    <a:pt x="2356" y="29"/>
                    <a:pt x="2308" y="29"/>
                  </a:cubicBezTo>
                  <a:cubicBezTo>
                    <a:pt x="2264" y="29"/>
                    <a:pt x="2221" y="37"/>
                    <a:pt x="2184" y="54"/>
                  </a:cubicBezTo>
                  <a:lnTo>
                    <a:pt x="2184" y="54"/>
                  </a:lnTo>
                  <a:cubicBezTo>
                    <a:pt x="2060" y="18"/>
                    <a:pt x="1933" y="1"/>
                    <a:pt x="1806"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8" name="Google Shape;1768;p29"/>
            <p:cNvSpPr/>
            <p:nvPr/>
          </p:nvSpPr>
          <p:spPr>
            <a:xfrm>
              <a:off x="489931" y="8769176"/>
              <a:ext cx="16277" cy="24441"/>
            </a:xfrm>
            <a:custGeom>
              <a:avLst/>
              <a:gdLst/>
              <a:ahLst/>
              <a:cxnLst/>
              <a:rect l="l" t="t" r="r" b="b"/>
              <a:pathLst>
                <a:path w="313" h="470" extrusionOk="0">
                  <a:moveTo>
                    <a:pt x="208" y="0"/>
                  </a:moveTo>
                  <a:cubicBezTo>
                    <a:pt x="178" y="0"/>
                    <a:pt x="149" y="0"/>
                    <a:pt x="119" y="15"/>
                  </a:cubicBezTo>
                  <a:cubicBezTo>
                    <a:pt x="89" y="30"/>
                    <a:pt x="60" y="60"/>
                    <a:pt x="60" y="89"/>
                  </a:cubicBezTo>
                  <a:cubicBezTo>
                    <a:pt x="58" y="97"/>
                    <a:pt x="57" y="104"/>
                    <a:pt x="55" y="112"/>
                  </a:cubicBezTo>
                  <a:lnTo>
                    <a:pt x="55" y="112"/>
                  </a:lnTo>
                  <a:cubicBezTo>
                    <a:pt x="46" y="123"/>
                    <a:pt x="37" y="136"/>
                    <a:pt x="30" y="149"/>
                  </a:cubicBezTo>
                  <a:cubicBezTo>
                    <a:pt x="30" y="208"/>
                    <a:pt x="16" y="252"/>
                    <a:pt x="16" y="297"/>
                  </a:cubicBezTo>
                  <a:cubicBezTo>
                    <a:pt x="0" y="326"/>
                    <a:pt x="0" y="341"/>
                    <a:pt x="0" y="356"/>
                  </a:cubicBezTo>
                  <a:cubicBezTo>
                    <a:pt x="0" y="370"/>
                    <a:pt x="16" y="386"/>
                    <a:pt x="16" y="400"/>
                  </a:cubicBezTo>
                  <a:cubicBezTo>
                    <a:pt x="30" y="429"/>
                    <a:pt x="75" y="459"/>
                    <a:pt x="105" y="459"/>
                  </a:cubicBezTo>
                  <a:cubicBezTo>
                    <a:pt x="117" y="466"/>
                    <a:pt x="130" y="469"/>
                    <a:pt x="142" y="469"/>
                  </a:cubicBezTo>
                  <a:cubicBezTo>
                    <a:pt x="159" y="469"/>
                    <a:pt x="176" y="462"/>
                    <a:pt x="194" y="445"/>
                  </a:cubicBezTo>
                  <a:cubicBezTo>
                    <a:pt x="223" y="429"/>
                    <a:pt x="253" y="400"/>
                    <a:pt x="253" y="370"/>
                  </a:cubicBezTo>
                  <a:cubicBezTo>
                    <a:pt x="261" y="347"/>
                    <a:pt x="269" y="318"/>
                    <a:pt x="274" y="290"/>
                  </a:cubicBezTo>
                  <a:lnTo>
                    <a:pt x="274" y="290"/>
                  </a:lnTo>
                  <a:cubicBezTo>
                    <a:pt x="288" y="249"/>
                    <a:pt x="303" y="209"/>
                    <a:pt x="312" y="163"/>
                  </a:cubicBezTo>
                  <a:cubicBezTo>
                    <a:pt x="312" y="133"/>
                    <a:pt x="312" y="89"/>
                    <a:pt x="297" y="60"/>
                  </a:cubicBezTo>
                  <a:cubicBezTo>
                    <a:pt x="282" y="44"/>
                    <a:pt x="253" y="15"/>
                    <a:pt x="20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9" name="Google Shape;1769;p29"/>
            <p:cNvSpPr/>
            <p:nvPr/>
          </p:nvSpPr>
          <p:spPr>
            <a:xfrm>
              <a:off x="533873" y="8772244"/>
              <a:ext cx="17733" cy="25429"/>
            </a:xfrm>
            <a:custGeom>
              <a:avLst/>
              <a:gdLst/>
              <a:ahLst/>
              <a:cxnLst/>
              <a:rect l="l" t="t" r="r" b="b"/>
              <a:pathLst>
                <a:path w="341" h="489" extrusionOk="0">
                  <a:moveTo>
                    <a:pt x="252" y="1"/>
                  </a:moveTo>
                  <a:cubicBezTo>
                    <a:pt x="208" y="1"/>
                    <a:pt x="178" y="1"/>
                    <a:pt x="148" y="15"/>
                  </a:cubicBezTo>
                  <a:cubicBezTo>
                    <a:pt x="143" y="18"/>
                    <a:pt x="138" y="21"/>
                    <a:pt x="133" y="25"/>
                  </a:cubicBezTo>
                  <a:lnTo>
                    <a:pt x="133" y="25"/>
                  </a:lnTo>
                  <a:cubicBezTo>
                    <a:pt x="128" y="26"/>
                    <a:pt x="123" y="28"/>
                    <a:pt x="119" y="30"/>
                  </a:cubicBezTo>
                  <a:cubicBezTo>
                    <a:pt x="89" y="45"/>
                    <a:pt x="74" y="74"/>
                    <a:pt x="60" y="104"/>
                  </a:cubicBezTo>
                  <a:lnTo>
                    <a:pt x="15" y="327"/>
                  </a:lnTo>
                  <a:cubicBezTo>
                    <a:pt x="0" y="356"/>
                    <a:pt x="0" y="386"/>
                    <a:pt x="30" y="430"/>
                  </a:cubicBezTo>
                  <a:cubicBezTo>
                    <a:pt x="44" y="445"/>
                    <a:pt x="74" y="475"/>
                    <a:pt x="103" y="489"/>
                  </a:cubicBezTo>
                  <a:cubicBezTo>
                    <a:pt x="133" y="489"/>
                    <a:pt x="178" y="489"/>
                    <a:pt x="208" y="475"/>
                  </a:cubicBezTo>
                  <a:cubicBezTo>
                    <a:pt x="237" y="445"/>
                    <a:pt x="252" y="430"/>
                    <a:pt x="267" y="386"/>
                  </a:cubicBezTo>
                  <a:cubicBezTo>
                    <a:pt x="270" y="371"/>
                    <a:pt x="274" y="356"/>
                    <a:pt x="278" y="340"/>
                  </a:cubicBezTo>
                  <a:lnTo>
                    <a:pt x="278" y="340"/>
                  </a:lnTo>
                  <a:cubicBezTo>
                    <a:pt x="293" y="281"/>
                    <a:pt x="317" y="222"/>
                    <a:pt x="340" y="163"/>
                  </a:cubicBezTo>
                  <a:cubicBezTo>
                    <a:pt x="340" y="133"/>
                    <a:pt x="340" y="90"/>
                    <a:pt x="326" y="60"/>
                  </a:cubicBezTo>
                  <a:cubicBezTo>
                    <a:pt x="311" y="30"/>
                    <a:pt x="281" y="15"/>
                    <a:pt x="252"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0" name="Google Shape;1770;p29"/>
            <p:cNvSpPr/>
            <p:nvPr/>
          </p:nvSpPr>
          <p:spPr>
            <a:xfrm>
              <a:off x="476879" y="8808230"/>
              <a:ext cx="84764" cy="35674"/>
            </a:xfrm>
            <a:custGeom>
              <a:avLst/>
              <a:gdLst/>
              <a:ahLst/>
              <a:cxnLst/>
              <a:rect l="l" t="t" r="r" b="b"/>
              <a:pathLst>
                <a:path w="1630" h="686" extrusionOk="0">
                  <a:moveTo>
                    <a:pt x="134" y="1"/>
                  </a:moveTo>
                  <a:cubicBezTo>
                    <a:pt x="123" y="1"/>
                    <a:pt x="113" y="2"/>
                    <a:pt x="103" y="4"/>
                  </a:cubicBezTo>
                  <a:cubicBezTo>
                    <a:pt x="30" y="20"/>
                    <a:pt x="0" y="93"/>
                    <a:pt x="14" y="168"/>
                  </a:cubicBezTo>
                  <a:cubicBezTo>
                    <a:pt x="59" y="523"/>
                    <a:pt x="445" y="656"/>
                    <a:pt x="755" y="686"/>
                  </a:cubicBezTo>
                  <a:cubicBezTo>
                    <a:pt x="933" y="686"/>
                    <a:pt x="1096" y="671"/>
                    <a:pt x="1259" y="612"/>
                  </a:cubicBezTo>
                  <a:cubicBezTo>
                    <a:pt x="1407" y="538"/>
                    <a:pt x="1541" y="419"/>
                    <a:pt x="1600" y="271"/>
                  </a:cubicBezTo>
                  <a:cubicBezTo>
                    <a:pt x="1630" y="212"/>
                    <a:pt x="1630" y="138"/>
                    <a:pt x="1555" y="93"/>
                  </a:cubicBezTo>
                  <a:cubicBezTo>
                    <a:pt x="1535" y="83"/>
                    <a:pt x="1513" y="79"/>
                    <a:pt x="1490" y="79"/>
                  </a:cubicBezTo>
                  <a:cubicBezTo>
                    <a:pt x="1443" y="79"/>
                    <a:pt x="1397" y="99"/>
                    <a:pt x="1377" y="138"/>
                  </a:cubicBezTo>
                  <a:cubicBezTo>
                    <a:pt x="1333" y="241"/>
                    <a:pt x="1259" y="330"/>
                    <a:pt x="1156" y="375"/>
                  </a:cubicBezTo>
                  <a:cubicBezTo>
                    <a:pt x="1037" y="419"/>
                    <a:pt x="903" y="419"/>
                    <a:pt x="785" y="419"/>
                  </a:cubicBezTo>
                  <a:cubicBezTo>
                    <a:pt x="563" y="419"/>
                    <a:pt x="296" y="346"/>
                    <a:pt x="251" y="93"/>
                  </a:cubicBezTo>
                  <a:cubicBezTo>
                    <a:pt x="251" y="32"/>
                    <a:pt x="189" y="1"/>
                    <a:pt x="134"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71" name="Google Shape;1771;p29"/>
          <p:cNvGrpSpPr/>
          <p:nvPr/>
        </p:nvGrpSpPr>
        <p:grpSpPr>
          <a:xfrm rot="-1060980" flipH="1">
            <a:off x="1518691" y="3659534"/>
            <a:ext cx="420958" cy="533775"/>
            <a:chOff x="2110566" y="9457784"/>
            <a:chExt cx="206502" cy="261833"/>
          </a:xfrm>
          <a:solidFill>
            <a:srgbClr val="7030A0"/>
          </a:solidFill>
        </p:grpSpPr>
        <p:sp>
          <p:nvSpPr>
            <p:cNvPr id="1772" name="Google Shape;1772;p29"/>
            <p:cNvSpPr/>
            <p:nvPr/>
          </p:nvSpPr>
          <p:spPr>
            <a:xfrm>
              <a:off x="2110566" y="9457784"/>
              <a:ext cx="206502" cy="153511"/>
            </a:xfrm>
            <a:custGeom>
              <a:avLst/>
              <a:gdLst/>
              <a:ahLst/>
              <a:cxnLst/>
              <a:rect l="l" t="t" r="r" b="b"/>
              <a:pathLst>
                <a:path w="3971" h="2952" extrusionOk="0">
                  <a:moveTo>
                    <a:pt x="1541" y="271"/>
                  </a:moveTo>
                  <a:cubicBezTo>
                    <a:pt x="1792" y="271"/>
                    <a:pt x="2045" y="315"/>
                    <a:pt x="2296" y="374"/>
                  </a:cubicBezTo>
                  <a:cubicBezTo>
                    <a:pt x="2549" y="434"/>
                    <a:pt x="2815" y="493"/>
                    <a:pt x="3066" y="597"/>
                  </a:cubicBezTo>
                  <a:cubicBezTo>
                    <a:pt x="3155" y="627"/>
                    <a:pt x="3319" y="686"/>
                    <a:pt x="3260" y="805"/>
                  </a:cubicBezTo>
                  <a:cubicBezTo>
                    <a:pt x="3215" y="875"/>
                    <a:pt x="3120" y="893"/>
                    <a:pt x="3024" y="893"/>
                  </a:cubicBezTo>
                  <a:cubicBezTo>
                    <a:pt x="2959" y="893"/>
                    <a:pt x="2893" y="884"/>
                    <a:pt x="2845" y="878"/>
                  </a:cubicBezTo>
                  <a:cubicBezTo>
                    <a:pt x="2840" y="877"/>
                    <a:pt x="2835" y="876"/>
                    <a:pt x="2829" y="876"/>
                  </a:cubicBezTo>
                  <a:cubicBezTo>
                    <a:pt x="2773" y="876"/>
                    <a:pt x="2712" y="942"/>
                    <a:pt x="2726" y="997"/>
                  </a:cubicBezTo>
                  <a:cubicBezTo>
                    <a:pt x="2740" y="1219"/>
                    <a:pt x="2756" y="1427"/>
                    <a:pt x="2770" y="1634"/>
                  </a:cubicBezTo>
                  <a:cubicBezTo>
                    <a:pt x="2770" y="1753"/>
                    <a:pt x="2786" y="1871"/>
                    <a:pt x="2786" y="1974"/>
                  </a:cubicBezTo>
                  <a:cubicBezTo>
                    <a:pt x="2786" y="2049"/>
                    <a:pt x="2786" y="2122"/>
                    <a:pt x="2829" y="2182"/>
                  </a:cubicBezTo>
                  <a:cubicBezTo>
                    <a:pt x="2904" y="2345"/>
                    <a:pt x="3096" y="2330"/>
                    <a:pt x="3244" y="2375"/>
                  </a:cubicBezTo>
                  <a:cubicBezTo>
                    <a:pt x="3319" y="2389"/>
                    <a:pt x="3748" y="2493"/>
                    <a:pt x="3659" y="2626"/>
                  </a:cubicBezTo>
                  <a:cubicBezTo>
                    <a:pt x="3617" y="2679"/>
                    <a:pt x="3538" y="2686"/>
                    <a:pt x="3464" y="2686"/>
                  </a:cubicBezTo>
                  <a:cubicBezTo>
                    <a:pt x="3434" y="2686"/>
                    <a:pt x="3404" y="2685"/>
                    <a:pt x="3378" y="2685"/>
                  </a:cubicBezTo>
                  <a:lnTo>
                    <a:pt x="2430" y="2685"/>
                  </a:lnTo>
                  <a:cubicBezTo>
                    <a:pt x="2056" y="2685"/>
                    <a:pt x="1693" y="2697"/>
                    <a:pt x="1323" y="2700"/>
                  </a:cubicBezTo>
                  <a:lnTo>
                    <a:pt x="1323" y="2700"/>
                  </a:lnTo>
                  <a:cubicBezTo>
                    <a:pt x="1299" y="2665"/>
                    <a:pt x="1260" y="2639"/>
                    <a:pt x="1212" y="2639"/>
                  </a:cubicBezTo>
                  <a:cubicBezTo>
                    <a:pt x="1204" y="2639"/>
                    <a:pt x="1195" y="2640"/>
                    <a:pt x="1186" y="2641"/>
                  </a:cubicBezTo>
                  <a:cubicBezTo>
                    <a:pt x="1090" y="2654"/>
                    <a:pt x="980" y="2664"/>
                    <a:pt x="869" y="2664"/>
                  </a:cubicBezTo>
                  <a:cubicBezTo>
                    <a:pt x="724" y="2664"/>
                    <a:pt x="577" y="2647"/>
                    <a:pt x="459" y="2596"/>
                  </a:cubicBezTo>
                  <a:cubicBezTo>
                    <a:pt x="327" y="2537"/>
                    <a:pt x="475" y="2448"/>
                    <a:pt x="548" y="2404"/>
                  </a:cubicBezTo>
                  <a:cubicBezTo>
                    <a:pt x="667" y="2345"/>
                    <a:pt x="801" y="2315"/>
                    <a:pt x="933" y="2286"/>
                  </a:cubicBezTo>
                  <a:cubicBezTo>
                    <a:pt x="1008" y="2270"/>
                    <a:pt x="1081" y="2270"/>
                    <a:pt x="1141" y="2197"/>
                  </a:cubicBezTo>
                  <a:cubicBezTo>
                    <a:pt x="1200" y="2122"/>
                    <a:pt x="1200" y="2019"/>
                    <a:pt x="1200" y="1930"/>
                  </a:cubicBezTo>
                  <a:cubicBezTo>
                    <a:pt x="1215" y="1678"/>
                    <a:pt x="1245" y="1441"/>
                    <a:pt x="1259" y="1204"/>
                  </a:cubicBezTo>
                  <a:cubicBezTo>
                    <a:pt x="1275" y="1026"/>
                    <a:pt x="1259" y="834"/>
                    <a:pt x="1156" y="671"/>
                  </a:cubicBezTo>
                  <a:cubicBezTo>
                    <a:pt x="1111" y="597"/>
                    <a:pt x="1038" y="538"/>
                    <a:pt x="963" y="493"/>
                  </a:cubicBezTo>
                  <a:cubicBezTo>
                    <a:pt x="919" y="463"/>
                    <a:pt x="874" y="449"/>
                    <a:pt x="844" y="434"/>
                  </a:cubicBezTo>
                  <a:cubicBezTo>
                    <a:pt x="815" y="419"/>
                    <a:pt x="771" y="404"/>
                    <a:pt x="771" y="374"/>
                  </a:cubicBezTo>
                  <a:cubicBezTo>
                    <a:pt x="763" y="353"/>
                    <a:pt x="759" y="349"/>
                    <a:pt x="763" y="349"/>
                  </a:cubicBezTo>
                  <a:cubicBezTo>
                    <a:pt x="765" y="349"/>
                    <a:pt x="768" y="350"/>
                    <a:pt x="774" y="350"/>
                  </a:cubicBezTo>
                  <a:cubicBezTo>
                    <a:pt x="780" y="350"/>
                    <a:pt x="789" y="349"/>
                    <a:pt x="801" y="345"/>
                  </a:cubicBezTo>
                  <a:cubicBezTo>
                    <a:pt x="890" y="286"/>
                    <a:pt x="1038" y="286"/>
                    <a:pt x="1141" y="286"/>
                  </a:cubicBezTo>
                  <a:cubicBezTo>
                    <a:pt x="1275" y="271"/>
                    <a:pt x="1407" y="271"/>
                    <a:pt x="1541" y="271"/>
                  </a:cubicBezTo>
                  <a:close/>
                  <a:moveTo>
                    <a:pt x="1409" y="1"/>
                  </a:moveTo>
                  <a:cubicBezTo>
                    <a:pt x="1354" y="1"/>
                    <a:pt x="1299" y="2"/>
                    <a:pt x="1245" y="5"/>
                  </a:cubicBezTo>
                  <a:cubicBezTo>
                    <a:pt x="1097" y="19"/>
                    <a:pt x="949" y="34"/>
                    <a:pt x="801" y="78"/>
                  </a:cubicBezTo>
                  <a:cubicBezTo>
                    <a:pt x="667" y="94"/>
                    <a:pt x="534" y="137"/>
                    <a:pt x="504" y="286"/>
                  </a:cubicBezTo>
                  <a:cubicBezTo>
                    <a:pt x="475" y="390"/>
                    <a:pt x="519" y="508"/>
                    <a:pt x="593" y="582"/>
                  </a:cubicBezTo>
                  <a:cubicBezTo>
                    <a:pt x="696" y="686"/>
                    <a:pt x="874" y="686"/>
                    <a:pt x="949" y="819"/>
                  </a:cubicBezTo>
                  <a:cubicBezTo>
                    <a:pt x="1008" y="923"/>
                    <a:pt x="1008" y="1056"/>
                    <a:pt x="993" y="1174"/>
                  </a:cubicBezTo>
                  <a:cubicBezTo>
                    <a:pt x="993" y="1352"/>
                    <a:pt x="978" y="1530"/>
                    <a:pt x="963" y="1708"/>
                  </a:cubicBezTo>
                  <a:cubicBezTo>
                    <a:pt x="949" y="1782"/>
                    <a:pt x="949" y="1856"/>
                    <a:pt x="949" y="1930"/>
                  </a:cubicBezTo>
                  <a:cubicBezTo>
                    <a:pt x="933" y="2049"/>
                    <a:pt x="963" y="2019"/>
                    <a:pt x="860" y="2033"/>
                  </a:cubicBezTo>
                  <a:cubicBezTo>
                    <a:pt x="712" y="2063"/>
                    <a:pt x="564" y="2108"/>
                    <a:pt x="430" y="2182"/>
                  </a:cubicBezTo>
                  <a:cubicBezTo>
                    <a:pt x="193" y="2300"/>
                    <a:pt x="1" y="2612"/>
                    <a:pt x="282" y="2789"/>
                  </a:cubicBezTo>
                  <a:cubicBezTo>
                    <a:pt x="439" y="2894"/>
                    <a:pt x="647" y="2927"/>
                    <a:pt x="850" y="2927"/>
                  </a:cubicBezTo>
                  <a:cubicBezTo>
                    <a:pt x="921" y="2927"/>
                    <a:pt x="992" y="2923"/>
                    <a:pt x="1060" y="2916"/>
                  </a:cubicBezTo>
                  <a:lnTo>
                    <a:pt x="1060" y="2916"/>
                  </a:lnTo>
                  <a:cubicBezTo>
                    <a:pt x="1082" y="2938"/>
                    <a:pt x="1114" y="2952"/>
                    <a:pt x="1156" y="2952"/>
                  </a:cubicBezTo>
                  <a:lnTo>
                    <a:pt x="3319" y="2952"/>
                  </a:lnTo>
                  <a:cubicBezTo>
                    <a:pt x="3511" y="2952"/>
                    <a:pt x="3718" y="2952"/>
                    <a:pt x="3852" y="2789"/>
                  </a:cubicBezTo>
                  <a:cubicBezTo>
                    <a:pt x="3955" y="2685"/>
                    <a:pt x="3971" y="2507"/>
                    <a:pt x="3866" y="2389"/>
                  </a:cubicBezTo>
                  <a:cubicBezTo>
                    <a:pt x="3763" y="2256"/>
                    <a:pt x="3556" y="2197"/>
                    <a:pt x="3408" y="2152"/>
                  </a:cubicBezTo>
                  <a:cubicBezTo>
                    <a:pt x="3363" y="2138"/>
                    <a:pt x="3303" y="2122"/>
                    <a:pt x="3260" y="2108"/>
                  </a:cubicBezTo>
                  <a:cubicBezTo>
                    <a:pt x="3214" y="2093"/>
                    <a:pt x="3126" y="2093"/>
                    <a:pt x="3082" y="2078"/>
                  </a:cubicBezTo>
                  <a:cubicBezTo>
                    <a:pt x="3023" y="2033"/>
                    <a:pt x="3037" y="1826"/>
                    <a:pt x="3037" y="1753"/>
                  </a:cubicBezTo>
                  <a:cubicBezTo>
                    <a:pt x="3013" y="1548"/>
                    <a:pt x="2999" y="1345"/>
                    <a:pt x="2986" y="1141"/>
                  </a:cubicBezTo>
                  <a:lnTo>
                    <a:pt x="2986" y="1141"/>
                  </a:lnTo>
                  <a:cubicBezTo>
                    <a:pt x="2995" y="1141"/>
                    <a:pt x="3004" y="1141"/>
                    <a:pt x="3013" y="1141"/>
                  </a:cubicBezTo>
                  <a:cubicBezTo>
                    <a:pt x="3228" y="1141"/>
                    <a:pt x="3453" y="1082"/>
                    <a:pt x="3511" y="848"/>
                  </a:cubicBezTo>
                  <a:cubicBezTo>
                    <a:pt x="3600" y="582"/>
                    <a:pt x="3348" y="419"/>
                    <a:pt x="3141" y="345"/>
                  </a:cubicBezTo>
                  <a:cubicBezTo>
                    <a:pt x="2599" y="142"/>
                    <a:pt x="1995" y="1"/>
                    <a:pt x="1409" y="1"/>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3" name="Google Shape;1773;p29"/>
            <p:cNvSpPr/>
            <p:nvPr/>
          </p:nvSpPr>
          <p:spPr>
            <a:xfrm>
              <a:off x="2192990" y="9601258"/>
              <a:ext cx="41602" cy="118358"/>
            </a:xfrm>
            <a:custGeom>
              <a:avLst/>
              <a:gdLst/>
              <a:ahLst/>
              <a:cxnLst/>
              <a:rect l="l" t="t" r="r" b="b"/>
              <a:pathLst>
                <a:path w="800" h="2276" extrusionOk="0">
                  <a:moveTo>
                    <a:pt x="674" y="0"/>
                  </a:moveTo>
                  <a:cubicBezTo>
                    <a:pt x="612" y="0"/>
                    <a:pt x="549" y="45"/>
                    <a:pt x="549" y="134"/>
                  </a:cubicBezTo>
                  <a:cubicBezTo>
                    <a:pt x="549" y="641"/>
                    <a:pt x="480" y="1157"/>
                    <a:pt x="343" y="1654"/>
                  </a:cubicBezTo>
                  <a:lnTo>
                    <a:pt x="343" y="1654"/>
                  </a:lnTo>
                  <a:cubicBezTo>
                    <a:pt x="343" y="1651"/>
                    <a:pt x="342" y="1648"/>
                    <a:pt x="341" y="1644"/>
                  </a:cubicBezTo>
                  <a:cubicBezTo>
                    <a:pt x="341" y="1482"/>
                    <a:pt x="326" y="1304"/>
                    <a:pt x="312" y="1141"/>
                  </a:cubicBezTo>
                  <a:lnTo>
                    <a:pt x="267" y="163"/>
                  </a:lnTo>
                  <a:cubicBezTo>
                    <a:pt x="260" y="74"/>
                    <a:pt x="193" y="30"/>
                    <a:pt x="128" y="30"/>
                  </a:cubicBezTo>
                  <a:cubicBezTo>
                    <a:pt x="63" y="30"/>
                    <a:pt x="0" y="74"/>
                    <a:pt x="0" y="163"/>
                  </a:cubicBezTo>
                  <a:cubicBezTo>
                    <a:pt x="30" y="548"/>
                    <a:pt x="45" y="949"/>
                    <a:pt x="75" y="1348"/>
                  </a:cubicBezTo>
                  <a:cubicBezTo>
                    <a:pt x="75" y="1541"/>
                    <a:pt x="89" y="1733"/>
                    <a:pt x="104" y="1926"/>
                  </a:cubicBezTo>
                  <a:cubicBezTo>
                    <a:pt x="104" y="2075"/>
                    <a:pt x="119" y="2223"/>
                    <a:pt x="282" y="2267"/>
                  </a:cubicBezTo>
                  <a:cubicBezTo>
                    <a:pt x="295" y="2273"/>
                    <a:pt x="308" y="2276"/>
                    <a:pt x="322" y="2276"/>
                  </a:cubicBezTo>
                  <a:cubicBezTo>
                    <a:pt x="370" y="2276"/>
                    <a:pt x="418" y="2236"/>
                    <a:pt x="430" y="2178"/>
                  </a:cubicBezTo>
                  <a:cubicBezTo>
                    <a:pt x="681" y="1526"/>
                    <a:pt x="800" y="830"/>
                    <a:pt x="800" y="134"/>
                  </a:cubicBezTo>
                  <a:cubicBezTo>
                    <a:pt x="800" y="45"/>
                    <a:pt x="737" y="0"/>
                    <a:pt x="674" y="0"/>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90114" name="Picture 2" descr="Kids Logo Math Stock Illustrations – 712 Kids Logo Math Stock  Illustrations, Vectors &amp; Clipart - Dreamstime">
            <a:extLst>
              <a:ext uri="{FF2B5EF4-FFF2-40B4-BE49-F238E27FC236}">
                <a16:creationId xmlns:a16="http://schemas.microsoft.com/office/drawing/2014/main" id="{F30A0895-EFCB-8781-4957-35036F949259}"/>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b="12270"/>
          <a:stretch/>
        </p:blipFill>
        <p:spPr bwMode="auto">
          <a:xfrm>
            <a:off x="1773642" y="5854603"/>
            <a:ext cx="3968937" cy="18762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98375024"/>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58370" name="Picture 2" descr="Number Tracing - Tracing Numbers - Number Tracing Worksheets - Tracing  Numbers 1 to 10 - Writing Numbers 1 to 10 - MegaWorkbook">
            <a:extLst>
              <a:ext uri="{FF2B5EF4-FFF2-40B4-BE49-F238E27FC236}">
                <a16:creationId xmlns:a16="http://schemas.microsoft.com/office/drawing/2014/main" id="{104E8D75-C6FC-B362-0DF0-D1F2181A6A72}"/>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9283" t="13554" r="10770" b="8391"/>
          <a:stretch/>
        </p:blipFill>
        <p:spPr bwMode="auto">
          <a:xfrm>
            <a:off x="675435" y="1466345"/>
            <a:ext cx="6342053" cy="8757568"/>
          </a:xfrm>
          <a:prstGeom prst="rect">
            <a:avLst/>
          </a:prstGeom>
          <a:noFill/>
          <a:extLst>
            <a:ext uri="{909E8E84-426E-40DD-AFC4-6F175D3DCCD1}">
              <a14:hiddenFill xmlns:a14="http://schemas.microsoft.com/office/drawing/2010/main">
                <a:solidFill>
                  <a:srgbClr val="FFFFFF"/>
                </a:solidFill>
              </a14:hiddenFill>
            </a:ext>
          </a:extLst>
        </p:spPr>
      </p:pic>
      <p:sp>
        <p:nvSpPr>
          <p:cNvPr id="364" name="Google Shape;364;p21"/>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3200" b="0" dirty="0">
                <a:solidFill>
                  <a:srgbClr val="C00000"/>
                </a:solidFill>
                <a:latin typeface="Dubai Medium" panose="020B0503030403030204" pitchFamily="34" charset="-78"/>
                <a:cs typeface="Dubai Medium" panose="020B0503030403030204" pitchFamily="34" charset="-78"/>
              </a:rPr>
              <a:t>Number 1 to 10</a:t>
            </a:r>
            <a:br>
              <a:rPr lang="en-US" sz="3200" b="0" dirty="0">
                <a:solidFill>
                  <a:srgbClr val="C00000"/>
                </a:solidFill>
                <a:latin typeface="Dubai Medium" panose="020B0503030403030204" pitchFamily="34" charset="-78"/>
                <a:cs typeface="Dubai Medium" panose="020B0503030403030204" pitchFamily="34" charset="-78"/>
              </a:rPr>
            </a:br>
            <a:r>
              <a:rPr lang="en-US" sz="3200" b="0" dirty="0">
                <a:solidFill>
                  <a:srgbClr val="C00000"/>
                </a:solidFill>
                <a:latin typeface="Dubai Medium" panose="020B0503030403030204" pitchFamily="34" charset="-78"/>
                <a:cs typeface="Dubai Medium" panose="020B0503030403030204" pitchFamily="34" charset="-78"/>
              </a:rPr>
              <a:t>Trace the numbers</a:t>
            </a:r>
            <a:endParaRPr sz="3200" b="0" dirty="0">
              <a:latin typeface="Dubai Medium" panose="020B0503030403030204" pitchFamily="34" charset="-78"/>
              <a:cs typeface="Dubai Medium" panose="020B0503030403030204" pitchFamily="34" charset="-78"/>
            </a:endParaRPr>
          </a:p>
        </p:txBody>
      </p:sp>
      <p:grpSp>
        <p:nvGrpSpPr>
          <p:cNvPr id="431" name="Google Shape;431;p21"/>
          <p:cNvGrpSpPr/>
          <p:nvPr/>
        </p:nvGrpSpPr>
        <p:grpSpPr>
          <a:xfrm>
            <a:off x="5588648" y="467900"/>
            <a:ext cx="1109864" cy="1316404"/>
            <a:chOff x="5652326" y="2263546"/>
            <a:chExt cx="1428840" cy="1784304"/>
          </a:xfrm>
        </p:grpSpPr>
        <p:sp>
          <p:nvSpPr>
            <p:cNvPr id="432" name="Google Shape;432;p21"/>
            <p:cNvSpPr/>
            <p:nvPr/>
          </p:nvSpPr>
          <p:spPr>
            <a:xfrm>
              <a:off x="5864175" y="3231875"/>
              <a:ext cx="642250" cy="69500"/>
            </a:xfrm>
            <a:custGeom>
              <a:avLst/>
              <a:gdLst/>
              <a:ahLst/>
              <a:cxnLst/>
              <a:rect l="l" t="t" r="r" b="b"/>
              <a:pathLst>
                <a:path w="25690" h="2780" extrusionOk="0">
                  <a:moveTo>
                    <a:pt x="2972" y="0"/>
                  </a:moveTo>
                  <a:lnTo>
                    <a:pt x="0" y="2588"/>
                  </a:lnTo>
                  <a:lnTo>
                    <a:pt x="23102" y="2780"/>
                  </a:lnTo>
                  <a:lnTo>
                    <a:pt x="25690" y="575"/>
                  </a:lnTo>
                  <a:close/>
                </a:path>
              </a:pathLst>
            </a:custGeom>
            <a:solidFill>
              <a:schemeClr val="lt2"/>
            </a:solidFill>
            <a:ln w="9525" cap="flat" cmpd="sng">
              <a:solidFill>
                <a:schemeClr val="dk2"/>
              </a:solidFill>
              <a:prstDash val="solid"/>
              <a:round/>
              <a:headEnd type="none" w="med" len="med"/>
              <a:tailEnd type="none" w="med" len="med"/>
            </a:ln>
          </p:spPr>
          <p:txBody>
            <a:bodyPr/>
            <a:lstStyle/>
            <a:p>
              <a:endParaRPr lang="en-US"/>
            </a:p>
          </p:txBody>
        </p:sp>
        <p:sp>
          <p:nvSpPr>
            <p:cNvPr id="433" name="Google Shape;433;p21"/>
            <p:cNvSpPr/>
            <p:nvPr/>
          </p:nvSpPr>
          <p:spPr>
            <a:xfrm rot="-9605990">
              <a:off x="5887631" y="2380331"/>
              <a:ext cx="958231" cy="1550733"/>
            </a:xfrm>
            <a:custGeom>
              <a:avLst/>
              <a:gdLst/>
              <a:ahLst/>
              <a:cxnLst/>
              <a:rect l="l" t="t" r="r" b="b"/>
              <a:pathLst>
                <a:path w="3807" h="6161" extrusionOk="0">
                  <a:moveTo>
                    <a:pt x="3674" y="146"/>
                  </a:moveTo>
                  <a:lnTo>
                    <a:pt x="3674" y="146"/>
                  </a:lnTo>
                  <a:cubicBezTo>
                    <a:pt x="3629" y="620"/>
                    <a:pt x="3614" y="1094"/>
                    <a:pt x="3599" y="1568"/>
                  </a:cubicBezTo>
                  <a:cubicBezTo>
                    <a:pt x="3111" y="1539"/>
                    <a:pt x="2726" y="1361"/>
                    <a:pt x="2340" y="1049"/>
                  </a:cubicBezTo>
                  <a:cubicBezTo>
                    <a:pt x="2814" y="798"/>
                    <a:pt x="3243" y="457"/>
                    <a:pt x="3674" y="146"/>
                  </a:cubicBezTo>
                  <a:close/>
                  <a:moveTo>
                    <a:pt x="2252" y="1065"/>
                  </a:moveTo>
                  <a:cubicBezTo>
                    <a:pt x="2548" y="1479"/>
                    <a:pt x="3081" y="1701"/>
                    <a:pt x="3599" y="1701"/>
                  </a:cubicBezTo>
                  <a:lnTo>
                    <a:pt x="3599" y="1731"/>
                  </a:lnTo>
                  <a:cubicBezTo>
                    <a:pt x="3525" y="1865"/>
                    <a:pt x="3466" y="1997"/>
                    <a:pt x="3392" y="2131"/>
                  </a:cubicBezTo>
                  <a:cubicBezTo>
                    <a:pt x="3392" y="2116"/>
                    <a:pt x="3377" y="2116"/>
                    <a:pt x="3377" y="2116"/>
                  </a:cubicBezTo>
                  <a:cubicBezTo>
                    <a:pt x="2858" y="2116"/>
                    <a:pt x="2414" y="1908"/>
                    <a:pt x="2074" y="1539"/>
                  </a:cubicBezTo>
                  <a:cubicBezTo>
                    <a:pt x="2133" y="1375"/>
                    <a:pt x="2192" y="1227"/>
                    <a:pt x="2252" y="1065"/>
                  </a:cubicBezTo>
                  <a:close/>
                  <a:moveTo>
                    <a:pt x="2044" y="1612"/>
                  </a:moveTo>
                  <a:cubicBezTo>
                    <a:pt x="2355" y="2013"/>
                    <a:pt x="2844" y="2220"/>
                    <a:pt x="3348" y="2220"/>
                  </a:cubicBezTo>
                  <a:cubicBezTo>
                    <a:pt x="3318" y="2279"/>
                    <a:pt x="3303" y="2323"/>
                    <a:pt x="3273" y="2368"/>
                  </a:cubicBezTo>
                  <a:cubicBezTo>
                    <a:pt x="3189" y="2384"/>
                    <a:pt x="3106" y="2392"/>
                    <a:pt x="3026" y="2392"/>
                  </a:cubicBezTo>
                  <a:cubicBezTo>
                    <a:pt x="2597" y="2392"/>
                    <a:pt x="2225" y="2171"/>
                    <a:pt x="1926" y="1835"/>
                  </a:cubicBezTo>
                  <a:cubicBezTo>
                    <a:pt x="1970" y="1760"/>
                    <a:pt x="1999" y="1687"/>
                    <a:pt x="2044" y="1612"/>
                  </a:cubicBezTo>
                  <a:close/>
                  <a:moveTo>
                    <a:pt x="2369" y="2837"/>
                  </a:moveTo>
                  <a:cubicBezTo>
                    <a:pt x="2583" y="2837"/>
                    <a:pt x="2717" y="2933"/>
                    <a:pt x="2874" y="3064"/>
                  </a:cubicBezTo>
                  <a:cubicBezTo>
                    <a:pt x="2882" y="3068"/>
                    <a:pt x="2890" y="3070"/>
                    <a:pt x="2897" y="3070"/>
                  </a:cubicBezTo>
                  <a:cubicBezTo>
                    <a:pt x="2918" y="3070"/>
                    <a:pt x="2936" y="3056"/>
                    <a:pt x="2947" y="3035"/>
                  </a:cubicBezTo>
                  <a:lnTo>
                    <a:pt x="2947" y="3035"/>
                  </a:lnTo>
                  <a:cubicBezTo>
                    <a:pt x="2696" y="3554"/>
                    <a:pt x="2459" y="4087"/>
                    <a:pt x="2222" y="4604"/>
                  </a:cubicBezTo>
                  <a:cubicBezTo>
                    <a:pt x="2015" y="4575"/>
                    <a:pt x="1807" y="4531"/>
                    <a:pt x="1644" y="4427"/>
                  </a:cubicBezTo>
                  <a:cubicBezTo>
                    <a:pt x="1229" y="4160"/>
                    <a:pt x="1392" y="3656"/>
                    <a:pt x="1629" y="3330"/>
                  </a:cubicBezTo>
                  <a:cubicBezTo>
                    <a:pt x="1792" y="3109"/>
                    <a:pt x="1999" y="2886"/>
                    <a:pt x="2281" y="2842"/>
                  </a:cubicBezTo>
                  <a:cubicBezTo>
                    <a:pt x="2312" y="2839"/>
                    <a:pt x="2341" y="2837"/>
                    <a:pt x="2369" y="2837"/>
                  </a:cubicBezTo>
                  <a:close/>
                  <a:moveTo>
                    <a:pt x="1896" y="1894"/>
                  </a:moveTo>
                  <a:cubicBezTo>
                    <a:pt x="2139" y="2313"/>
                    <a:pt x="2605" y="2522"/>
                    <a:pt x="3067" y="2522"/>
                  </a:cubicBezTo>
                  <a:cubicBezTo>
                    <a:pt x="3111" y="2522"/>
                    <a:pt x="3156" y="2520"/>
                    <a:pt x="3200" y="2516"/>
                  </a:cubicBezTo>
                  <a:lnTo>
                    <a:pt x="3200" y="2516"/>
                  </a:lnTo>
                  <a:cubicBezTo>
                    <a:pt x="3111" y="2679"/>
                    <a:pt x="3036" y="2856"/>
                    <a:pt x="2947" y="3034"/>
                  </a:cubicBezTo>
                  <a:lnTo>
                    <a:pt x="2947" y="3005"/>
                  </a:lnTo>
                  <a:cubicBezTo>
                    <a:pt x="2873" y="2782"/>
                    <a:pt x="2633" y="2683"/>
                    <a:pt x="2409" y="2683"/>
                  </a:cubicBezTo>
                  <a:cubicBezTo>
                    <a:pt x="2365" y="2683"/>
                    <a:pt x="2322" y="2687"/>
                    <a:pt x="2281" y="2694"/>
                  </a:cubicBezTo>
                  <a:cubicBezTo>
                    <a:pt x="1940" y="2738"/>
                    <a:pt x="1673" y="2990"/>
                    <a:pt x="1496" y="3257"/>
                  </a:cubicBezTo>
                  <a:cubicBezTo>
                    <a:pt x="1288" y="3553"/>
                    <a:pt x="1110" y="3938"/>
                    <a:pt x="1304" y="4294"/>
                  </a:cubicBezTo>
                  <a:cubicBezTo>
                    <a:pt x="1481" y="4604"/>
                    <a:pt x="1851" y="4679"/>
                    <a:pt x="2177" y="4693"/>
                  </a:cubicBezTo>
                  <a:cubicBezTo>
                    <a:pt x="2133" y="4812"/>
                    <a:pt x="2074" y="4930"/>
                    <a:pt x="2029" y="5034"/>
                  </a:cubicBezTo>
                  <a:cubicBezTo>
                    <a:pt x="2017" y="5022"/>
                    <a:pt x="2005" y="5000"/>
                    <a:pt x="1985" y="5000"/>
                  </a:cubicBezTo>
                  <a:cubicBezTo>
                    <a:pt x="1981" y="5000"/>
                    <a:pt x="1975" y="5002"/>
                    <a:pt x="1970" y="5005"/>
                  </a:cubicBezTo>
                  <a:cubicBezTo>
                    <a:pt x="1436" y="5005"/>
                    <a:pt x="962" y="4812"/>
                    <a:pt x="563" y="4472"/>
                  </a:cubicBezTo>
                  <a:cubicBezTo>
                    <a:pt x="785" y="4012"/>
                    <a:pt x="1022" y="3567"/>
                    <a:pt x="1259" y="3123"/>
                  </a:cubicBezTo>
                  <a:cubicBezTo>
                    <a:pt x="1452" y="2724"/>
                    <a:pt x="1689" y="2309"/>
                    <a:pt x="1896" y="1894"/>
                  </a:cubicBezTo>
                  <a:close/>
                  <a:moveTo>
                    <a:pt x="548" y="4515"/>
                  </a:moveTo>
                  <a:cubicBezTo>
                    <a:pt x="918" y="4916"/>
                    <a:pt x="1422" y="5123"/>
                    <a:pt x="1970" y="5123"/>
                  </a:cubicBezTo>
                  <a:lnTo>
                    <a:pt x="1985" y="5108"/>
                  </a:lnTo>
                  <a:lnTo>
                    <a:pt x="1985" y="5108"/>
                  </a:lnTo>
                  <a:cubicBezTo>
                    <a:pt x="1940" y="5212"/>
                    <a:pt x="1896" y="5315"/>
                    <a:pt x="1852" y="5403"/>
                  </a:cubicBezTo>
                  <a:lnTo>
                    <a:pt x="1852" y="5403"/>
                  </a:lnTo>
                  <a:cubicBezTo>
                    <a:pt x="1866" y="5374"/>
                    <a:pt x="1850" y="5331"/>
                    <a:pt x="1792" y="5331"/>
                  </a:cubicBezTo>
                  <a:cubicBezTo>
                    <a:pt x="1244" y="5331"/>
                    <a:pt x="814" y="5108"/>
                    <a:pt x="459" y="4693"/>
                  </a:cubicBezTo>
                  <a:lnTo>
                    <a:pt x="548" y="4515"/>
                  </a:lnTo>
                  <a:close/>
                  <a:moveTo>
                    <a:pt x="415" y="4782"/>
                  </a:moveTo>
                  <a:cubicBezTo>
                    <a:pt x="684" y="5199"/>
                    <a:pt x="1172" y="5457"/>
                    <a:pt x="1647" y="5457"/>
                  </a:cubicBezTo>
                  <a:cubicBezTo>
                    <a:pt x="1695" y="5457"/>
                    <a:pt x="1744" y="5455"/>
                    <a:pt x="1792" y="5449"/>
                  </a:cubicBezTo>
                  <a:cubicBezTo>
                    <a:pt x="1821" y="5449"/>
                    <a:pt x="1837" y="5434"/>
                    <a:pt x="1851" y="5420"/>
                  </a:cubicBezTo>
                  <a:lnTo>
                    <a:pt x="1851" y="5420"/>
                  </a:lnTo>
                  <a:cubicBezTo>
                    <a:pt x="1762" y="5627"/>
                    <a:pt x="1673" y="5819"/>
                    <a:pt x="1570" y="6012"/>
                  </a:cubicBezTo>
                  <a:cubicBezTo>
                    <a:pt x="1552" y="6013"/>
                    <a:pt x="1535" y="6013"/>
                    <a:pt x="1517" y="6013"/>
                  </a:cubicBezTo>
                  <a:cubicBezTo>
                    <a:pt x="991" y="6013"/>
                    <a:pt x="534" y="5807"/>
                    <a:pt x="133" y="5449"/>
                  </a:cubicBezTo>
                  <a:cubicBezTo>
                    <a:pt x="148" y="5449"/>
                    <a:pt x="162" y="5434"/>
                    <a:pt x="162" y="5420"/>
                  </a:cubicBezTo>
                  <a:cubicBezTo>
                    <a:pt x="237" y="5212"/>
                    <a:pt x="326" y="4989"/>
                    <a:pt x="415" y="4782"/>
                  </a:cubicBezTo>
                  <a:close/>
                  <a:moveTo>
                    <a:pt x="3677" y="0"/>
                  </a:moveTo>
                  <a:cubicBezTo>
                    <a:pt x="3667" y="0"/>
                    <a:pt x="3656" y="4"/>
                    <a:pt x="3644" y="12"/>
                  </a:cubicBezTo>
                  <a:cubicBezTo>
                    <a:pt x="3184" y="324"/>
                    <a:pt x="2710" y="635"/>
                    <a:pt x="2295" y="990"/>
                  </a:cubicBezTo>
                  <a:cubicBezTo>
                    <a:pt x="2281" y="1005"/>
                    <a:pt x="2281" y="1005"/>
                    <a:pt x="2281" y="1020"/>
                  </a:cubicBezTo>
                  <a:cubicBezTo>
                    <a:pt x="2266" y="1020"/>
                    <a:pt x="2252" y="1020"/>
                    <a:pt x="2236" y="1035"/>
                  </a:cubicBezTo>
                  <a:lnTo>
                    <a:pt x="2207" y="1035"/>
                  </a:lnTo>
                  <a:cubicBezTo>
                    <a:pt x="1689" y="1716"/>
                    <a:pt x="1363" y="2590"/>
                    <a:pt x="962" y="3346"/>
                  </a:cubicBezTo>
                  <a:cubicBezTo>
                    <a:pt x="622" y="4012"/>
                    <a:pt x="267" y="4664"/>
                    <a:pt x="14" y="5375"/>
                  </a:cubicBezTo>
                  <a:cubicBezTo>
                    <a:pt x="0" y="5404"/>
                    <a:pt x="14" y="5434"/>
                    <a:pt x="30" y="5449"/>
                  </a:cubicBezTo>
                  <a:cubicBezTo>
                    <a:pt x="30" y="5463"/>
                    <a:pt x="30" y="5463"/>
                    <a:pt x="44" y="5479"/>
                  </a:cubicBezTo>
                  <a:cubicBezTo>
                    <a:pt x="404" y="5939"/>
                    <a:pt x="957" y="6161"/>
                    <a:pt x="1531" y="6161"/>
                  </a:cubicBezTo>
                  <a:cubicBezTo>
                    <a:pt x="1549" y="6161"/>
                    <a:pt x="1567" y="6161"/>
                    <a:pt x="1584" y="6160"/>
                  </a:cubicBezTo>
                  <a:cubicBezTo>
                    <a:pt x="1600" y="6160"/>
                    <a:pt x="1614" y="6145"/>
                    <a:pt x="1629" y="6145"/>
                  </a:cubicBezTo>
                  <a:cubicBezTo>
                    <a:pt x="1659" y="6145"/>
                    <a:pt x="1689" y="6145"/>
                    <a:pt x="1718" y="6101"/>
                  </a:cubicBezTo>
                  <a:cubicBezTo>
                    <a:pt x="2384" y="4664"/>
                    <a:pt x="3111" y="3227"/>
                    <a:pt x="3703" y="1760"/>
                  </a:cubicBezTo>
                  <a:cubicBezTo>
                    <a:pt x="3717" y="1746"/>
                    <a:pt x="3733" y="1731"/>
                    <a:pt x="3733" y="1701"/>
                  </a:cubicBezTo>
                  <a:cubicBezTo>
                    <a:pt x="3777" y="1168"/>
                    <a:pt x="3806" y="620"/>
                    <a:pt x="3762" y="87"/>
                  </a:cubicBezTo>
                  <a:cubicBezTo>
                    <a:pt x="3762" y="72"/>
                    <a:pt x="3747" y="57"/>
                    <a:pt x="3733" y="57"/>
                  </a:cubicBezTo>
                  <a:cubicBezTo>
                    <a:pt x="3722" y="25"/>
                    <a:pt x="3703" y="0"/>
                    <a:pt x="3677" y="0"/>
                  </a:cubicBezTo>
                  <a:close/>
                </a:path>
              </a:pathLst>
            </a:custGeom>
            <a:solidFill>
              <a:srgbClr val="000000"/>
            </a:solid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dirty="0"/>
            </a:p>
          </p:txBody>
        </p:sp>
      </p:grpSp>
    </p:spTree>
    <p:extLst>
      <p:ext uri="{BB962C8B-B14F-4D97-AF65-F5344CB8AC3E}">
        <p14:creationId xmlns:p14="http://schemas.microsoft.com/office/powerpoint/2010/main" val="589669925"/>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59394" name="Picture 2">
            <a:extLst>
              <a:ext uri="{FF2B5EF4-FFF2-40B4-BE49-F238E27FC236}">
                <a16:creationId xmlns:a16="http://schemas.microsoft.com/office/drawing/2014/main" id="{807DC730-01A0-3AC0-7310-DBB6E789D7FF}"/>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9283" t="5967" r="7172" b="8112"/>
          <a:stretch/>
        </p:blipFill>
        <p:spPr bwMode="auto">
          <a:xfrm>
            <a:off x="621967" y="752640"/>
            <a:ext cx="6315740" cy="918653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51660004"/>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60418" name="Picture 2">
            <a:extLst>
              <a:ext uri="{FF2B5EF4-FFF2-40B4-BE49-F238E27FC236}">
                <a16:creationId xmlns:a16="http://schemas.microsoft.com/office/drawing/2014/main" id="{F2F4A151-196D-FD81-11D9-8CD2470AF0F7}"/>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9564" t="6165" r="7453" b="7715"/>
          <a:stretch/>
        </p:blipFill>
        <p:spPr bwMode="auto">
          <a:xfrm>
            <a:off x="643232" y="742007"/>
            <a:ext cx="6463097" cy="94865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67970013"/>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61442" name="Picture 2">
            <a:extLst>
              <a:ext uri="{FF2B5EF4-FFF2-40B4-BE49-F238E27FC236}">
                <a16:creationId xmlns:a16="http://schemas.microsoft.com/office/drawing/2014/main" id="{0FF8E9BD-01A7-E633-9F41-FAF315124516}"/>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9282" t="5370" r="9422" b="7516"/>
          <a:stretch/>
        </p:blipFill>
        <p:spPr bwMode="auto">
          <a:xfrm>
            <a:off x="707028" y="688845"/>
            <a:ext cx="6145618" cy="93141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69631679"/>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Shape 363"/>
        <p:cNvGrpSpPr/>
        <p:nvPr/>
      </p:nvGrpSpPr>
      <p:grpSpPr>
        <a:xfrm>
          <a:off x="0" y="0"/>
          <a:ext cx="0" cy="0"/>
          <a:chOff x="0" y="0"/>
          <a:chExt cx="0" cy="0"/>
        </a:xfrm>
      </p:grpSpPr>
      <p:pic>
        <p:nvPicPr>
          <p:cNvPr id="62466" name="Picture 2">
            <a:extLst>
              <a:ext uri="{FF2B5EF4-FFF2-40B4-BE49-F238E27FC236}">
                <a16:creationId xmlns:a16="http://schemas.microsoft.com/office/drawing/2014/main" id="{0D824D38-F28A-9CC2-217E-433783083E5B}"/>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10690" t="5171" r="9141" b="7714"/>
          <a:stretch/>
        </p:blipFill>
        <p:spPr bwMode="auto">
          <a:xfrm>
            <a:off x="898413" y="688845"/>
            <a:ext cx="6060559" cy="93141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622371"/>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3490" name="Picture 2">
            <a:extLst>
              <a:ext uri="{FF2B5EF4-FFF2-40B4-BE49-F238E27FC236}">
                <a16:creationId xmlns:a16="http://schemas.microsoft.com/office/drawing/2014/main" id="{CB47DE92-C2A7-5614-EDAC-BB3189D0BAA9}"/>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9002" t="5171" r="8578" b="7118"/>
          <a:stretch/>
        </p:blipFill>
        <p:spPr bwMode="auto">
          <a:xfrm>
            <a:off x="664497" y="656948"/>
            <a:ext cx="6230679" cy="937791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77957616"/>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4514" name="Picture 2">
            <a:extLst>
              <a:ext uri="{FF2B5EF4-FFF2-40B4-BE49-F238E27FC236}">
                <a16:creationId xmlns:a16="http://schemas.microsoft.com/office/drawing/2014/main" id="{D19D62D6-56F4-13E6-BFCB-3675FB7400FD}"/>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9283" t="5569" r="8860" b="7714"/>
          <a:stretch/>
        </p:blipFill>
        <p:spPr bwMode="auto">
          <a:xfrm>
            <a:off x="685761" y="688687"/>
            <a:ext cx="6352991" cy="951856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51331510"/>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5538" name="Picture 2">
            <a:extLst>
              <a:ext uri="{FF2B5EF4-FFF2-40B4-BE49-F238E27FC236}">
                <a16:creationId xmlns:a16="http://schemas.microsoft.com/office/drawing/2014/main" id="{5136D166-03A2-1102-7DBF-EA4F9680C665}"/>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9282" t="5171" r="9422" b="7516"/>
          <a:stretch/>
        </p:blipFill>
        <p:spPr bwMode="auto">
          <a:xfrm>
            <a:off x="611335" y="532852"/>
            <a:ext cx="6337004" cy="962610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54952394"/>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6562" name="Picture 2">
            <a:extLst>
              <a:ext uri="{FF2B5EF4-FFF2-40B4-BE49-F238E27FC236}">
                <a16:creationId xmlns:a16="http://schemas.microsoft.com/office/drawing/2014/main" id="{341C40E1-F202-6B07-E2A2-20EEA55F08A8}"/>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8439" t="5370" r="9422" b="7317"/>
          <a:stretch/>
        </p:blipFill>
        <p:spPr bwMode="auto">
          <a:xfrm>
            <a:off x="598025" y="562292"/>
            <a:ext cx="6363623" cy="956722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70565774"/>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7586" name="Picture 2">
            <a:extLst>
              <a:ext uri="{FF2B5EF4-FFF2-40B4-BE49-F238E27FC236}">
                <a16:creationId xmlns:a16="http://schemas.microsoft.com/office/drawing/2014/main" id="{9EC5350B-CE1E-C97C-33C1-F21B0145F06C}"/>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8721" t="5967" r="9141" b="9106"/>
          <a:stretch/>
        </p:blipFill>
        <p:spPr bwMode="auto">
          <a:xfrm>
            <a:off x="659219" y="637953"/>
            <a:ext cx="6209414" cy="9080205"/>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9A1E9AEA-9F78-06C9-14FE-9354089C183C}"/>
              </a:ext>
            </a:extLst>
          </p:cNvPr>
          <p:cNvSpPr/>
          <p:nvPr/>
        </p:nvSpPr>
        <p:spPr>
          <a:xfrm>
            <a:off x="978195" y="1212112"/>
            <a:ext cx="5528931" cy="1531088"/>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E"/>
          </a:p>
        </p:txBody>
      </p:sp>
      <p:pic>
        <p:nvPicPr>
          <p:cNvPr id="67588" name="Picture 4" descr="Transparent Soccer Ball Clip Art Free PNG Image｜Illustoon">
            <a:extLst>
              <a:ext uri="{FF2B5EF4-FFF2-40B4-BE49-F238E27FC236}">
                <a16:creationId xmlns:a16="http://schemas.microsoft.com/office/drawing/2014/main" id="{C5C00ECC-6C91-034E-5C1F-4D401068A118}"/>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1611308" y="1273781"/>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Transparent Soccer Ball Clip Art Free PNG Image｜Illustoon">
            <a:extLst>
              <a:ext uri="{FF2B5EF4-FFF2-40B4-BE49-F238E27FC236}">
                <a16:creationId xmlns:a16="http://schemas.microsoft.com/office/drawing/2014/main" id="{EC36328B-7E91-3555-1C8D-6ED6F06DEF1B}"/>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1145005" y="1977656"/>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4" descr="Transparent Soccer Ball Clip Art Free PNG Image｜Illustoon">
            <a:extLst>
              <a:ext uri="{FF2B5EF4-FFF2-40B4-BE49-F238E27FC236}">
                <a16:creationId xmlns:a16="http://schemas.microsoft.com/office/drawing/2014/main" id="{E9ADC5E5-7B9C-D6BD-A3F2-3CAEC8DB048E}"/>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2718332" y="1261731"/>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descr="Transparent Soccer Ball Clip Art Free PNG Image｜Illustoon">
            <a:extLst>
              <a:ext uri="{FF2B5EF4-FFF2-40B4-BE49-F238E27FC236}">
                <a16:creationId xmlns:a16="http://schemas.microsoft.com/office/drawing/2014/main" id="{56D7DEC1-42B9-68DF-EE1D-6BCBC1D795CC}"/>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2144191" y="1991479"/>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4" descr="Transparent Soccer Ball Clip Art Free PNG Image｜Illustoon">
            <a:extLst>
              <a:ext uri="{FF2B5EF4-FFF2-40B4-BE49-F238E27FC236}">
                <a16:creationId xmlns:a16="http://schemas.microsoft.com/office/drawing/2014/main" id="{15455D02-D10B-CE71-2CA7-4E3560231F51}"/>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3824196" y="1273781"/>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12" descr="Transparent Soccer Ball Clip Art Free PNG Image｜Illustoon">
            <a:extLst>
              <a:ext uri="{FF2B5EF4-FFF2-40B4-BE49-F238E27FC236}">
                <a16:creationId xmlns:a16="http://schemas.microsoft.com/office/drawing/2014/main" id="{C19AE1D2-3011-9063-8798-82A38212F83D}"/>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3251215" y="1963833"/>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4" descr="Transparent Soccer Ball Clip Art Free PNG Image｜Illustoon">
            <a:extLst>
              <a:ext uri="{FF2B5EF4-FFF2-40B4-BE49-F238E27FC236}">
                <a16:creationId xmlns:a16="http://schemas.microsoft.com/office/drawing/2014/main" id="{12A25DFE-2F7C-B256-C49E-40BB73EBC4D1}"/>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4986647" y="1261731"/>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16" descr="Transparent Soccer Ball Clip Art Free PNG Image｜Illustoon">
            <a:extLst>
              <a:ext uri="{FF2B5EF4-FFF2-40B4-BE49-F238E27FC236}">
                <a16:creationId xmlns:a16="http://schemas.microsoft.com/office/drawing/2014/main" id="{F4E7B71F-54A7-331C-EF9E-85FB73B54D5C}"/>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4357079" y="2001757"/>
            <a:ext cx="786888" cy="808074"/>
          </a:xfrm>
          <a:prstGeom prst="rect">
            <a:avLst/>
          </a:prstGeom>
          <a:noFill/>
          <a:extLst>
            <a:ext uri="{909E8E84-426E-40DD-AFC4-6F175D3DCCD1}">
              <a14:hiddenFill xmlns:a14="http://schemas.microsoft.com/office/drawing/2010/main">
                <a:solidFill>
                  <a:srgbClr val="FFFFFF"/>
                </a:solidFill>
              </a14:hiddenFill>
            </a:ext>
          </a:extLst>
        </p:spPr>
      </p:pic>
      <p:pic>
        <p:nvPicPr>
          <p:cNvPr id="19" name="Picture 4" descr="Transparent Soccer Ball Clip Art Free PNG Image｜Illustoon">
            <a:extLst>
              <a:ext uri="{FF2B5EF4-FFF2-40B4-BE49-F238E27FC236}">
                <a16:creationId xmlns:a16="http://schemas.microsoft.com/office/drawing/2014/main" id="{7FAA7888-B9D9-DE5F-45E5-4D7DF8DA753F}"/>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13923" t="12768" r="12939" b="12126"/>
          <a:stretch/>
        </p:blipFill>
        <p:spPr bwMode="auto">
          <a:xfrm>
            <a:off x="5462943" y="2001757"/>
            <a:ext cx="786888" cy="80807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24341401"/>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8610" name="Picture 2">
            <a:extLst>
              <a:ext uri="{FF2B5EF4-FFF2-40B4-BE49-F238E27FC236}">
                <a16:creationId xmlns:a16="http://schemas.microsoft.com/office/drawing/2014/main" id="{C9E1493A-AB28-BF6E-AEAB-2DA09E69CDE2}"/>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10408" t="5370" r="10267" b="8112"/>
          <a:stretch/>
        </p:blipFill>
        <p:spPr bwMode="auto">
          <a:xfrm>
            <a:off x="786809" y="574159"/>
            <a:ext cx="5996763" cy="92503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97843801"/>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9634" name="Picture 2" descr="Trace The Numbers 1 - 10 - Worksheet Digital">
            <a:extLst>
              <a:ext uri="{FF2B5EF4-FFF2-40B4-BE49-F238E27FC236}">
                <a16:creationId xmlns:a16="http://schemas.microsoft.com/office/drawing/2014/main" id="{A3454458-FA19-0942-8125-EE5B80CD121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56577" y="1167125"/>
            <a:ext cx="6446520" cy="9105270"/>
          </a:xfrm>
          <a:prstGeom prst="rect">
            <a:avLst/>
          </a:prstGeom>
          <a:noFill/>
          <a:extLst>
            <a:ext uri="{909E8E84-426E-40DD-AFC4-6F175D3DCCD1}">
              <a14:hiddenFill xmlns:a14="http://schemas.microsoft.com/office/drawing/2010/main">
                <a:solidFill>
                  <a:srgbClr val="FFFFFF"/>
                </a:solidFill>
              </a14:hiddenFill>
            </a:ext>
          </a:extLst>
        </p:spPr>
      </p:pic>
      <p:sp>
        <p:nvSpPr>
          <p:cNvPr id="3" name="Google Shape;364;p21">
            <a:extLst>
              <a:ext uri="{FF2B5EF4-FFF2-40B4-BE49-F238E27FC236}">
                <a16:creationId xmlns:a16="http://schemas.microsoft.com/office/drawing/2014/main" id="{8A2565CE-351E-5468-62FC-7F4DE78AEACA}"/>
              </a:ext>
            </a:extLst>
          </p:cNvPr>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en-US" sz="2000" b="0" dirty="0">
                <a:solidFill>
                  <a:srgbClr val="C00000"/>
                </a:solidFill>
                <a:latin typeface="Dubai Medium" panose="020B0503030403030204" pitchFamily="34" charset="-78"/>
                <a:cs typeface="Dubai Medium" panose="020B0503030403030204" pitchFamily="34" charset="-78"/>
              </a:rPr>
              <a:t>Number 1 to 10</a:t>
            </a:r>
            <a:br>
              <a:rPr lang="en-US" sz="2000" b="0" dirty="0">
                <a:solidFill>
                  <a:srgbClr val="C00000"/>
                </a:solidFill>
                <a:latin typeface="Dubai Medium" panose="020B0503030403030204" pitchFamily="34" charset="-78"/>
                <a:cs typeface="Dubai Medium" panose="020B0503030403030204" pitchFamily="34" charset="-78"/>
              </a:rPr>
            </a:br>
            <a:r>
              <a:rPr lang="en-US" sz="2000" b="0" dirty="0">
                <a:solidFill>
                  <a:srgbClr val="C00000"/>
                </a:solidFill>
                <a:latin typeface="Dubai Medium" panose="020B0503030403030204" pitchFamily="34" charset="-78"/>
                <a:cs typeface="Dubai Medium" panose="020B0503030403030204" pitchFamily="34" charset="-78"/>
              </a:rPr>
              <a:t>Trace the numbers</a:t>
            </a:r>
            <a:endParaRPr sz="2000" b="0" dirty="0">
              <a:latin typeface="Dubai Medium" panose="020B0503030403030204" pitchFamily="34" charset="-78"/>
              <a:cs typeface="Dubai Medium" panose="020B0503030403030204" pitchFamily="34" charset="-78"/>
            </a:endParaRPr>
          </a:p>
        </p:txBody>
      </p:sp>
    </p:spTree>
    <p:extLst>
      <p:ext uri="{BB962C8B-B14F-4D97-AF65-F5344CB8AC3E}">
        <p14:creationId xmlns:p14="http://schemas.microsoft.com/office/powerpoint/2010/main" val="348206100"/>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0658" name="Picture 2">
            <a:extLst>
              <a:ext uri="{FF2B5EF4-FFF2-40B4-BE49-F238E27FC236}">
                <a16:creationId xmlns:a16="http://schemas.microsoft.com/office/drawing/2014/main" id="{AD1C8F0F-70A3-B9D7-49D4-CFD25C43069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16600" y="548640"/>
            <a:ext cx="6393800" cy="95792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2020456"/>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Shape 1746"/>
        <p:cNvGrpSpPr/>
        <p:nvPr/>
      </p:nvGrpSpPr>
      <p:grpSpPr>
        <a:xfrm>
          <a:off x="0" y="0"/>
          <a:ext cx="0" cy="0"/>
          <a:chOff x="0" y="0"/>
          <a:chExt cx="0" cy="0"/>
        </a:xfrm>
      </p:grpSpPr>
      <p:sp>
        <p:nvSpPr>
          <p:cNvPr id="1747" name="Google Shape;1747;p29"/>
          <p:cNvSpPr txBox="1">
            <a:spLocks noGrp="1"/>
          </p:cNvSpPr>
          <p:nvPr>
            <p:ph type="title"/>
          </p:nvPr>
        </p:nvSpPr>
        <p:spPr>
          <a:xfrm>
            <a:off x="1102487" y="71022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4000" b="0" dirty="0">
                <a:latin typeface="Dubai Medium" panose="020B0503030403030204" pitchFamily="34" charset="-78"/>
                <a:cs typeface="Dubai Medium" panose="020B0503030403030204" pitchFamily="34" charset="-78"/>
              </a:rPr>
              <a:t>أجزاء الجسم ، المشاعر</a:t>
            </a:r>
            <a:br>
              <a:rPr lang="ar-SA" sz="4000" b="0" dirty="0">
                <a:latin typeface="Dubai Medium" panose="020B0503030403030204" pitchFamily="34" charset="-78"/>
                <a:cs typeface="Dubai Medium" panose="020B0503030403030204" pitchFamily="34" charset="-78"/>
              </a:rPr>
            </a:br>
            <a:r>
              <a:rPr lang="ar-SA" sz="4000" b="0" dirty="0">
                <a:latin typeface="Dubai Medium" panose="020B0503030403030204" pitchFamily="34" charset="-78"/>
                <a:cs typeface="Dubai Medium" panose="020B0503030403030204" pitchFamily="34" charset="-78"/>
              </a:rPr>
              <a:t>و الملابس</a:t>
            </a:r>
            <a:endParaRPr sz="2800" b="0" dirty="0">
              <a:latin typeface="Dubai Medium" panose="020B0503030403030204" pitchFamily="34" charset="-78"/>
              <a:cs typeface="Dubai Medium" panose="020B0503030403030204" pitchFamily="34" charset="-78"/>
            </a:endParaRPr>
          </a:p>
        </p:txBody>
      </p:sp>
      <p:sp>
        <p:nvSpPr>
          <p:cNvPr id="1749" name="Google Shape;1749;p29"/>
          <p:cNvSpPr/>
          <p:nvPr/>
        </p:nvSpPr>
        <p:spPr>
          <a:xfrm>
            <a:off x="6053207" y="750534"/>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0070C0"/>
          </a:solidFill>
          <a:ln>
            <a:solidFill>
              <a:srgbClr val="0070C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sp>
        <p:nvSpPr>
          <p:cNvPr id="1750" name="Google Shape;1750;p29"/>
          <p:cNvSpPr/>
          <p:nvPr/>
        </p:nvSpPr>
        <p:spPr>
          <a:xfrm flipH="1">
            <a:off x="839307" y="1836309"/>
            <a:ext cx="513476" cy="502274"/>
          </a:xfrm>
          <a:custGeom>
            <a:avLst/>
            <a:gdLst/>
            <a:ahLst/>
            <a:cxnLst/>
            <a:rect l="l" t="t" r="r" b="b"/>
            <a:pathLst>
              <a:path w="1926" h="1884" extrusionOk="0">
                <a:moveTo>
                  <a:pt x="1230" y="199"/>
                </a:moveTo>
                <a:cubicBezTo>
                  <a:pt x="1260" y="332"/>
                  <a:pt x="1274" y="466"/>
                  <a:pt x="1304" y="598"/>
                </a:cubicBezTo>
                <a:cubicBezTo>
                  <a:pt x="1304" y="628"/>
                  <a:pt x="1349" y="643"/>
                  <a:pt x="1378" y="643"/>
                </a:cubicBezTo>
                <a:cubicBezTo>
                  <a:pt x="1497" y="732"/>
                  <a:pt x="1629" y="806"/>
                  <a:pt x="1763" y="880"/>
                </a:cubicBezTo>
                <a:cubicBezTo>
                  <a:pt x="1629" y="999"/>
                  <a:pt x="1467" y="1088"/>
                  <a:pt x="1289" y="1132"/>
                </a:cubicBezTo>
                <a:cubicBezTo>
                  <a:pt x="1279" y="1128"/>
                  <a:pt x="1267" y="1127"/>
                  <a:pt x="1256" y="1127"/>
                </a:cubicBezTo>
                <a:cubicBezTo>
                  <a:pt x="1221" y="1127"/>
                  <a:pt x="1189" y="1146"/>
                  <a:pt x="1200" y="1191"/>
                </a:cubicBezTo>
                <a:cubicBezTo>
                  <a:pt x="1215" y="1354"/>
                  <a:pt x="1230" y="1503"/>
                  <a:pt x="1244" y="1665"/>
                </a:cubicBezTo>
                <a:cubicBezTo>
                  <a:pt x="1112" y="1546"/>
                  <a:pt x="993" y="1428"/>
                  <a:pt x="889" y="1309"/>
                </a:cubicBezTo>
                <a:cubicBezTo>
                  <a:pt x="904" y="1266"/>
                  <a:pt x="859" y="1206"/>
                  <a:pt x="800" y="1206"/>
                </a:cubicBezTo>
                <a:cubicBezTo>
                  <a:pt x="697" y="1236"/>
                  <a:pt x="578" y="1266"/>
                  <a:pt x="460" y="1280"/>
                </a:cubicBezTo>
                <a:cubicBezTo>
                  <a:pt x="415" y="1295"/>
                  <a:pt x="371" y="1309"/>
                  <a:pt x="312" y="1325"/>
                </a:cubicBezTo>
                <a:cubicBezTo>
                  <a:pt x="282" y="1325"/>
                  <a:pt x="267" y="1325"/>
                  <a:pt x="237" y="1339"/>
                </a:cubicBezTo>
                <a:cubicBezTo>
                  <a:pt x="220" y="1344"/>
                  <a:pt x="207" y="1345"/>
                  <a:pt x="199" y="1345"/>
                </a:cubicBezTo>
                <a:cubicBezTo>
                  <a:pt x="180" y="1345"/>
                  <a:pt x="187" y="1335"/>
                  <a:pt x="207" y="1325"/>
                </a:cubicBezTo>
                <a:cubicBezTo>
                  <a:pt x="223" y="1280"/>
                  <a:pt x="282" y="1250"/>
                  <a:pt x="326" y="1221"/>
                </a:cubicBezTo>
                <a:cubicBezTo>
                  <a:pt x="356" y="1177"/>
                  <a:pt x="415" y="1147"/>
                  <a:pt x="444" y="1102"/>
                </a:cubicBezTo>
                <a:cubicBezTo>
                  <a:pt x="519" y="1043"/>
                  <a:pt x="578" y="984"/>
                  <a:pt x="622" y="910"/>
                </a:cubicBezTo>
                <a:cubicBezTo>
                  <a:pt x="667" y="895"/>
                  <a:pt x="697" y="851"/>
                  <a:pt x="667" y="821"/>
                </a:cubicBezTo>
                <a:cubicBezTo>
                  <a:pt x="608" y="687"/>
                  <a:pt x="533" y="584"/>
                  <a:pt x="460" y="466"/>
                </a:cubicBezTo>
                <a:cubicBezTo>
                  <a:pt x="499" y="461"/>
                  <a:pt x="538" y="459"/>
                  <a:pt x="578" y="459"/>
                </a:cubicBezTo>
                <a:cubicBezTo>
                  <a:pt x="671" y="459"/>
                  <a:pt x="766" y="470"/>
                  <a:pt x="859" y="480"/>
                </a:cubicBezTo>
                <a:cubicBezTo>
                  <a:pt x="868" y="489"/>
                  <a:pt x="881" y="497"/>
                  <a:pt x="897" y="497"/>
                </a:cubicBezTo>
                <a:cubicBezTo>
                  <a:pt x="909" y="497"/>
                  <a:pt x="921" y="493"/>
                  <a:pt x="934" y="480"/>
                </a:cubicBezTo>
                <a:cubicBezTo>
                  <a:pt x="1037" y="391"/>
                  <a:pt x="1141" y="288"/>
                  <a:pt x="1230" y="199"/>
                </a:cubicBezTo>
                <a:close/>
                <a:moveTo>
                  <a:pt x="1281" y="1"/>
                </a:moveTo>
                <a:cubicBezTo>
                  <a:pt x="1263" y="1"/>
                  <a:pt x="1243" y="8"/>
                  <a:pt x="1230" y="21"/>
                </a:cubicBezTo>
                <a:cubicBezTo>
                  <a:pt x="1112" y="140"/>
                  <a:pt x="978" y="258"/>
                  <a:pt x="875" y="406"/>
                </a:cubicBezTo>
                <a:cubicBezTo>
                  <a:pt x="762" y="355"/>
                  <a:pt x="643" y="339"/>
                  <a:pt x="522" y="339"/>
                </a:cubicBezTo>
                <a:cubicBezTo>
                  <a:pt x="467" y="339"/>
                  <a:pt x="411" y="342"/>
                  <a:pt x="356" y="347"/>
                </a:cubicBezTo>
                <a:cubicBezTo>
                  <a:pt x="312" y="347"/>
                  <a:pt x="282" y="406"/>
                  <a:pt x="312" y="436"/>
                </a:cubicBezTo>
                <a:cubicBezTo>
                  <a:pt x="385" y="584"/>
                  <a:pt x="460" y="717"/>
                  <a:pt x="549" y="851"/>
                </a:cubicBezTo>
                <a:cubicBezTo>
                  <a:pt x="430" y="924"/>
                  <a:pt x="326" y="1043"/>
                  <a:pt x="223" y="1132"/>
                </a:cubicBezTo>
                <a:cubicBezTo>
                  <a:pt x="164" y="1191"/>
                  <a:pt x="0" y="1295"/>
                  <a:pt x="30" y="1398"/>
                </a:cubicBezTo>
                <a:cubicBezTo>
                  <a:pt x="51" y="1462"/>
                  <a:pt x="110" y="1480"/>
                  <a:pt x="169" y="1480"/>
                </a:cubicBezTo>
                <a:cubicBezTo>
                  <a:pt x="193" y="1480"/>
                  <a:pt x="216" y="1477"/>
                  <a:pt x="237" y="1473"/>
                </a:cubicBezTo>
                <a:cubicBezTo>
                  <a:pt x="430" y="1428"/>
                  <a:pt x="608" y="1384"/>
                  <a:pt x="786" y="1354"/>
                </a:cubicBezTo>
                <a:cubicBezTo>
                  <a:pt x="934" y="1532"/>
                  <a:pt x="1096" y="1710"/>
                  <a:pt x="1274" y="1872"/>
                </a:cubicBezTo>
                <a:cubicBezTo>
                  <a:pt x="1286" y="1880"/>
                  <a:pt x="1300" y="1884"/>
                  <a:pt x="1314" y="1884"/>
                </a:cubicBezTo>
                <a:cubicBezTo>
                  <a:pt x="1352" y="1884"/>
                  <a:pt x="1389" y="1856"/>
                  <a:pt x="1378" y="1813"/>
                </a:cubicBezTo>
                <a:cubicBezTo>
                  <a:pt x="1363" y="1621"/>
                  <a:pt x="1349" y="1443"/>
                  <a:pt x="1333" y="1250"/>
                </a:cubicBezTo>
                <a:cubicBezTo>
                  <a:pt x="1556" y="1177"/>
                  <a:pt x="1748" y="1058"/>
                  <a:pt x="1911" y="910"/>
                </a:cubicBezTo>
                <a:cubicBezTo>
                  <a:pt x="1926" y="880"/>
                  <a:pt x="1926" y="835"/>
                  <a:pt x="1896" y="806"/>
                </a:cubicBezTo>
                <a:cubicBezTo>
                  <a:pt x="1734" y="732"/>
                  <a:pt x="1586" y="643"/>
                  <a:pt x="1422" y="569"/>
                </a:cubicBezTo>
                <a:lnTo>
                  <a:pt x="1333" y="36"/>
                </a:lnTo>
                <a:cubicBezTo>
                  <a:pt x="1325" y="11"/>
                  <a:pt x="1304" y="1"/>
                  <a:pt x="1281" y="1"/>
                </a:cubicBezTo>
                <a:close/>
              </a:path>
            </a:pathLst>
          </a:custGeom>
          <a:solidFill>
            <a:srgbClr val="FFC000"/>
          </a:solidFill>
          <a:ln>
            <a:solidFill>
              <a:srgbClr val="FF9300"/>
            </a:solidFill>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nvGrpSpPr>
          <p:cNvPr id="1751" name="Google Shape;1751;p29"/>
          <p:cNvGrpSpPr/>
          <p:nvPr/>
        </p:nvGrpSpPr>
        <p:grpSpPr>
          <a:xfrm rot="5400000">
            <a:off x="3628416" y="1154809"/>
            <a:ext cx="303169" cy="2439688"/>
            <a:chOff x="1447453" y="7809990"/>
            <a:chExt cx="134062" cy="1078792"/>
          </a:xfrm>
          <a:solidFill>
            <a:srgbClr val="C00000"/>
          </a:solidFill>
        </p:grpSpPr>
        <p:sp>
          <p:nvSpPr>
            <p:cNvPr id="1752" name="Google Shape;1752;p29"/>
            <p:cNvSpPr/>
            <p:nvPr/>
          </p:nvSpPr>
          <p:spPr>
            <a:xfrm>
              <a:off x="1503616" y="7809990"/>
              <a:ext cx="13937" cy="1078792"/>
            </a:xfrm>
            <a:custGeom>
              <a:avLst/>
              <a:gdLst/>
              <a:ahLst/>
              <a:cxnLst/>
              <a:rect l="l" t="t" r="r" b="b"/>
              <a:pathLst>
                <a:path w="268" h="20745" extrusionOk="0">
                  <a:moveTo>
                    <a:pt x="134" y="0"/>
                  </a:moveTo>
                  <a:cubicBezTo>
                    <a:pt x="67" y="0"/>
                    <a:pt x="1" y="41"/>
                    <a:pt x="1" y="122"/>
                  </a:cubicBezTo>
                  <a:lnTo>
                    <a:pt x="1" y="671"/>
                  </a:lnTo>
                  <a:lnTo>
                    <a:pt x="1" y="2166"/>
                  </a:lnTo>
                  <a:lnTo>
                    <a:pt x="1" y="4374"/>
                  </a:lnTo>
                  <a:lnTo>
                    <a:pt x="1" y="7069"/>
                  </a:lnTo>
                  <a:lnTo>
                    <a:pt x="1" y="10017"/>
                  </a:lnTo>
                  <a:lnTo>
                    <a:pt x="1" y="12979"/>
                  </a:lnTo>
                  <a:lnTo>
                    <a:pt x="1" y="15750"/>
                  </a:lnTo>
                  <a:lnTo>
                    <a:pt x="1" y="18090"/>
                  </a:lnTo>
                  <a:lnTo>
                    <a:pt x="1" y="19779"/>
                  </a:lnTo>
                  <a:lnTo>
                    <a:pt x="1" y="20578"/>
                  </a:lnTo>
                  <a:lnTo>
                    <a:pt x="1" y="20622"/>
                  </a:lnTo>
                  <a:cubicBezTo>
                    <a:pt x="1" y="20704"/>
                    <a:pt x="67" y="20745"/>
                    <a:pt x="134" y="20745"/>
                  </a:cubicBezTo>
                  <a:cubicBezTo>
                    <a:pt x="201" y="20745"/>
                    <a:pt x="267" y="20704"/>
                    <a:pt x="267" y="20622"/>
                  </a:cubicBezTo>
                  <a:lnTo>
                    <a:pt x="267" y="20075"/>
                  </a:lnTo>
                  <a:lnTo>
                    <a:pt x="267" y="18578"/>
                  </a:lnTo>
                  <a:lnTo>
                    <a:pt x="267" y="16372"/>
                  </a:lnTo>
                  <a:lnTo>
                    <a:pt x="267" y="13676"/>
                  </a:lnTo>
                  <a:lnTo>
                    <a:pt x="267" y="10728"/>
                  </a:lnTo>
                  <a:lnTo>
                    <a:pt x="267" y="7765"/>
                  </a:lnTo>
                  <a:lnTo>
                    <a:pt x="267" y="4996"/>
                  </a:lnTo>
                  <a:lnTo>
                    <a:pt x="267" y="2655"/>
                  </a:lnTo>
                  <a:lnTo>
                    <a:pt x="267" y="967"/>
                  </a:lnTo>
                  <a:lnTo>
                    <a:pt x="267" y="167"/>
                  </a:lnTo>
                  <a:lnTo>
                    <a:pt x="267" y="122"/>
                  </a:lnTo>
                  <a:cubicBezTo>
                    <a:pt x="267" y="41"/>
                    <a:pt x="201" y="0"/>
                    <a:pt x="134"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3" name="Google Shape;1753;p29"/>
            <p:cNvSpPr/>
            <p:nvPr/>
          </p:nvSpPr>
          <p:spPr>
            <a:xfrm>
              <a:off x="1447453" y="7848160"/>
              <a:ext cx="134062" cy="99949"/>
            </a:xfrm>
            <a:custGeom>
              <a:avLst/>
              <a:gdLst/>
              <a:ahLst/>
              <a:cxnLst/>
              <a:rect l="l" t="t" r="r" b="b"/>
              <a:pathLst>
                <a:path w="2578" h="1922" extrusionOk="0">
                  <a:moveTo>
                    <a:pt x="1207" y="356"/>
                  </a:moveTo>
                  <a:cubicBezTo>
                    <a:pt x="1523" y="791"/>
                    <a:pt x="1829" y="1215"/>
                    <a:pt x="2147" y="1639"/>
                  </a:cubicBezTo>
                  <a:cubicBezTo>
                    <a:pt x="2150" y="1644"/>
                    <a:pt x="2154" y="1650"/>
                    <a:pt x="2157" y="1655"/>
                  </a:cubicBezTo>
                  <a:lnTo>
                    <a:pt x="315" y="1655"/>
                  </a:lnTo>
                  <a:cubicBezTo>
                    <a:pt x="326" y="1630"/>
                    <a:pt x="338" y="1601"/>
                    <a:pt x="356" y="1566"/>
                  </a:cubicBezTo>
                  <a:cubicBezTo>
                    <a:pt x="399" y="1491"/>
                    <a:pt x="444" y="1432"/>
                    <a:pt x="474" y="1359"/>
                  </a:cubicBezTo>
                  <a:cubicBezTo>
                    <a:pt x="577" y="1195"/>
                    <a:pt x="696" y="1047"/>
                    <a:pt x="800" y="885"/>
                  </a:cubicBezTo>
                  <a:cubicBezTo>
                    <a:pt x="943" y="705"/>
                    <a:pt x="1076" y="527"/>
                    <a:pt x="1207" y="356"/>
                  </a:cubicBezTo>
                  <a:close/>
                  <a:moveTo>
                    <a:pt x="285" y="1728"/>
                  </a:moveTo>
                  <a:cubicBezTo>
                    <a:pt x="287" y="1737"/>
                    <a:pt x="289" y="1746"/>
                    <a:pt x="286" y="1746"/>
                  </a:cubicBezTo>
                  <a:cubicBezTo>
                    <a:pt x="285" y="1746"/>
                    <a:pt x="283" y="1746"/>
                    <a:pt x="281" y="1744"/>
                  </a:cubicBezTo>
                  <a:cubicBezTo>
                    <a:pt x="281" y="1738"/>
                    <a:pt x="283" y="1733"/>
                    <a:pt x="285" y="1728"/>
                  </a:cubicBezTo>
                  <a:close/>
                  <a:moveTo>
                    <a:pt x="1205" y="1"/>
                  </a:moveTo>
                  <a:cubicBezTo>
                    <a:pt x="1177" y="1"/>
                    <a:pt x="1150" y="12"/>
                    <a:pt x="1126" y="40"/>
                  </a:cubicBezTo>
                  <a:cubicBezTo>
                    <a:pt x="1120" y="47"/>
                    <a:pt x="1114" y="55"/>
                    <a:pt x="1108" y="62"/>
                  </a:cubicBezTo>
                  <a:lnTo>
                    <a:pt x="1108" y="62"/>
                  </a:lnTo>
                  <a:cubicBezTo>
                    <a:pt x="1103" y="68"/>
                    <a:pt x="1098" y="74"/>
                    <a:pt x="1094" y="80"/>
                  </a:cubicBezTo>
                  <a:lnTo>
                    <a:pt x="1094" y="80"/>
                  </a:lnTo>
                  <a:cubicBezTo>
                    <a:pt x="941" y="274"/>
                    <a:pt x="790" y="468"/>
                    <a:pt x="652" y="662"/>
                  </a:cubicBezTo>
                  <a:cubicBezTo>
                    <a:pt x="444" y="958"/>
                    <a:pt x="192" y="1254"/>
                    <a:pt x="59" y="1596"/>
                  </a:cubicBezTo>
                  <a:cubicBezTo>
                    <a:pt x="14" y="1699"/>
                    <a:pt x="0" y="1862"/>
                    <a:pt x="148" y="1906"/>
                  </a:cubicBezTo>
                  <a:cubicBezTo>
                    <a:pt x="207" y="1921"/>
                    <a:pt x="296" y="1921"/>
                    <a:pt x="370" y="1921"/>
                  </a:cubicBezTo>
                  <a:lnTo>
                    <a:pt x="2414" y="1921"/>
                  </a:lnTo>
                  <a:cubicBezTo>
                    <a:pt x="2503" y="1921"/>
                    <a:pt x="2577" y="1803"/>
                    <a:pt x="2518" y="1714"/>
                  </a:cubicBezTo>
                  <a:cubicBezTo>
                    <a:pt x="2177" y="1240"/>
                    <a:pt x="1821" y="766"/>
                    <a:pt x="1481" y="277"/>
                  </a:cubicBezTo>
                  <a:cubicBezTo>
                    <a:pt x="1422" y="217"/>
                    <a:pt x="1377" y="144"/>
                    <a:pt x="1318" y="69"/>
                  </a:cubicBezTo>
                  <a:cubicBezTo>
                    <a:pt x="1309" y="56"/>
                    <a:pt x="1299" y="45"/>
                    <a:pt x="1288" y="37"/>
                  </a:cubicBezTo>
                  <a:lnTo>
                    <a:pt x="1288" y="37"/>
                  </a:lnTo>
                  <a:cubicBezTo>
                    <a:pt x="1264" y="15"/>
                    <a:pt x="1235"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4" name="Google Shape;1754;p29"/>
            <p:cNvSpPr/>
            <p:nvPr/>
          </p:nvSpPr>
          <p:spPr>
            <a:xfrm>
              <a:off x="1447453" y="8000371"/>
              <a:ext cx="134062" cy="99793"/>
            </a:xfrm>
            <a:custGeom>
              <a:avLst/>
              <a:gdLst/>
              <a:ahLst/>
              <a:cxnLst/>
              <a:rect l="l" t="t" r="r" b="b"/>
              <a:pathLst>
                <a:path w="2578" h="1919" extrusionOk="0">
                  <a:moveTo>
                    <a:pt x="193" y="1654"/>
                  </a:moveTo>
                  <a:cubicBezTo>
                    <a:pt x="197" y="1654"/>
                    <a:pt x="202" y="1655"/>
                    <a:pt x="207" y="1661"/>
                  </a:cubicBezTo>
                  <a:lnTo>
                    <a:pt x="192" y="1661"/>
                  </a:lnTo>
                  <a:cubicBezTo>
                    <a:pt x="183" y="1661"/>
                    <a:pt x="186" y="1654"/>
                    <a:pt x="193" y="1654"/>
                  </a:cubicBezTo>
                  <a:close/>
                  <a:moveTo>
                    <a:pt x="1209" y="360"/>
                  </a:moveTo>
                  <a:cubicBezTo>
                    <a:pt x="1524" y="786"/>
                    <a:pt x="1829" y="1221"/>
                    <a:pt x="2147" y="1645"/>
                  </a:cubicBezTo>
                  <a:cubicBezTo>
                    <a:pt x="2150" y="1650"/>
                    <a:pt x="2154" y="1656"/>
                    <a:pt x="2157" y="1661"/>
                  </a:cubicBezTo>
                  <a:lnTo>
                    <a:pt x="314" y="1661"/>
                  </a:lnTo>
                  <a:cubicBezTo>
                    <a:pt x="324" y="1632"/>
                    <a:pt x="337" y="1599"/>
                    <a:pt x="356" y="1572"/>
                  </a:cubicBezTo>
                  <a:cubicBezTo>
                    <a:pt x="399" y="1497"/>
                    <a:pt x="444" y="1438"/>
                    <a:pt x="474" y="1364"/>
                  </a:cubicBezTo>
                  <a:cubicBezTo>
                    <a:pt x="577" y="1201"/>
                    <a:pt x="696" y="1053"/>
                    <a:pt x="800" y="890"/>
                  </a:cubicBezTo>
                  <a:cubicBezTo>
                    <a:pt x="943" y="711"/>
                    <a:pt x="1077" y="532"/>
                    <a:pt x="1209" y="360"/>
                  </a:cubicBezTo>
                  <a:close/>
                  <a:moveTo>
                    <a:pt x="285" y="1733"/>
                  </a:moveTo>
                  <a:cubicBezTo>
                    <a:pt x="287" y="1739"/>
                    <a:pt x="288" y="1744"/>
                    <a:pt x="287" y="1744"/>
                  </a:cubicBezTo>
                  <a:cubicBezTo>
                    <a:pt x="287" y="1744"/>
                    <a:pt x="286" y="1743"/>
                    <a:pt x="283" y="1738"/>
                  </a:cubicBezTo>
                  <a:lnTo>
                    <a:pt x="283" y="1738"/>
                  </a:lnTo>
                  <a:cubicBezTo>
                    <a:pt x="284" y="1737"/>
                    <a:pt x="285" y="1735"/>
                    <a:pt x="285" y="1733"/>
                  </a:cubicBezTo>
                  <a:close/>
                  <a:moveTo>
                    <a:pt x="1207" y="1"/>
                  </a:moveTo>
                  <a:cubicBezTo>
                    <a:pt x="1179" y="1"/>
                    <a:pt x="1150" y="14"/>
                    <a:pt x="1126" y="45"/>
                  </a:cubicBezTo>
                  <a:cubicBezTo>
                    <a:pt x="1120" y="53"/>
                    <a:pt x="1114" y="61"/>
                    <a:pt x="1108" y="68"/>
                  </a:cubicBezTo>
                  <a:lnTo>
                    <a:pt x="1108" y="68"/>
                  </a:lnTo>
                  <a:cubicBezTo>
                    <a:pt x="1103" y="74"/>
                    <a:pt x="1098" y="80"/>
                    <a:pt x="1094" y="86"/>
                  </a:cubicBezTo>
                  <a:lnTo>
                    <a:pt x="1094" y="86"/>
                  </a:lnTo>
                  <a:cubicBezTo>
                    <a:pt x="941" y="280"/>
                    <a:pt x="790" y="474"/>
                    <a:pt x="652" y="668"/>
                  </a:cubicBezTo>
                  <a:cubicBezTo>
                    <a:pt x="444" y="964"/>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809"/>
                    <a:pt x="2518" y="1720"/>
                  </a:cubicBezTo>
                  <a:cubicBezTo>
                    <a:pt x="2177" y="1246"/>
                    <a:pt x="1821" y="756"/>
                    <a:pt x="1481" y="282"/>
                  </a:cubicBezTo>
                  <a:cubicBezTo>
                    <a:pt x="1422" y="209"/>
                    <a:pt x="1377" y="150"/>
                    <a:pt x="1318" y="75"/>
                  </a:cubicBezTo>
                  <a:cubicBezTo>
                    <a:pt x="1314" y="70"/>
                    <a:pt x="1311" y="65"/>
                    <a:pt x="1307" y="61"/>
                  </a:cubicBezTo>
                  <a:lnTo>
                    <a:pt x="1307" y="61"/>
                  </a:lnTo>
                  <a:cubicBezTo>
                    <a:pt x="1283" y="25"/>
                    <a:pt x="1245" y="1"/>
                    <a:pt x="1207"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5" name="Google Shape;1755;p29"/>
            <p:cNvSpPr/>
            <p:nvPr/>
          </p:nvSpPr>
          <p:spPr>
            <a:xfrm>
              <a:off x="1447453" y="8152895"/>
              <a:ext cx="134062" cy="99793"/>
            </a:xfrm>
            <a:custGeom>
              <a:avLst/>
              <a:gdLst/>
              <a:ahLst/>
              <a:cxnLst/>
              <a:rect l="l" t="t" r="r" b="b"/>
              <a:pathLst>
                <a:path w="2578" h="1919" extrusionOk="0">
                  <a:moveTo>
                    <a:pt x="193" y="1654"/>
                  </a:moveTo>
                  <a:cubicBezTo>
                    <a:pt x="195" y="1654"/>
                    <a:pt x="197" y="1654"/>
                    <a:pt x="200" y="1655"/>
                  </a:cubicBezTo>
                  <a:lnTo>
                    <a:pt x="200" y="1655"/>
                  </a:lnTo>
                  <a:cubicBezTo>
                    <a:pt x="197" y="1656"/>
                    <a:pt x="195" y="1658"/>
                    <a:pt x="192" y="1660"/>
                  </a:cubicBezTo>
                  <a:cubicBezTo>
                    <a:pt x="183" y="1660"/>
                    <a:pt x="186" y="1654"/>
                    <a:pt x="193" y="1654"/>
                  </a:cubicBezTo>
                  <a:close/>
                  <a:moveTo>
                    <a:pt x="1205" y="355"/>
                  </a:moveTo>
                  <a:lnTo>
                    <a:pt x="1205" y="355"/>
                  </a:lnTo>
                  <a:cubicBezTo>
                    <a:pt x="1522" y="783"/>
                    <a:pt x="1828" y="1220"/>
                    <a:pt x="2147" y="1645"/>
                  </a:cubicBezTo>
                  <a:cubicBezTo>
                    <a:pt x="2150" y="1650"/>
                    <a:pt x="2154" y="1655"/>
                    <a:pt x="2157" y="1660"/>
                  </a:cubicBezTo>
                  <a:lnTo>
                    <a:pt x="314" y="1660"/>
                  </a:lnTo>
                  <a:cubicBezTo>
                    <a:pt x="324" y="1632"/>
                    <a:pt x="337" y="1599"/>
                    <a:pt x="356" y="1572"/>
                  </a:cubicBezTo>
                  <a:cubicBezTo>
                    <a:pt x="399" y="1497"/>
                    <a:pt x="444" y="1423"/>
                    <a:pt x="474" y="1364"/>
                  </a:cubicBezTo>
                  <a:cubicBezTo>
                    <a:pt x="577" y="1201"/>
                    <a:pt x="696" y="1038"/>
                    <a:pt x="800" y="890"/>
                  </a:cubicBezTo>
                  <a:cubicBezTo>
                    <a:pt x="942" y="701"/>
                    <a:pt x="1074" y="530"/>
                    <a:pt x="1205" y="355"/>
                  </a:cubicBezTo>
                  <a:close/>
                  <a:moveTo>
                    <a:pt x="285" y="1729"/>
                  </a:moveTo>
                  <a:cubicBezTo>
                    <a:pt x="287" y="1737"/>
                    <a:pt x="288" y="1744"/>
                    <a:pt x="287" y="1744"/>
                  </a:cubicBezTo>
                  <a:cubicBezTo>
                    <a:pt x="287" y="1744"/>
                    <a:pt x="285" y="1741"/>
                    <a:pt x="281" y="1734"/>
                  </a:cubicBezTo>
                  <a:cubicBezTo>
                    <a:pt x="281" y="1734"/>
                    <a:pt x="283" y="1732"/>
                    <a:pt x="285" y="1729"/>
                  </a:cubicBezTo>
                  <a:close/>
                  <a:moveTo>
                    <a:pt x="1208" y="0"/>
                  </a:moveTo>
                  <a:cubicBezTo>
                    <a:pt x="1179" y="0"/>
                    <a:pt x="1150" y="14"/>
                    <a:pt x="1126" y="45"/>
                  </a:cubicBezTo>
                  <a:cubicBezTo>
                    <a:pt x="1120" y="53"/>
                    <a:pt x="1114" y="61"/>
                    <a:pt x="1108" y="68"/>
                  </a:cubicBezTo>
                  <a:lnTo>
                    <a:pt x="1108" y="68"/>
                  </a:lnTo>
                  <a:cubicBezTo>
                    <a:pt x="1103" y="74"/>
                    <a:pt x="1098" y="79"/>
                    <a:pt x="1094" y="86"/>
                  </a:cubicBezTo>
                  <a:lnTo>
                    <a:pt x="1094" y="86"/>
                  </a:lnTo>
                  <a:cubicBezTo>
                    <a:pt x="941" y="280"/>
                    <a:pt x="790" y="473"/>
                    <a:pt x="652" y="667"/>
                  </a:cubicBezTo>
                  <a:cubicBezTo>
                    <a:pt x="444" y="949"/>
                    <a:pt x="192" y="1260"/>
                    <a:pt x="59" y="1601"/>
                  </a:cubicBezTo>
                  <a:cubicBezTo>
                    <a:pt x="14" y="1704"/>
                    <a:pt x="0" y="1868"/>
                    <a:pt x="148" y="1912"/>
                  </a:cubicBezTo>
                  <a:cubicBezTo>
                    <a:pt x="168" y="1917"/>
                    <a:pt x="191" y="1919"/>
                    <a:pt x="216" y="1919"/>
                  </a:cubicBezTo>
                  <a:cubicBezTo>
                    <a:pt x="265" y="1919"/>
                    <a:pt x="321" y="1912"/>
                    <a:pt x="370" y="1912"/>
                  </a:cubicBezTo>
                  <a:lnTo>
                    <a:pt x="2414" y="1912"/>
                  </a:lnTo>
                  <a:cubicBezTo>
                    <a:pt x="2503" y="1912"/>
                    <a:pt x="2577" y="1793"/>
                    <a:pt x="2518" y="1720"/>
                  </a:cubicBezTo>
                  <a:cubicBezTo>
                    <a:pt x="2177" y="1246"/>
                    <a:pt x="1821" y="756"/>
                    <a:pt x="1481" y="282"/>
                  </a:cubicBezTo>
                  <a:cubicBezTo>
                    <a:pt x="1422" y="209"/>
                    <a:pt x="1377" y="134"/>
                    <a:pt x="1318" y="75"/>
                  </a:cubicBezTo>
                  <a:cubicBezTo>
                    <a:pt x="1317" y="74"/>
                    <a:pt x="1316" y="73"/>
                    <a:pt x="1316" y="72"/>
                  </a:cubicBezTo>
                  <a:lnTo>
                    <a:pt x="1316" y="72"/>
                  </a:lnTo>
                  <a:cubicBezTo>
                    <a:pt x="1292" y="31"/>
                    <a:pt x="1251" y="0"/>
                    <a:pt x="1208"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6" name="Google Shape;1756;p29"/>
            <p:cNvSpPr/>
            <p:nvPr/>
          </p:nvSpPr>
          <p:spPr>
            <a:xfrm>
              <a:off x="1447453" y="8305314"/>
              <a:ext cx="134062" cy="99741"/>
            </a:xfrm>
            <a:custGeom>
              <a:avLst/>
              <a:gdLst/>
              <a:ahLst/>
              <a:cxnLst/>
              <a:rect l="l" t="t" r="r" b="b"/>
              <a:pathLst>
                <a:path w="2578" h="1918" extrusionOk="0">
                  <a:moveTo>
                    <a:pt x="1210" y="352"/>
                  </a:moveTo>
                  <a:lnTo>
                    <a:pt x="1210" y="352"/>
                  </a:lnTo>
                  <a:cubicBezTo>
                    <a:pt x="1524" y="786"/>
                    <a:pt x="1830" y="1211"/>
                    <a:pt x="2147" y="1647"/>
                  </a:cubicBezTo>
                  <a:lnTo>
                    <a:pt x="317" y="1647"/>
                  </a:lnTo>
                  <a:cubicBezTo>
                    <a:pt x="327" y="1620"/>
                    <a:pt x="339" y="1591"/>
                    <a:pt x="356" y="1558"/>
                  </a:cubicBezTo>
                  <a:cubicBezTo>
                    <a:pt x="399" y="1499"/>
                    <a:pt x="444" y="1425"/>
                    <a:pt x="474" y="1366"/>
                  </a:cubicBezTo>
                  <a:cubicBezTo>
                    <a:pt x="577" y="1203"/>
                    <a:pt x="696" y="1040"/>
                    <a:pt x="800" y="892"/>
                  </a:cubicBezTo>
                  <a:cubicBezTo>
                    <a:pt x="944" y="701"/>
                    <a:pt x="1077" y="528"/>
                    <a:pt x="1210" y="352"/>
                  </a:cubicBezTo>
                  <a:close/>
                  <a:moveTo>
                    <a:pt x="285" y="1725"/>
                  </a:moveTo>
                  <a:cubicBezTo>
                    <a:pt x="287" y="1734"/>
                    <a:pt x="289" y="1740"/>
                    <a:pt x="287" y="1740"/>
                  </a:cubicBezTo>
                  <a:cubicBezTo>
                    <a:pt x="286" y="1740"/>
                    <a:pt x="284" y="1739"/>
                    <a:pt x="281" y="1736"/>
                  </a:cubicBezTo>
                  <a:cubicBezTo>
                    <a:pt x="281" y="1731"/>
                    <a:pt x="282" y="1728"/>
                    <a:pt x="285" y="1725"/>
                  </a:cubicBezTo>
                  <a:close/>
                  <a:moveTo>
                    <a:pt x="1211" y="0"/>
                  </a:moveTo>
                  <a:cubicBezTo>
                    <a:pt x="1183" y="0"/>
                    <a:pt x="1154" y="13"/>
                    <a:pt x="1129" y="43"/>
                  </a:cubicBezTo>
                  <a:lnTo>
                    <a:pt x="1129" y="43"/>
                  </a:lnTo>
                  <a:cubicBezTo>
                    <a:pt x="1106" y="59"/>
                    <a:pt x="1088" y="80"/>
                    <a:pt x="1080" y="105"/>
                  </a:cubicBezTo>
                  <a:lnTo>
                    <a:pt x="1080" y="105"/>
                  </a:lnTo>
                  <a:cubicBezTo>
                    <a:pt x="932" y="291"/>
                    <a:pt x="786" y="469"/>
                    <a:pt x="652" y="669"/>
                  </a:cubicBezTo>
                  <a:cubicBezTo>
                    <a:pt x="444" y="951"/>
                    <a:pt x="192" y="1262"/>
                    <a:pt x="59" y="1588"/>
                  </a:cubicBezTo>
                  <a:cubicBezTo>
                    <a:pt x="14" y="1706"/>
                    <a:pt x="0" y="1870"/>
                    <a:pt x="148" y="1899"/>
                  </a:cubicBezTo>
                  <a:cubicBezTo>
                    <a:pt x="177" y="1914"/>
                    <a:pt x="213" y="1918"/>
                    <a:pt x="251" y="1918"/>
                  </a:cubicBezTo>
                  <a:cubicBezTo>
                    <a:pt x="291" y="1918"/>
                    <a:pt x="332" y="1914"/>
                    <a:pt x="370" y="1914"/>
                  </a:cubicBezTo>
                  <a:lnTo>
                    <a:pt x="2414" y="1914"/>
                  </a:lnTo>
                  <a:cubicBezTo>
                    <a:pt x="2503" y="1914"/>
                    <a:pt x="2577" y="1795"/>
                    <a:pt x="2518" y="1722"/>
                  </a:cubicBezTo>
                  <a:cubicBezTo>
                    <a:pt x="2177" y="1232"/>
                    <a:pt x="1821" y="758"/>
                    <a:pt x="1481" y="284"/>
                  </a:cubicBezTo>
                  <a:cubicBezTo>
                    <a:pt x="1424" y="213"/>
                    <a:pt x="1380" y="140"/>
                    <a:pt x="1323" y="82"/>
                  </a:cubicBezTo>
                  <a:lnTo>
                    <a:pt x="1323" y="82"/>
                  </a:lnTo>
                  <a:cubicBezTo>
                    <a:pt x="1302" y="35"/>
                    <a:pt x="1258"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7" name="Google Shape;1757;p29"/>
            <p:cNvSpPr/>
            <p:nvPr/>
          </p:nvSpPr>
          <p:spPr>
            <a:xfrm>
              <a:off x="1447453" y="8457837"/>
              <a:ext cx="134062" cy="99741"/>
            </a:xfrm>
            <a:custGeom>
              <a:avLst/>
              <a:gdLst/>
              <a:ahLst/>
              <a:cxnLst/>
              <a:rect l="l" t="t" r="r" b="b"/>
              <a:pathLst>
                <a:path w="2578" h="1918" extrusionOk="0">
                  <a:moveTo>
                    <a:pt x="1207" y="349"/>
                  </a:moveTo>
                  <a:cubicBezTo>
                    <a:pt x="1523" y="784"/>
                    <a:pt x="1829" y="1208"/>
                    <a:pt x="2147" y="1633"/>
                  </a:cubicBezTo>
                  <a:cubicBezTo>
                    <a:pt x="2150" y="1637"/>
                    <a:pt x="2153" y="1642"/>
                    <a:pt x="2156" y="1647"/>
                  </a:cubicBezTo>
                  <a:lnTo>
                    <a:pt x="317" y="1647"/>
                  </a:lnTo>
                  <a:cubicBezTo>
                    <a:pt x="327" y="1620"/>
                    <a:pt x="339" y="1591"/>
                    <a:pt x="356" y="1558"/>
                  </a:cubicBezTo>
                  <a:cubicBezTo>
                    <a:pt x="399" y="1484"/>
                    <a:pt x="444" y="1425"/>
                    <a:pt x="474" y="1351"/>
                  </a:cubicBezTo>
                  <a:cubicBezTo>
                    <a:pt x="577" y="1202"/>
                    <a:pt x="696" y="1040"/>
                    <a:pt x="800" y="892"/>
                  </a:cubicBezTo>
                  <a:cubicBezTo>
                    <a:pt x="943" y="701"/>
                    <a:pt x="1076" y="520"/>
                    <a:pt x="1207" y="349"/>
                  </a:cubicBezTo>
                  <a:close/>
                  <a:moveTo>
                    <a:pt x="285" y="1721"/>
                  </a:moveTo>
                  <a:cubicBezTo>
                    <a:pt x="288" y="1730"/>
                    <a:pt x="289" y="1739"/>
                    <a:pt x="286" y="1739"/>
                  </a:cubicBezTo>
                  <a:cubicBezTo>
                    <a:pt x="285" y="1739"/>
                    <a:pt x="283" y="1738"/>
                    <a:pt x="281" y="1736"/>
                  </a:cubicBezTo>
                  <a:cubicBezTo>
                    <a:pt x="281" y="1731"/>
                    <a:pt x="283" y="1725"/>
                    <a:pt x="285" y="1721"/>
                  </a:cubicBezTo>
                  <a:close/>
                  <a:moveTo>
                    <a:pt x="1211" y="0"/>
                  </a:moveTo>
                  <a:cubicBezTo>
                    <a:pt x="1189" y="0"/>
                    <a:pt x="1167" y="8"/>
                    <a:pt x="1146" y="25"/>
                  </a:cubicBezTo>
                  <a:lnTo>
                    <a:pt x="1146" y="25"/>
                  </a:lnTo>
                  <a:cubicBezTo>
                    <a:pt x="1115" y="42"/>
                    <a:pt x="1090" y="69"/>
                    <a:pt x="1080" y="101"/>
                  </a:cubicBezTo>
                  <a:lnTo>
                    <a:pt x="1080" y="101"/>
                  </a:lnTo>
                  <a:cubicBezTo>
                    <a:pt x="932" y="279"/>
                    <a:pt x="786" y="467"/>
                    <a:pt x="652" y="655"/>
                  </a:cubicBezTo>
                  <a:cubicBezTo>
                    <a:pt x="444" y="951"/>
                    <a:pt x="192" y="1247"/>
                    <a:pt x="59" y="1588"/>
                  </a:cubicBezTo>
                  <a:cubicBezTo>
                    <a:pt x="14" y="1706"/>
                    <a:pt x="0" y="1854"/>
                    <a:pt x="148" y="1899"/>
                  </a:cubicBezTo>
                  <a:cubicBezTo>
                    <a:pt x="177" y="1914"/>
                    <a:pt x="213" y="1917"/>
                    <a:pt x="251" y="1917"/>
                  </a:cubicBezTo>
                  <a:cubicBezTo>
                    <a:pt x="291" y="1917"/>
                    <a:pt x="332" y="1913"/>
                    <a:pt x="370" y="1913"/>
                  </a:cubicBezTo>
                  <a:lnTo>
                    <a:pt x="2414" y="1913"/>
                  </a:lnTo>
                  <a:cubicBezTo>
                    <a:pt x="2503" y="1913"/>
                    <a:pt x="2577" y="1795"/>
                    <a:pt x="2518" y="1721"/>
                  </a:cubicBezTo>
                  <a:cubicBezTo>
                    <a:pt x="2177" y="1232"/>
                    <a:pt x="1821" y="758"/>
                    <a:pt x="1481" y="270"/>
                  </a:cubicBezTo>
                  <a:cubicBezTo>
                    <a:pt x="1422" y="211"/>
                    <a:pt x="1377" y="136"/>
                    <a:pt x="1318" y="62"/>
                  </a:cubicBezTo>
                  <a:cubicBezTo>
                    <a:pt x="1305" y="44"/>
                    <a:pt x="1291" y="31"/>
                    <a:pt x="1275" y="22"/>
                  </a:cubicBezTo>
                  <a:lnTo>
                    <a:pt x="1275" y="22"/>
                  </a:lnTo>
                  <a:cubicBezTo>
                    <a:pt x="1256" y="8"/>
                    <a:pt x="1234" y="0"/>
                    <a:pt x="1211"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8" name="Google Shape;1758;p29"/>
            <p:cNvSpPr/>
            <p:nvPr/>
          </p:nvSpPr>
          <p:spPr>
            <a:xfrm>
              <a:off x="1447453" y="8609997"/>
              <a:ext cx="134062" cy="99897"/>
            </a:xfrm>
            <a:custGeom>
              <a:avLst/>
              <a:gdLst/>
              <a:ahLst/>
              <a:cxnLst/>
              <a:rect l="l" t="t" r="r" b="b"/>
              <a:pathLst>
                <a:path w="2578" h="1921" extrusionOk="0">
                  <a:moveTo>
                    <a:pt x="1209" y="353"/>
                  </a:moveTo>
                  <a:lnTo>
                    <a:pt x="1209" y="353"/>
                  </a:lnTo>
                  <a:cubicBezTo>
                    <a:pt x="1524" y="780"/>
                    <a:pt x="1829" y="1216"/>
                    <a:pt x="2147" y="1639"/>
                  </a:cubicBezTo>
                  <a:cubicBezTo>
                    <a:pt x="2150" y="1644"/>
                    <a:pt x="2153" y="1649"/>
                    <a:pt x="2156" y="1654"/>
                  </a:cubicBezTo>
                  <a:lnTo>
                    <a:pt x="316" y="1654"/>
                  </a:lnTo>
                  <a:cubicBezTo>
                    <a:pt x="326" y="1629"/>
                    <a:pt x="338" y="1599"/>
                    <a:pt x="356" y="1565"/>
                  </a:cubicBezTo>
                  <a:cubicBezTo>
                    <a:pt x="399" y="1491"/>
                    <a:pt x="444" y="1432"/>
                    <a:pt x="474" y="1357"/>
                  </a:cubicBezTo>
                  <a:cubicBezTo>
                    <a:pt x="577" y="1195"/>
                    <a:pt x="696" y="1047"/>
                    <a:pt x="800" y="883"/>
                  </a:cubicBezTo>
                  <a:cubicBezTo>
                    <a:pt x="943" y="705"/>
                    <a:pt x="1077" y="525"/>
                    <a:pt x="1209" y="353"/>
                  </a:cubicBezTo>
                  <a:close/>
                  <a:moveTo>
                    <a:pt x="285" y="1727"/>
                  </a:moveTo>
                  <a:cubicBezTo>
                    <a:pt x="287" y="1736"/>
                    <a:pt x="289" y="1746"/>
                    <a:pt x="286" y="1746"/>
                  </a:cubicBezTo>
                  <a:cubicBezTo>
                    <a:pt x="285" y="1746"/>
                    <a:pt x="283" y="1745"/>
                    <a:pt x="281" y="1743"/>
                  </a:cubicBezTo>
                  <a:cubicBezTo>
                    <a:pt x="281" y="1738"/>
                    <a:pt x="283" y="1733"/>
                    <a:pt x="285" y="1727"/>
                  </a:cubicBezTo>
                  <a:close/>
                  <a:moveTo>
                    <a:pt x="1205" y="1"/>
                  </a:moveTo>
                  <a:cubicBezTo>
                    <a:pt x="1177" y="1"/>
                    <a:pt x="1150" y="12"/>
                    <a:pt x="1126" y="40"/>
                  </a:cubicBezTo>
                  <a:cubicBezTo>
                    <a:pt x="1121" y="46"/>
                    <a:pt x="1116" y="53"/>
                    <a:pt x="1110" y="59"/>
                  </a:cubicBezTo>
                  <a:lnTo>
                    <a:pt x="1110" y="59"/>
                  </a:lnTo>
                  <a:cubicBezTo>
                    <a:pt x="1103" y="66"/>
                    <a:pt x="1097" y="74"/>
                    <a:pt x="1092" y="83"/>
                  </a:cubicBezTo>
                  <a:lnTo>
                    <a:pt x="1092" y="83"/>
                  </a:lnTo>
                  <a:cubicBezTo>
                    <a:pt x="940" y="276"/>
                    <a:pt x="790" y="469"/>
                    <a:pt x="652" y="662"/>
                  </a:cubicBezTo>
                  <a:cubicBezTo>
                    <a:pt x="444" y="958"/>
                    <a:pt x="192" y="1254"/>
                    <a:pt x="59" y="1594"/>
                  </a:cubicBezTo>
                  <a:cubicBezTo>
                    <a:pt x="14" y="1699"/>
                    <a:pt x="0" y="1861"/>
                    <a:pt x="148" y="1906"/>
                  </a:cubicBezTo>
                  <a:cubicBezTo>
                    <a:pt x="207" y="1920"/>
                    <a:pt x="296" y="1920"/>
                    <a:pt x="370" y="1920"/>
                  </a:cubicBezTo>
                  <a:lnTo>
                    <a:pt x="2414" y="1920"/>
                  </a:lnTo>
                  <a:cubicBezTo>
                    <a:pt x="2503" y="1920"/>
                    <a:pt x="2577" y="1802"/>
                    <a:pt x="2518" y="1713"/>
                  </a:cubicBezTo>
                  <a:cubicBezTo>
                    <a:pt x="2177" y="1239"/>
                    <a:pt x="1821" y="751"/>
                    <a:pt x="1481" y="277"/>
                  </a:cubicBezTo>
                  <a:cubicBezTo>
                    <a:pt x="1422" y="202"/>
                    <a:pt x="1377" y="143"/>
                    <a:pt x="1318" y="69"/>
                  </a:cubicBezTo>
                  <a:cubicBezTo>
                    <a:pt x="1309" y="56"/>
                    <a:pt x="1298" y="45"/>
                    <a:pt x="1287" y="36"/>
                  </a:cubicBezTo>
                  <a:lnTo>
                    <a:pt x="1287" y="36"/>
                  </a:lnTo>
                  <a:cubicBezTo>
                    <a:pt x="1264" y="14"/>
                    <a:pt x="1234" y="1"/>
                    <a:pt x="1205" y="1"/>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9" name="Google Shape;1759;p29"/>
            <p:cNvSpPr/>
            <p:nvPr/>
          </p:nvSpPr>
          <p:spPr>
            <a:xfrm>
              <a:off x="1447453" y="8762208"/>
              <a:ext cx="134062" cy="99793"/>
            </a:xfrm>
            <a:custGeom>
              <a:avLst/>
              <a:gdLst/>
              <a:ahLst/>
              <a:cxnLst/>
              <a:rect l="l" t="t" r="r" b="b"/>
              <a:pathLst>
                <a:path w="2578" h="1919" extrusionOk="0">
                  <a:moveTo>
                    <a:pt x="193" y="1653"/>
                  </a:moveTo>
                  <a:cubicBezTo>
                    <a:pt x="197" y="1653"/>
                    <a:pt x="202" y="1655"/>
                    <a:pt x="207" y="1660"/>
                  </a:cubicBezTo>
                  <a:lnTo>
                    <a:pt x="192" y="1660"/>
                  </a:lnTo>
                  <a:cubicBezTo>
                    <a:pt x="183" y="1660"/>
                    <a:pt x="186" y="1653"/>
                    <a:pt x="193" y="1653"/>
                  </a:cubicBezTo>
                  <a:close/>
                  <a:moveTo>
                    <a:pt x="1209" y="359"/>
                  </a:moveTo>
                  <a:cubicBezTo>
                    <a:pt x="1524" y="786"/>
                    <a:pt x="1829" y="1222"/>
                    <a:pt x="2147" y="1645"/>
                  </a:cubicBezTo>
                  <a:cubicBezTo>
                    <a:pt x="2150" y="1650"/>
                    <a:pt x="2153" y="1655"/>
                    <a:pt x="2156" y="1660"/>
                  </a:cubicBezTo>
                  <a:lnTo>
                    <a:pt x="314" y="1660"/>
                  </a:lnTo>
                  <a:cubicBezTo>
                    <a:pt x="324" y="1631"/>
                    <a:pt x="337" y="1598"/>
                    <a:pt x="356" y="1571"/>
                  </a:cubicBezTo>
                  <a:cubicBezTo>
                    <a:pt x="399" y="1497"/>
                    <a:pt x="444" y="1438"/>
                    <a:pt x="474" y="1363"/>
                  </a:cubicBezTo>
                  <a:cubicBezTo>
                    <a:pt x="577" y="1201"/>
                    <a:pt x="696" y="1053"/>
                    <a:pt x="800" y="889"/>
                  </a:cubicBezTo>
                  <a:cubicBezTo>
                    <a:pt x="943" y="711"/>
                    <a:pt x="1077" y="531"/>
                    <a:pt x="1209" y="359"/>
                  </a:cubicBezTo>
                  <a:close/>
                  <a:moveTo>
                    <a:pt x="285" y="1730"/>
                  </a:moveTo>
                  <a:cubicBezTo>
                    <a:pt x="287" y="1737"/>
                    <a:pt x="289" y="1744"/>
                    <a:pt x="287" y="1744"/>
                  </a:cubicBezTo>
                  <a:cubicBezTo>
                    <a:pt x="287" y="1744"/>
                    <a:pt x="285" y="1742"/>
                    <a:pt x="281" y="1734"/>
                  </a:cubicBezTo>
                  <a:cubicBezTo>
                    <a:pt x="281" y="1734"/>
                    <a:pt x="282" y="1733"/>
                    <a:pt x="285" y="1730"/>
                  </a:cubicBezTo>
                  <a:close/>
                  <a:moveTo>
                    <a:pt x="1207" y="0"/>
                  </a:moveTo>
                  <a:cubicBezTo>
                    <a:pt x="1179" y="0"/>
                    <a:pt x="1150" y="14"/>
                    <a:pt x="1126" y="46"/>
                  </a:cubicBezTo>
                  <a:cubicBezTo>
                    <a:pt x="1121" y="52"/>
                    <a:pt x="1116" y="59"/>
                    <a:pt x="1110" y="65"/>
                  </a:cubicBezTo>
                  <a:lnTo>
                    <a:pt x="1110" y="65"/>
                  </a:lnTo>
                  <a:cubicBezTo>
                    <a:pt x="1103" y="72"/>
                    <a:pt x="1097" y="80"/>
                    <a:pt x="1092" y="88"/>
                  </a:cubicBezTo>
                  <a:lnTo>
                    <a:pt x="1092" y="88"/>
                  </a:lnTo>
                  <a:cubicBezTo>
                    <a:pt x="940" y="282"/>
                    <a:pt x="790" y="475"/>
                    <a:pt x="652" y="668"/>
                  </a:cubicBezTo>
                  <a:cubicBezTo>
                    <a:pt x="444" y="949"/>
                    <a:pt x="192" y="1260"/>
                    <a:pt x="59" y="1600"/>
                  </a:cubicBezTo>
                  <a:cubicBezTo>
                    <a:pt x="14" y="1705"/>
                    <a:pt x="0" y="1867"/>
                    <a:pt x="148" y="1912"/>
                  </a:cubicBezTo>
                  <a:cubicBezTo>
                    <a:pt x="168" y="1917"/>
                    <a:pt x="191" y="1918"/>
                    <a:pt x="216" y="1918"/>
                  </a:cubicBezTo>
                  <a:cubicBezTo>
                    <a:pt x="265" y="1918"/>
                    <a:pt x="321" y="1912"/>
                    <a:pt x="370" y="1912"/>
                  </a:cubicBezTo>
                  <a:lnTo>
                    <a:pt x="2414" y="1912"/>
                  </a:lnTo>
                  <a:cubicBezTo>
                    <a:pt x="2503" y="1912"/>
                    <a:pt x="2577" y="1808"/>
                    <a:pt x="2518" y="1719"/>
                  </a:cubicBezTo>
                  <a:cubicBezTo>
                    <a:pt x="2177" y="1245"/>
                    <a:pt x="1821" y="757"/>
                    <a:pt x="1481" y="283"/>
                  </a:cubicBezTo>
                  <a:cubicBezTo>
                    <a:pt x="1422" y="208"/>
                    <a:pt x="1377" y="149"/>
                    <a:pt x="1318" y="75"/>
                  </a:cubicBezTo>
                  <a:cubicBezTo>
                    <a:pt x="1315" y="71"/>
                    <a:pt x="1312" y="66"/>
                    <a:pt x="1308" y="63"/>
                  </a:cubicBezTo>
                  <a:lnTo>
                    <a:pt x="1308" y="63"/>
                  </a:lnTo>
                  <a:cubicBezTo>
                    <a:pt x="1284" y="26"/>
                    <a:pt x="1246" y="0"/>
                    <a:pt x="1207" y="0"/>
                  </a:cubicBezTo>
                  <a:close/>
                </a:path>
              </a:pathLst>
            </a:custGeom>
            <a:grpFill/>
            <a:ln>
              <a:solidFill>
                <a:srgbClr val="C0000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760" name="Google Shape;1760;p29"/>
          <p:cNvSpPr/>
          <p:nvPr/>
        </p:nvSpPr>
        <p:spPr>
          <a:xfrm>
            <a:off x="6672550" y="3774775"/>
            <a:ext cx="40200" cy="303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1" name="Google Shape;1761;p29"/>
          <p:cNvGrpSpPr/>
          <p:nvPr/>
        </p:nvGrpSpPr>
        <p:grpSpPr>
          <a:xfrm>
            <a:off x="847172" y="2645850"/>
            <a:ext cx="5865721" cy="6463765"/>
            <a:chOff x="1054575" y="2278225"/>
            <a:chExt cx="1435425" cy="1581775"/>
          </a:xfrm>
        </p:grpSpPr>
        <p:sp>
          <p:nvSpPr>
            <p:cNvPr id="1762" name="Google Shape;1762;p29"/>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3" name="Google Shape;1763;p29"/>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4" name="Google Shape;1764;p29"/>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5" name="Google Shape;1765;p29"/>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solidFill>
              <a:srgbClr val="000000"/>
            </a:solidFill>
            <a:ln w="9525" cap="flat" cmpd="sng">
              <a:solidFill>
                <a:srgbClr val="00B050"/>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grpSp>
        <p:nvGrpSpPr>
          <p:cNvPr id="1766" name="Google Shape;1766;p29"/>
          <p:cNvGrpSpPr/>
          <p:nvPr/>
        </p:nvGrpSpPr>
        <p:grpSpPr>
          <a:xfrm rot="863241">
            <a:off x="5556943" y="5079233"/>
            <a:ext cx="528051" cy="533538"/>
            <a:chOff x="437565" y="8708489"/>
            <a:chExt cx="179565" cy="181437"/>
          </a:xfrm>
          <a:solidFill>
            <a:srgbClr val="FFFF00"/>
          </a:solidFill>
        </p:grpSpPr>
        <p:sp>
          <p:nvSpPr>
            <p:cNvPr id="1767" name="Google Shape;1767;p29"/>
            <p:cNvSpPr/>
            <p:nvPr/>
          </p:nvSpPr>
          <p:spPr>
            <a:xfrm>
              <a:off x="437565" y="8708489"/>
              <a:ext cx="179565" cy="181437"/>
            </a:xfrm>
            <a:custGeom>
              <a:avLst/>
              <a:gdLst/>
              <a:ahLst/>
              <a:cxnLst/>
              <a:rect l="l" t="t" r="r" b="b"/>
              <a:pathLst>
                <a:path w="3453" h="3489" extrusionOk="0">
                  <a:moveTo>
                    <a:pt x="1813" y="258"/>
                  </a:moveTo>
                  <a:cubicBezTo>
                    <a:pt x="1921" y="258"/>
                    <a:pt x="2029" y="273"/>
                    <a:pt x="2133" y="306"/>
                  </a:cubicBezTo>
                  <a:lnTo>
                    <a:pt x="2133" y="306"/>
                  </a:lnTo>
                  <a:cubicBezTo>
                    <a:pt x="2159" y="328"/>
                    <a:pt x="2193" y="340"/>
                    <a:pt x="2227" y="341"/>
                  </a:cubicBezTo>
                  <a:lnTo>
                    <a:pt x="2227" y="341"/>
                  </a:lnTo>
                  <a:cubicBezTo>
                    <a:pt x="2235" y="345"/>
                    <a:pt x="2243" y="348"/>
                    <a:pt x="2252" y="352"/>
                  </a:cubicBezTo>
                  <a:cubicBezTo>
                    <a:pt x="2272" y="363"/>
                    <a:pt x="2293" y="367"/>
                    <a:pt x="2312" y="367"/>
                  </a:cubicBezTo>
                  <a:cubicBezTo>
                    <a:pt x="2346" y="367"/>
                    <a:pt x="2377" y="353"/>
                    <a:pt x="2401" y="332"/>
                  </a:cubicBezTo>
                  <a:lnTo>
                    <a:pt x="2401" y="332"/>
                  </a:lnTo>
                  <a:cubicBezTo>
                    <a:pt x="2421" y="348"/>
                    <a:pt x="2435" y="370"/>
                    <a:pt x="2459" y="382"/>
                  </a:cubicBezTo>
                  <a:cubicBezTo>
                    <a:pt x="2518" y="427"/>
                    <a:pt x="2578" y="471"/>
                    <a:pt x="2637" y="530"/>
                  </a:cubicBezTo>
                  <a:cubicBezTo>
                    <a:pt x="2741" y="634"/>
                    <a:pt x="2830" y="753"/>
                    <a:pt x="2903" y="885"/>
                  </a:cubicBezTo>
                  <a:cubicBezTo>
                    <a:pt x="3081" y="1182"/>
                    <a:pt x="3156" y="1523"/>
                    <a:pt x="3156" y="1863"/>
                  </a:cubicBezTo>
                  <a:cubicBezTo>
                    <a:pt x="3170" y="2204"/>
                    <a:pt x="3170" y="2604"/>
                    <a:pt x="2903" y="2856"/>
                  </a:cubicBezTo>
                  <a:cubicBezTo>
                    <a:pt x="2682" y="3063"/>
                    <a:pt x="2386" y="3182"/>
                    <a:pt x="2089" y="3212"/>
                  </a:cubicBezTo>
                  <a:cubicBezTo>
                    <a:pt x="2020" y="3220"/>
                    <a:pt x="1951" y="3225"/>
                    <a:pt x="1882" y="3225"/>
                  </a:cubicBezTo>
                  <a:cubicBezTo>
                    <a:pt x="1377" y="3225"/>
                    <a:pt x="897" y="2990"/>
                    <a:pt x="622" y="2560"/>
                  </a:cubicBezTo>
                  <a:cubicBezTo>
                    <a:pt x="312" y="2100"/>
                    <a:pt x="267" y="1478"/>
                    <a:pt x="563" y="990"/>
                  </a:cubicBezTo>
                  <a:cubicBezTo>
                    <a:pt x="813" y="580"/>
                    <a:pt x="1318" y="258"/>
                    <a:pt x="1813" y="258"/>
                  </a:cubicBezTo>
                  <a:close/>
                  <a:moveTo>
                    <a:pt x="1806" y="1"/>
                  </a:moveTo>
                  <a:cubicBezTo>
                    <a:pt x="1286" y="1"/>
                    <a:pt x="767" y="285"/>
                    <a:pt x="445" y="693"/>
                  </a:cubicBezTo>
                  <a:cubicBezTo>
                    <a:pt x="16" y="1256"/>
                    <a:pt x="0" y="2041"/>
                    <a:pt x="371" y="2649"/>
                  </a:cubicBezTo>
                  <a:cubicBezTo>
                    <a:pt x="700" y="3193"/>
                    <a:pt x="1290" y="3488"/>
                    <a:pt x="1917" y="3488"/>
                  </a:cubicBezTo>
                  <a:cubicBezTo>
                    <a:pt x="2023" y="3488"/>
                    <a:pt x="2130" y="3480"/>
                    <a:pt x="2237" y="3463"/>
                  </a:cubicBezTo>
                  <a:cubicBezTo>
                    <a:pt x="2593" y="3389"/>
                    <a:pt x="2963" y="3212"/>
                    <a:pt x="3200" y="2915"/>
                  </a:cubicBezTo>
                  <a:cubicBezTo>
                    <a:pt x="3452" y="2589"/>
                    <a:pt x="3452" y="2070"/>
                    <a:pt x="3407" y="1685"/>
                  </a:cubicBezTo>
                  <a:cubicBezTo>
                    <a:pt x="3363" y="1227"/>
                    <a:pt x="3215" y="797"/>
                    <a:pt x="2919" y="456"/>
                  </a:cubicBezTo>
                  <a:cubicBezTo>
                    <a:pt x="2800" y="293"/>
                    <a:pt x="2623" y="145"/>
                    <a:pt x="2445" y="56"/>
                  </a:cubicBezTo>
                  <a:cubicBezTo>
                    <a:pt x="2405" y="38"/>
                    <a:pt x="2356" y="29"/>
                    <a:pt x="2308" y="29"/>
                  </a:cubicBezTo>
                  <a:cubicBezTo>
                    <a:pt x="2264" y="29"/>
                    <a:pt x="2221" y="37"/>
                    <a:pt x="2184" y="54"/>
                  </a:cubicBezTo>
                  <a:lnTo>
                    <a:pt x="2184" y="54"/>
                  </a:lnTo>
                  <a:cubicBezTo>
                    <a:pt x="2060" y="18"/>
                    <a:pt x="1933" y="1"/>
                    <a:pt x="1806"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8" name="Google Shape;1768;p29"/>
            <p:cNvSpPr/>
            <p:nvPr/>
          </p:nvSpPr>
          <p:spPr>
            <a:xfrm>
              <a:off x="489931" y="8769176"/>
              <a:ext cx="16277" cy="24441"/>
            </a:xfrm>
            <a:custGeom>
              <a:avLst/>
              <a:gdLst/>
              <a:ahLst/>
              <a:cxnLst/>
              <a:rect l="l" t="t" r="r" b="b"/>
              <a:pathLst>
                <a:path w="313" h="470" extrusionOk="0">
                  <a:moveTo>
                    <a:pt x="208" y="0"/>
                  </a:moveTo>
                  <a:cubicBezTo>
                    <a:pt x="178" y="0"/>
                    <a:pt x="149" y="0"/>
                    <a:pt x="119" y="15"/>
                  </a:cubicBezTo>
                  <a:cubicBezTo>
                    <a:pt x="89" y="30"/>
                    <a:pt x="60" y="60"/>
                    <a:pt x="60" y="89"/>
                  </a:cubicBezTo>
                  <a:cubicBezTo>
                    <a:pt x="58" y="97"/>
                    <a:pt x="57" y="104"/>
                    <a:pt x="55" y="112"/>
                  </a:cubicBezTo>
                  <a:lnTo>
                    <a:pt x="55" y="112"/>
                  </a:lnTo>
                  <a:cubicBezTo>
                    <a:pt x="46" y="123"/>
                    <a:pt x="37" y="136"/>
                    <a:pt x="30" y="149"/>
                  </a:cubicBezTo>
                  <a:cubicBezTo>
                    <a:pt x="30" y="208"/>
                    <a:pt x="16" y="252"/>
                    <a:pt x="16" y="297"/>
                  </a:cubicBezTo>
                  <a:cubicBezTo>
                    <a:pt x="0" y="326"/>
                    <a:pt x="0" y="341"/>
                    <a:pt x="0" y="356"/>
                  </a:cubicBezTo>
                  <a:cubicBezTo>
                    <a:pt x="0" y="370"/>
                    <a:pt x="16" y="386"/>
                    <a:pt x="16" y="400"/>
                  </a:cubicBezTo>
                  <a:cubicBezTo>
                    <a:pt x="30" y="429"/>
                    <a:pt x="75" y="459"/>
                    <a:pt x="105" y="459"/>
                  </a:cubicBezTo>
                  <a:cubicBezTo>
                    <a:pt x="117" y="466"/>
                    <a:pt x="130" y="469"/>
                    <a:pt x="142" y="469"/>
                  </a:cubicBezTo>
                  <a:cubicBezTo>
                    <a:pt x="159" y="469"/>
                    <a:pt x="176" y="462"/>
                    <a:pt x="194" y="445"/>
                  </a:cubicBezTo>
                  <a:cubicBezTo>
                    <a:pt x="223" y="429"/>
                    <a:pt x="253" y="400"/>
                    <a:pt x="253" y="370"/>
                  </a:cubicBezTo>
                  <a:cubicBezTo>
                    <a:pt x="261" y="347"/>
                    <a:pt x="269" y="318"/>
                    <a:pt x="274" y="290"/>
                  </a:cubicBezTo>
                  <a:lnTo>
                    <a:pt x="274" y="290"/>
                  </a:lnTo>
                  <a:cubicBezTo>
                    <a:pt x="288" y="249"/>
                    <a:pt x="303" y="209"/>
                    <a:pt x="312" y="163"/>
                  </a:cubicBezTo>
                  <a:cubicBezTo>
                    <a:pt x="312" y="133"/>
                    <a:pt x="312" y="89"/>
                    <a:pt x="297" y="60"/>
                  </a:cubicBezTo>
                  <a:cubicBezTo>
                    <a:pt x="282" y="44"/>
                    <a:pt x="253" y="15"/>
                    <a:pt x="208" y="0"/>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9" name="Google Shape;1769;p29"/>
            <p:cNvSpPr/>
            <p:nvPr/>
          </p:nvSpPr>
          <p:spPr>
            <a:xfrm>
              <a:off x="533873" y="8772244"/>
              <a:ext cx="17733" cy="25429"/>
            </a:xfrm>
            <a:custGeom>
              <a:avLst/>
              <a:gdLst/>
              <a:ahLst/>
              <a:cxnLst/>
              <a:rect l="l" t="t" r="r" b="b"/>
              <a:pathLst>
                <a:path w="341" h="489" extrusionOk="0">
                  <a:moveTo>
                    <a:pt x="252" y="1"/>
                  </a:moveTo>
                  <a:cubicBezTo>
                    <a:pt x="208" y="1"/>
                    <a:pt x="178" y="1"/>
                    <a:pt x="148" y="15"/>
                  </a:cubicBezTo>
                  <a:cubicBezTo>
                    <a:pt x="143" y="18"/>
                    <a:pt x="138" y="21"/>
                    <a:pt x="133" y="25"/>
                  </a:cubicBezTo>
                  <a:lnTo>
                    <a:pt x="133" y="25"/>
                  </a:lnTo>
                  <a:cubicBezTo>
                    <a:pt x="128" y="26"/>
                    <a:pt x="123" y="28"/>
                    <a:pt x="119" y="30"/>
                  </a:cubicBezTo>
                  <a:cubicBezTo>
                    <a:pt x="89" y="45"/>
                    <a:pt x="74" y="74"/>
                    <a:pt x="60" y="104"/>
                  </a:cubicBezTo>
                  <a:lnTo>
                    <a:pt x="15" y="327"/>
                  </a:lnTo>
                  <a:cubicBezTo>
                    <a:pt x="0" y="356"/>
                    <a:pt x="0" y="386"/>
                    <a:pt x="30" y="430"/>
                  </a:cubicBezTo>
                  <a:cubicBezTo>
                    <a:pt x="44" y="445"/>
                    <a:pt x="74" y="475"/>
                    <a:pt x="103" y="489"/>
                  </a:cubicBezTo>
                  <a:cubicBezTo>
                    <a:pt x="133" y="489"/>
                    <a:pt x="178" y="489"/>
                    <a:pt x="208" y="475"/>
                  </a:cubicBezTo>
                  <a:cubicBezTo>
                    <a:pt x="237" y="445"/>
                    <a:pt x="252" y="430"/>
                    <a:pt x="267" y="386"/>
                  </a:cubicBezTo>
                  <a:cubicBezTo>
                    <a:pt x="270" y="371"/>
                    <a:pt x="274" y="356"/>
                    <a:pt x="278" y="340"/>
                  </a:cubicBezTo>
                  <a:lnTo>
                    <a:pt x="278" y="340"/>
                  </a:lnTo>
                  <a:cubicBezTo>
                    <a:pt x="293" y="281"/>
                    <a:pt x="317" y="222"/>
                    <a:pt x="340" y="163"/>
                  </a:cubicBezTo>
                  <a:cubicBezTo>
                    <a:pt x="340" y="133"/>
                    <a:pt x="340" y="90"/>
                    <a:pt x="326" y="60"/>
                  </a:cubicBezTo>
                  <a:cubicBezTo>
                    <a:pt x="311" y="30"/>
                    <a:pt x="281" y="15"/>
                    <a:pt x="252"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0" name="Google Shape;1770;p29"/>
            <p:cNvSpPr/>
            <p:nvPr/>
          </p:nvSpPr>
          <p:spPr>
            <a:xfrm>
              <a:off x="476879" y="8808230"/>
              <a:ext cx="84764" cy="35674"/>
            </a:xfrm>
            <a:custGeom>
              <a:avLst/>
              <a:gdLst/>
              <a:ahLst/>
              <a:cxnLst/>
              <a:rect l="l" t="t" r="r" b="b"/>
              <a:pathLst>
                <a:path w="1630" h="686" extrusionOk="0">
                  <a:moveTo>
                    <a:pt x="134" y="1"/>
                  </a:moveTo>
                  <a:cubicBezTo>
                    <a:pt x="123" y="1"/>
                    <a:pt x="113" y="2"/>
                    <a:pt x="103" y="4"/>
                  </a:cubicBezTo>
                  <a:cubicBezTo>
                    <a:pt x="30" y="20"/>
                    <a:pt x="0" y="93"/>
                    <a:pt x="14" y="168"/>
                  </a:cubicBezTo>
                  <a:cubicBezTo>
                    <a:pt x="59" y="523"/>
                    <a:pt x="445" y="656"/>
                    <a:pt x="755" y="686"/>
                  </a:cubicBezTo>
                  <a:cubicBezTo>
                    <a:pt x="933" y="686"/>
                    <a:pt x="1096" y="671"/>
                    <a:pt x="1259" y="612"/>
                  </a:cubicBezTo>
                  <a:cubicBezTo>
                    <a:pt x="1407" y="538"/>
                    <a:pt x="1541" y="419"/>
                    <a:pt x="1600" y="271"/>
                  </a:cubicBezTo>
                  <a:cubicBezTo>
                    <a:pt x="1630" y="212"/>
                    <a:pt x="1630" y="138"/>
                    <a:pt x="1555" y="93"/>
                  </a:cubicBezTo>
                  <a:cubicBezTo>
                    <a:pt x="1535" y="83"/>
                    <a:pt x="1513" y="79"/>
                    <a:pt x="1490" y="79"/>
                  </a:cubicBezTo>
                  <a:cubicBezTo>
                    <a:pt x="1443" y="79"/>
                    <a:pt x="1397" y="99"/>
                    <a:pt x="1377" y="138"/>
                  </a:cubicBezTo>
                  <a:cubicBezTo>
                    <a:pt x="1333" y="241"/>
                    <a:pt x="1259" y="330"/>
                    <a:pt x="1156" y="375"/>
                  </a:cubicBezTo>
                  <a:cubicBezTo>
                    <a:pt x="1037" y="419"/>
                    <a:pt x="903" y="419"/>
                    <a:pt x="785" y="419"/>
                  </a:cubicBezTo>
                  <a:cubicBezTo>
                    <a:pt x="563" y="419"/>
                    <a:pt x="296" y="346"/>
                    <a:pt x="251" y="93"/>
                  </a:cubicBezTo>
                  <a:cubicBezTo>
                    <a:pt x="251" y="32"/>
                    <a:pt x="189" y="1"/>
                    <a:pt x="134" y="1"/>
                  </a:cubicBezTo>
                  <a:close/>
                </a:path>
              </a:pathLst>
            </a:custGeom>
            <a:gr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771" name="Google Shape;1771;p29"/>
          <p:cNvGrpSpPr/>
          <p:nvPr/>
        </p:nvGrpSpPr>
        <p:grpSpPr>
          <a:xfrm rot="-1060980" flipH="1">
            <a:off x="1518691" y="3659534"/>
            <a:ext cx="420958" cy="533775"/>
            <a:chOff x="2110566" y="9457784"/>
            <a:chExt cx="206502" cy="261833"/>
          </a:xfrm>
          <a:solidFill>
            <a:srgbClr val="7030A0"/>
          </a:solidFill>
        </p:grpSpPr>
        <p:sp>
          <p:nvSpPr>
            <p:cNvPr id="1772" name="Google Shape;1772;p29"/>
            <p:cNvSpPr/>
            <p:nvPr/>
          </p:nvSpPr>
          <p:spPr>
            <a:xfrm>
              <a:off x="2110566" y="9457784"/>
              <a:ext cx="206502" cy="153511"/>
            </a:xfrm>
            <a:custGeom>
              <a:avLst/>
              <a:gdLst/>
              <a:ahLst/>
              <a:cxnLst/>
              <a:rect l="l" t="t" r="r" b="b"/>
              <a:pathLst>
                <a:path w="3971" h="2952" extrusionOk="0">
                  <a:moveTo>
                    <a:pt x="1541" y="271"/>
                  </a:moveTo>
                  <a:cubicBezTo>
                    <a:pt x="1792" y="271"/>
                    <a:pt x="2045" y="315"/>
                    <a:pt x="2296" y="374"/>
                  </a:cubicBezTo>
                  <a:cubicBezTo>
                    <a:pt x="2549" y="434"/>
                    <a:pt x="2815" y="493"/>
                    <a:pt x="3066" y="597"/>
                  </a:cubicBezTo>
                  <a:cubicBezTo>
                    <a:pt x="3155" y="627"/>
                    <a:pt x="3319" y="686"/>
                    <a:pt x="3260" y="805"/>
                  </a:cubicBezTo>
                  <a:cubicBezTo>
                    <a:pt x="3215" y="875"/>
                    <a:pt x="3120" y="893"/>
                    <a:pt x="3024" y="893"/>
                  </a:cubicBezTo>
                  <a:cubicBezTo>
                    <a:pt x="2959" y="893"/>
                    <a:pt x="2893" y="884"/>
                    <a:pt x="2845" y="878"/>
                  </a:cubicBezTo>
                  <a:cubicBezTo>
                    <a:pt x="2840" y="877"/>
                    <a:pt x="2835" y="876"/>
                    <a:pt x="2829" y="876"/>
                  </a:cubicBezTo>
                  <a:cubicBezTo>
                    <a:pt x="2773" y="876"/>
                    <a:pt x="2712" y="942"/>
                    <a:pt x="2726" y="997"/>
                  </a:cubicBezTo>
                  <a:cubicBezTo>
                    <a:pt x="2740" y="1219"/>
                    <a:pt x="2756" y="1427"/>
                    <a:pt x="2770" y="1634"/>
                  </a:cubicBezTo>
                  <a:cubicBezTo>
                    <a:pt x="2770" y="1753"/>
                    <a:pt x="2786" y="1871"/>
                    <a:pt x="2786" y="1974"/>
                  </a:cubicBezTo>
                  <a:cubicBezTo>
                    <a:pt x="2786" y="2049"/>
                    <a:pt x="2786" y="2122"/>
                    <a:pt x="2829" y="2182"/>
                  </a:cubicBezTo>
                  <a:cubicBezTo>
                    <a:pt x="2904" y="2345"/>
                    <a:pt x="3096" y="2330"/>
                    <a:pt x="3244" y="2375"/>
                  </a:cubicBezTo>
                  <a:cubicBezTo>
                    <a:pt x="3319" y="2389"/>
                    <a:pt x="3748" y="2493"/>
                    <a:pt x="3659" y="2626"/>
                  </a:cubicBezTo>
                  <a:cubicBezTo>
                    <a:pt x="3617" y="2679"/>
                    <a:pt x="3538" y="2686"/>
                    <a:pt x="3464" y="2686"/>
                  </a:cubicBezTo>
                  <a:cubicBezTo>
                    <a:pt x="3434" y="2686"/>
                    <a:pt x="3404" y="2685"/>
                    <a:pt x="3378" y="2685"/>
                  </a:cubicBezTo>
                  <a:lnTo>
                    <a:pt x="2430" y="2685"/>
                  </a:lnTo>
                  <a:cubicBezTo>
                    <a:pt x="2056" y="2685"/>
                    <a:pt x="1693" y="2697"/>
                    <a:pt x="1323" y="2700"/>
                  </a:cubicBezTo>
                  <a:lnTo>
                    <a:pt x="1323" y="2700"/>
                  </a:lnTo>
                  <a:cubicBezTo>
                    <a:pt x="1299" y="2665"/>
                    <a:pt x="1260" y="2639"/>
                    <a:pt x="1212" y="2639"/>
                  </a:cubicBezTo>
                  <a:cubicBezTo>
                    <a:pt x="1204" y="2639"/>
                    <a:pt x="1195" y="2640"/>
                    <a:pt x="1186" y="2641"/>
                  </a:cubicBezTo>
                  <a:cubicBezTo>
                    <a:pt x="1090" y="2654"/>
                    <a:pt x="980" y="2664"/>
                    <a:pt x="869" y="2664"/>
                  </a:cubicBezTo>
                  <a:cubicBezTo>
                    <a:pt x="724" y="2664"/>
                    <a:pt x="577" y="2647"/>
                    <a:pt x="459" y="2596"/>
                  </a:cubicBezTo>
                  <a:cubicBezTo>
                    <a:pt x="327" y="2537"/>
                    <a:pt x="475" y="2448"/>
                    <a:pt x="548" y="2404"/>
                  </a:cubicBezTo>
                  <a:cubicBezTo>
                    <a:pt x="667" y="2345"/>
                    <a:pt x="801" y="2315"/>
                    <a:pt x="933" y="2286"/>
                  </a:cubicBezTo>
                  <a:cubicBezTo>
                    <a:pt x="1008" y="2270"/>
                    <a:pt x="1081" y="2270"/>
                    <a:pt x="1141" y="2197"/>
                  </a:cubicBezTo>
                  <a:cubicBezTo>
                    <a:pt x="1200" y="2122"/>
                    <a:pt x="1200" y="2019"/>
                    <a:pt x="1200" y="1930"/>
                  </a:cubicBezTo>
                  <a:cubicBezTo>
                    <a:pt x="1215" y="1678"/>
                    <a:pt x="1245" y="1441"/>
                    <a:pt x="1259" y="1204"/>
                  </a:cubicBezTo>
                  <a:cubicBezTo>
                    <a:pt x="1275" y="1026"/>
                    <a:pt x="1259" y="834"/>
                    <a:pt x="1156" y="671"/>
                  </a:cubicBezTo>
                  <a:cubicBezTo>
                    <a:pt x="1111" y="597"/>
                    <a:pt x="1038" y="538"/>
                    <a:pt x="963" y="493"/>
                  </a:cubicBezTo>
                  <a:cubicBezTo>
                    <a:pt x="919" y="463"/>
                    <a:pt x="874" y="449"/>
                    <a:pt x="844" y="434"/>
                  </a:cubicBezTo>
                  <a:cubicBezTo>
                    <a:pt x="815" y="419"/>
                    <a:pt x="771" y="404"/>
                    <a:pt x="771" y="374"/>
                  </a:cubicBezTo>
                  <a:cubicBezTo>
                    <a:pt x="763" y="353"/>
                    <a:pt x="759" y="349"/>
                    <a:pt x="763" y="349"/>
                  </a:cubicBezTo>
                  <a:cubicBezTo>
                    <a:pt x="765" y="349"/>
                    <a:pt x="768" y="350"/>
                    <a:pt x="774" y="350"/>
                  </a:cubicBezTo>
                  <a:cubicBezTo>
                    <a:pt x="780" y="350"/>
                    <a:pt x="789" y="349"/>
                    <a:pt x="801" y="345"/>
                  </a:cubicBezTo>
                  <a:cubicBezTo>
                    <a:pt x="890" y="286"/>
                    <a:pt x="1038" y="286"/>
                    <a:pt x="1141" y="286"/>
                  </a:cubicBezTo>
                  <a:cubicBezTo>
                    <a:pt x="1275" y="271"/>
                    <a:pt x="1407" y="271"/>
                    <a:pt x="1541" y="271"/>
                  </a:cubicBezTo>
                  <a:close/>
                  <a:moveTo>
                    <a:pt x="1409" y="1"/>
                  </a:moveTo>
                  <a:cubicBezTo>
                    <a:pt x="1354" y="1"/>
                    <a:pt x="1299" y="2"/>
                    <a:pt x="1245" y="5"/>
                  </a:cubicBezTo>
                  <a:cubicBezTo>
                    <a:pt x="1097" y="19"/>
                    <a:pt x="949" y="34"/>
                    <a:pt x="801" y="78"/>
                  </a:cubicBezTo>
                  <a:cubicBezTo>
                    <a:pt x="667" y="94"/>
                    <a:pt x="534" y="137"/>
                    <a:pt x="504" y="286"/>
                  </a:cubicBezTo>
                  <a:cubicBezTo>
                    <a:pt x="475" y="390"/>
                    <a:pt x="519" y="508"/>
                    <a:pt x="593" y="582"/>
                  </a:cubicBezTo>
                  <a:cubicBezTo>
                    <a:pt x="696" y="686"/>
                    <a:pt x="874" y="686"/>
                    <a:pt x="949" y="819"/>
                  </a:cubicBezTo>
                  <a:cubicBezTo>
                    <a:pt x="1008" y="923"/>
                    <a:pt x="1008" y="1056"/>
                    <a:pt x="993" y="1174"/>
                  </a:cubicBezTo>
                  <a:cubicBezTo>
                    <a:pt x="993" y="1352"/>
                    <a:pt x="978" y="1530"/>
                    <a:pt x="963" y="1708"/>
                  </a:cubicBezTo>
                  <a:cubicBezTo>
                    <a:pt x="949" y="1782"/>
                    <a:pt x="949" y="1856"/>
                    <a:pt x="949" y="1930"/>
                  </a:cubicBezTo>
                  <a:cubicBezTo>
                    <a:pt x="933" y="2049"/>
                    <a:pt x="963" y="2019"/>
                    <a:pt x="860" y="2033"/>
                  </a:cubicBezTo>
                  <a:cubicBezTo>
                    <a:pt x="712" y="2063"/>
                    <a:pt x="564" y="2108"/>
                    <a:pt x="430" y="2182"/>
                  </a:cubicBezTo>
                  <a:cubicBezTo>
                    <a:pt x="193" y="2300"/>
                    <a:pt x="1" y="2612"/>
                    <a:pt x="282" y="2789"/>
                  </a:cubicBezTo>
                  <a:cubicBezTo>
                    <a:pt x="439" y="2894"/>
                    <a:pt x="647" y="2927"/>
                    <a:pt x="850" y="2927"/>
                  </a:cubicBezTo>
                  <a:cubicBezTo>
                    <a:pt x="921" y="2927"/>
                    <a:pt x="992" y="2923"/>
                    <a:pt x="1060" y="2916"/>
                  </a:cubicBezTo>
                  <a:lnTo>
                    <a:pt x="1060" y="2916"/>
                  </a:lnTo>
                  <a:cubicBezTo>
                    <a:pt x="1082" y="2938"/>
                    <a:pt x="1114" y="2952"/>
                    <a:pt x="1156" y="2952"/>
                  </a:cubicBezTo>
                  <a:lnTo>
                    <a:pt x="3319" y="2952"/>
                  </a:lnTo>
                  <a:cubicBezTo>
                    <a:pt x="3511" y="2952"/>
                    <a:pt x="3718" y="2952"/>
                    <a:pt x="3852" y="2789"/>
                  </a:cubicBezTo>
                  <a:cubicBezTo>
                    <a:pt x="3955" y="2685"/>
                    <a:pt x="3971" y="2507"/>
                    <a:pt x="3866" y="2389"/>
                  </a:cubicBezTo>
                  <a:cubicBezTo>
                    <a:pt x="3763" y="2256"/>
                    <a:pt x="3556" y="2197"/>
                    <a:pt x="3408" y="2152"/>
                  </a:cubicBezTo>
                  <a:cubicBezTo>
                    <a:pt x="3363" y="2138"/>
                    <a:pt x="3303" y="2122"/>
                    <a:pt x="3260" y="2108"/>
                  </a:cubicBezTo>
                  <a:cubicBezTo>
                    <a:pt x="3214" y="2093"/>
                    <a:pt x="3126" y="2093"/>
                    <a:pt x="3082" y="2078"/>
                  </a:cubicBezTo>
                  <a:cubicBezTo>
                    <a:pt x="3023" y="2033"/>
                    <a:pt x="3037" y="1826"/>
                    <a:pt x="3037" y="1753"/>
                  </a:cubicBezTo>
                  <a:cubicBezTo>
                    <a:pt x="3013" y="1548"/>
                    <a:pt x="2999" y="1345"/>
                    <a:pt x="2986" y="1141"/>
                  </a:cubicBezTo>
                  <a:lnTo>
                    <a:pt x="2986" y="1141"/>
                  </a:lnTo>
                  <a:cubicBezTo>
                    <a:pt x="2995" y="1141"/>
                    <a:pt x="3004" y="1141"/>
                    <a:pt x="3013" y="1141"/>
                  </a:cubicBezTo>
                  <a:cubicBezTo>
                    <a:pt x="3228" y="1141"/>
                    <a:pt x="3453" y="1082"/>
                    <a:pt x="3511" y="848"/>
                  </a:cubicBezTo>
                  <a:cubicBezTo>
                    <a:pt x="3600" y="582"/>
                    <a:pt x="3348" y="419"/>
                    <a:pt x="3141" y="345"/>
                  </a:cubicBezTo>
                  <a:cubicBezTo>
                    <a:pt x="2599" y="142"/>
                    <a:pt x="1995" y="1"/>
                    <a:pt x="1409" y="1"/>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73" name="Google Shape;1773;p29"/>
            <p:cNvSpPr/>
            <p:nvPr/>
          </p:nvSpPr>
          <p:spPr>
            <a:xfrm>
              <a:off x="2192990" y="9601258"/>
              <a:ext cx="41602" cy="118358"/>
            </a:xfrm>
            <a:custGeom>
              <a:avLst/>
              <a:gdLst/>
              <a:ahLst/>
              <a:cxnLst/>
              <a:rect l="l" t="t" r="r" b="b"/>
              <a:pathLst>
                <a:path w="800" h="2276" extrusionOk="0">
                  <a:moveTo>
                    <a:pt x="674" y="0"/>
                  </a:moveTo>
                  <a:cubicBezTo>
                    <a:pt x="612" y="0"/>
                    <a:pt x="549" y="45"/>
                    <a:pt x="549" y="134"/>
                  </a:cubicBezTo>
                  <a:cubicBezTo>
                    <a:pt x="549" y="641"/>
                    <a:pt x="480" y="1157"/>
                    <a:pt x="343" y="1654"/>
                  </a:cubicBezTo>
                  <a:lnTo>
                    <a:pt x="343" y="1654"/>
                  </a:lnTo>
                  <a:cubicBezTo>
                    <a:pt x="343" y="1651"/>
                    <a:pt x="342" y="1648"/>
                    <a:pt x="341" y="1644"/>
                  </a:cubicBezTo>
                  <a:cubicBezTo>
                    <a:pt x="341" y="1482"/>
                    <a:pt x="326" y="1304"/>
                    <a:pt x="312" y="1141"/>
                  </a:cubicBezTo>
                  <a:lnTo>
                    <a:pt x="267" y="163"/>
                  </a:lnTo>
                  <a:cubicBezTo>
                    <a:pt x="260" y="74"/>
                    <a:pt x="193" y="30"/>
                    <a:pt x="128" y="30"/>
                  </a:cubicBezTo>
                  <a:cubicBezTo>
                    <a:pt x="63" y="30"/>
                    <a:pt x="0" y="74"/>
                    <a:pt x="0" y="163"/>
                  </a:cubicBezTo>
                  <a:cubicBezTo>
                    <a:pt x="30" y="548"/>
                    <a:pt x="45" y="949"/>
                    <a:pt x="75" y="1348"/>
                  </a:cubicBezTo>
                  <a:cubicBezTo>
                    <a:pt x="75" y="1541"/>
                    <a:pt x="89" y="1733"/>
                    <a:pt x="104" y="1926"/>
                  </a:cubicBezTo>
                  <a:cubicBezTo>
                    <a:pt x="104" y="2075"/>
                    <a:pt x="119" y="2223"/>
                    <a:pt x="282" y="2267"/>
                  </a:cubicBezTo>
                  <a:cubicBezTo>
                    <a:pt x="295" y="2273"/>
                    <a:pt x="308" y="2276"/>
                    <a:pt x="322" y="2276"/>
                  </a:cubicBezTo>
                  <a:cubicBezTo>
                    <a:pt x="370" y="2276"/>
                    <a:pt x="418" y="2236"/>
                    <a:pt x="430" y="2178"/>
                  </a:cubicBezTo>
                  <a:cubicBezTo>
                    <a:pt x="681" y="1526"/>
                    <a:pt x="800" y="830"/>
                    <a:pt x="800" y="134"/>
                  </a:cubicBezTo>
                  <a:cubicBezTo>
                    <a:pt x="800" y="45"/>
                    <a:pt x="737" y="0"/>
                    <a:pt x="674" y="0"/>
                  </a:cubicBezTo>
                  <a:close/>
                </a:path>
              </a:pathLst>
            </a:custGeom>
            <a:grpFill/>
            <a:ln>
              <a:solidFill>
                <a:srgbClr val="7030A0"/>
              </a:solid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98306" name="Picture 2" descr="اعضاء جسم الانسان كرتون">
            <a:extLst>
              <a:ext uri="{FF2B5EF4-FFF2-40B4-BE49-F238E27FC236}">
                <a16:creationId xmlns:a16="http://schemas.microsoft.com/office/drawing/2014/main" id="{38A5C260-8084-B3D6-0046-CCE96AE81D8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196873" y="5416983"/>
            <a:ext cx="2857500" cy="2857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7848405"/>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grpSp>
        <p:nvGrpSpPr>
          <p:cNvPr id="547" name="Google Shape;547;p22"/>
          <p:cNvGrpSpPr/>
          <p:nvPr/>
        </p:nvGrpSpPr>
        <p:grpSpPr>
          <a:xfrm>
            <a:off x="5811820" y="677526"/>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 name="Google Shape;1761;p29">
            <a:extLst>
              <a:ext uri="{FF2B5EF4-FFF2-40B4-BE49-F238E27FC236}">
                <a16:creationId xmlns:a16="http://schemas.microsoft.com/office/drawing/2014/main" id="{A0795362-3065-62BB-DE1E-B37ECF0CF075}"/>
              </a:ext>
            </a:extLst>
          </p:cNvPr>
          <p:cNvGrpSpPr/>
          <p:nvPr/>
        </p:nvGrpSpPr>
        <p:grpSpPr>
          <a:xfrm>
            <a:off x="3363425" y="1950112"/>
            <a:ext cx="3405133" cy="4053124"/>
            <a:chOff x="1054575" y="2278225"/>
            <a:chExt cx="1435425" cy="1581775"/>
          </a:xfrm>
          <a:solidFill>
            <a:srgbClr val="7030A0"/>
          </a:solidFill>
        </p:grpSpPr>
        <p:sp>
          <p:nvSpPr>
            <p:cNvPr id="5" name="Google Shape;1762;p29">
              <a:extLst>
                <a:ext uri="{FF2B5EF4-FFF2-40B4-BE49-F238E27FC236}">
                  <a16:creationId xmlns:a16="http://schemas.microsoft.com/office/drawing/2014/main" id="{6F13CE97-F5EC-4F10-B58C-CEB0DDE7BCD2}"/>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63;p29">
              <a:extLst>
                <a:ext uri="{FF2B5EF4-FFF2-40B4-BE49-F238E27FC236}">
                  <a16:creationId xmlns:a16="http://schemas.microsoft.com/office/drawing/2014/main" id="{98A90225-61B3-1D48-7ACC-CBE44412BE7A}"/>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grp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1764;p29">
              <a:extLst>
                <a:ext uri="{FF2B5EF4-FFF2-40B4-BE49-F238E27FC236}">
                  <a16:creationId xmlns:a16="http://schemas.microsoft.com/office/drawing/2014/main" id="{39AB50A3-9FB4-CDE8-DBEE-7898638AF9D9}"/>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1765;p29">
              <a:extLst>
                <a:ext uri="{FF2B5EF4-FFF2-40B4-BE49-F238E27FC236}">
                  <a16:creationId xmlns:a16="http://schemas.microsoft.com/office/drawing/2014/main" id="{C815B94D-4B6D-C405-BA07-0CF22CC5A8B5}"/>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 name="Google Shape;1761;p29">
            <a:extLst>
              <a:ext uri="{FF2B5EF4-FFF2-40B4-BE49-F238E27FC236}">
                <a16:creationId xmlns:a16="http://schemas.microsoft.com/office/drawing/2014/main" id="{772E694E-7612-B513-6749-E25EBEE3CDCA}"/>
              </a:ext>
            </a:extLst>
          </p:cNvPr>
          <p:cNvGrpSpPr/>
          <p:nvPr/>
        </p:nvGrpSpPr>
        <p:grpSpPr>
          <a:xfrm>
            <a:off x="791117" y="6003236"/>
            <a:ext cx="3405133" cy="4053124"/>
            <a:chOff x="1054575" y="2278225"/>
            <a:chExt cx="1435425" cy="1581775"/>
          </a:xfrm>
          <a:solidFill>
            <a:srgbClr val="7030A0"/>
          </a:solidFill>
        </p:grpSpPr>
        <p:sp>
          <p:nvSpPr>
            <p:cNvPr id="10" name="Google Shape;1762;p29">
              <a:extLst>
                <a:ext uri="{FF2B5EF4-FFF2-40B4-BE49-F238E27FC236}">
                  <a16:creationId xmlns:a16="http://schemas.microsoft.com/office/drawing/2014/main" id="{CBEEE596-D117-3D97-842F-092965B52CBD}"/>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63;p29">
              <a:extLst>
                <a:ext uri="{FF2B5EF4-FFF2-40B4-BE49-F238E27FC236}">
                  <a16:creationId xmlns:a16="http://schemas.microsoft.com/office/drawing/2014/main" id="{D8963DA4-C516-07A6-030D-958715A4FABC}"/>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grp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764;p29">
              <a:extLst>
                <a:ext uri="{FF2B5EF4-FFF2-40B4-BE49-F238E27FC236}">
                  <a16:creationId xmlns:a16="http://schemas.microsoft.com/office/drawing/2014/main" id="{B0DB8672-6254-A2B5-4495-3C91D5102FBA}"/>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13" name="Google Shape;1765;p29">
              <a:extLst>
                <a:ext uri="{FF2B5EF4-FFF2-40B4-BE49-F238E27FC236}">
                  <a16:creationId xmlns:a16="http://schemas.microsoft.com/office/drawing/2014/main" id="{D7841610-38DC-F800-8D88-2F06D1DD9D1D}"/>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sp>
        <p:nvSpPr>
          <p:cNvPr id="16" name="Rectangle 5">
            <a:extLst>
              <a:ext uri="{FF2B5EF4-FFF2-40B4-BE49-F238E27FC236}">
                <a16:creationId xmlns:a16="http://schemas.microsoft.com/office/drawing/2014/main" id="{345B2FB5-1CB4-66F7-5766-BF190A9279E1}"/>
              </a:ext>
            </a:extLst>
          </p:cNvPr>
          <p:cNvSpPr>
            <a:spLocks noChangeArrowheads="1"/>
          </p:cNvSpPr>
          <p:nvPr/>
        </p:nvSpPr>
        <p:spPr bwMode="auto">
          <a:xfrm>
            <a:off x="0" y="74711"/>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7" name="Rectangle 6">
            <a:extLst>
              <a:ext uri="{FF2B5EF4-FFF2-40B4-BE49-F238E27FC236}">
                <a16:creationId xmlns:a16="http://schemas.microsoft.com/office/drawing/2014/main" id="{8F67228D-09C4-B965-3490-C9B48DD35618}"/>
              </a:ext>
            </a:extLst>
          </p:cNvPr>
          <p:cNvSpPr>
            <a:spLocks noChangeArrowheads="1"/>
          </p:cNvSpPr>
          <p:nvPr/>
        </p:nvSpPr>
        <p:spPr bwMode="auto">
          <a:xfrm>
            <a:off x="0" y="303312"/>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8" name="Rectangle 7">
            <a:extLst>
              <a:ext uri="{FF2B5EF4-FFF2-40B4-BE49-F238E27FC236}">
                <a16:creationId xmlns:a16="http://schemas.microsoft.com/office/drawing/2014/main" id="{999BD546-5A0D-7D16-782F-E3AF900F10A6}"/>
              </a:ext>
            </a:extLst>
          </p:cNvPr>
          <p:cNvSpPr>
            <a:spLocks noChangeArrowheads="1"/>
          </p:cNvSpPr>
          <p:nvPr/>
        </p:nvSpPr>
        <p:spPr bwMode="auto">
          <a:xfrm>
            <a:off x="0" y="-4465"/>
            <a:ext cx="1847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br>
              <a:rPr kumimoji="0" lang="en-AE" altLang="en-AE" sz="1800" b="0" i="0" u="none" strike="noStrike" cap="none" normalizeH="0" baseline="0">
                <a:ln>
                  <a:noFill/>
                </a:ln>
                <a:solidFill>
                  <a:srgbClr val="FF0000"/>
                </a:solidFill>
                <a:effectLst/>
                <a:latin typeface="Arial" panose="020B0604020202020204" pitchFamily="34" charset="0"/>
              </a:rPr>
            </a:br>
            <a:endParaRPr kumimoji="0" lang="en-AE" altLang="en-AE" sz="1800" b="0" i="0" u="none" strike="noStrike" cap="none" normalizeH="0" baseline="0">
              <a:ln>
                <a:noFill/>
              </a:ln>
              <a:solidFill>
                <a:srgbClr val="FF0000"/>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AE" altLang="en-AE" sz="1800" b="0" i="0" u="none" strike="noStrike" cap="none" normalizeH="0" baseline="0">
              <a:ln>
                <a:noFill/>
              </a:ln>
              <a:solidFill>
                <a:srgbClr val="FF0000"/>
              </a:solidFill>
              <a:effectLst/>
              <a:latin typeface="Arial" panose="020B0604020202020204" pitchFamily="34" charset="0"/>
            </a:endParaRPr>
          </a:p>
        </p:txBody>
      </p:sp>
      <p:pic>
        <p:nvPicPr>
          <p:cNvPr id="39938" name="Picture 2" descr="231,161 Foot Cliparts, Stock Vector and Royalty Free Foot Illustrations">
            <a:extLst>
              <a:ext uri="{FF2B5EF4-FFF2-40B4-BE49-F238E27FC236}">
                <a16:creationId xmlns:a16="http://schemas.microsoft.com/office/drawing/2014/main" id="{8F869CA6-69A0-780B-3988-3B76F21EEE84}"/>
              </a:ext>
            </a:extLst>
          </p:cNvPr>
          <p:cNvPicPr>
            <a:picLocks noChangeAspect="1" noChangeArrowheads="1"/>
          </p:cNvPicPr>
          <p:nvPr/>
        </p:nvPicPr>
        <p:blipFill>
          <a:blip r:embed="rId3">
            <a:alphaModFix amt="35000"/>
            <a:extLst>
              <a:ext uri="{28A0092B-C50C-407E-A947-70E740481C1C}">
                <a14:useLocalDpi xmlns:a14="http://schemas.microsoft.com/office/drawing/2010/main" val="0"/>
              </a:ext>
            </a:extLst>
          </a:blip>
          <a:srcRect/>
          <a:stretch>
            <a:fillRect/>
          </a:stretch>
        </p:blipFill>
        <p:spPr bwMode="auto">
          <a:xfrm>
            <a:off x="1247943" y="7552646"/>
            <a:ext cx="2417820" cy="2115593"/>
          </a:xfrm>
          <a:prstGeom prst="rect">
            <a:avLst/>
          </a:prstGeom>
          <a:noFill/>
          <a:extLst>
            <a:ext uri="{909E8E84-426E-40DD-AFC4-6F175D3DCCD1}">
              <a14:hiddenFill xmlns:a14="http://schemas.microsoft.com/office/drawing/2010/main">
                <a:solidFill>
                  <a:srgbClr val="FFFFFF"/>
                </a:solidFill>
              </a14:hiddenFill>
            </a:ext>
          </a:extLst>
        </p:spPr>
      </p:pic>
      <p:pic>
        <p:nvPicPr>
          <p:cNvPr id="39940" name="Picture 4" descr="Free Hand Cliparts, Download Free Hand Cliparts png images, Free ClipArts  on Clipart Library">
            <a:extLst>
              <a:ext uri="{FF2B5EF4-FFF2-40B4-BE49-F238E27FC236}">
                <a16:creationId xmlns:a16="http://schemas.microsoft.com/office/drawing/2014/main" id="{BC13B47F-7574-678D-4176-3BF0FB90F631}"/>
              </a:ext>
            </a:extLst>
          </p:cNvPr>
          <p:cNvPicPr>
            <a:picLocks noChangeAspect="1" noChangeArrowheads="1"/>
          </p:cNvPicPr>
          <p:nvPr/>
        </p:nvPicPr>
        <p:blipFill>
          <a:blip r:embed="rId4">
            <a:alphaModFix amt="35000"/>
            <a:extLst>
              <a:ext uri="{28A0092B-C50C-407E-A947-70E740481C1C}">
                <a14:useLocalDpi xmlns:a14="http://schemas.microsoft.com/office/drawing/2010/main" val="0"/>
              </a:ext>
            </a:extLst>
          </a:blip>
          <a:srcRect/>
          <a:stretch>
            <a:fillRect/>
          </a:stretch>
        </p:blipFill>
        <p:spPr bwMode="auto">
          <a:xfrm>
            <a:off x="4246469" y="3434098"/>
            <a:ext cx="1756766" cy="2262502"/>
          </a:xfrm>
          <a:prstGeom prst="rect">
            <a:avLst/>
          </a:prstGeom>
          <a:noFill/>
          <a:extLst>
            <a:ext uri="{909E8E84-426E-40DD-AFC4-6F175D3DCCD1}">
              <a14:hiddenFill xmlns:a14="http://schemas.microsoft.com/office/drawing/2010/main">
                <a:solidFill>
                  <a:srgbClr val="FFFFFF"/>
                </a:solidFill>
              </a14:hiddenFill>
            </a:ext>
          </a:extLst>
        </p:spPr>
      </p:pic>
      <p:sp>
        <p:nvSpPr>
          <p:cNvPr id="15" name="TextBox 14">
            <a:extLst>
              <a:ext uri="{FF2B5EF4-FFF2-40B4-BE49-F238E27FC236}">
                <a16:creationId xmlns:a16="http://schemas.microsoft.com/office/drawing/2014/main" id="{2E4D628A-FE46-1F32-ACDD-597815B1C006}"/>
              </a:ext>
            </a:extLst>
          </p:cNvPr>
          <p:cNvSpPr txBox="1"/>
          <p:nvPr/>
        </p:nvSpPr>
        <p:spPr>
          <a:xfrm>
            <a:off x="6169475" y="6060624"/>
            <a:ext cx="545342"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يد</a:t>
            </a:r>
            <a:endParaRPr lang="en-AE" b="1" dirty="0">
              <a:latin typeface="Dubai Medium" panose="020B0503030403030204" pitchFamily="34" charset="-78"/>
              <a:cs typeface="Dubai Medium" panose="020B0503030403030204" pitchFamily="34" charset="-78"/>
            </a:endParaRPr>
          </a:p>
        </p:txBody>
      </p:sp>
      <p:sp>
        <p:nvSpPr>
          <p:cNvPr id="20" name="TextBox 19">
            <a:extLst>
              <a:ext uri="{FF2B5EF4-FFF2-40B4-BE49-F238E27FC236}">
                <a16:creationId xmlns:a16="http://schemas.microsoft.com/office/drawing/2014/main" id="{76454415-E95D-8C05-45B2-25DAAD727725}"/>
              </a:ext>
            </a:extLst>
          </p:cNvPr>
          <p:cNvSpPr txBox="1"/>
          <p:nvPr/>
        </p:nvSpPr>
        <p:spPr>
          <a:xfrm>
            <a:off x="4289367" y="9345073"/>
            <a:ext cx="835485"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قدم</a:t>
            </a:r>
            <a:endParaRPr lang="en-AE" b="1" dirty="0">
              <a:latin typeface="Dubai Medium" panose="020B0503030403030204" pitchFamily="34" charset="-78"/>
              <a:cs typeface="Dubai Medium" panose="020B0503030403030204" pitchFamily="34" charset="-78"/>
            </a:endParaRPr>
          </a:p>
        </p:txBody>
      </p:sp>
      <p:sp>
        <p:nvSpPr>
          <p:cNvPr id="22" name="Rectangle: Rounded Corners 1">
            <a:extLst>
              <a:ext uri="{FF2B5EF4-FFF2-40B4-BE49-F238E27FC236}">
                <a16:creationId xmlns:a16="http://schemas.microsoft.com/office/drawing/2014/main" id="{9944F2D8-A338-2FCA-F489-60C9F5A66EB0}"/>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1800" dirty="0">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هدف </a:t>
            </a:r>
            <a:r>
              <a:rPr lang="ar-SA" sz="1800" dirty="0">
                <a:effectLst/>
                <a:latin typeface="Dubai Medium" panose="020B0503030403030204" pitchFamily="34" charset="-78"/>
                <a:ea typeface="Calibri" panose="020F0502020204030204" pitchFamily="34" charset="0"/>
                <a:cs typeface="Dubai Medium" panose="020B0503030403030204" pitchFamily="34" charset="-78"/>
              </a:rPr>
              <a:t>: أن يطابق الطفل أجزاء الحسم بما يناسبها  </a:t>
            </a:r>
            <a:endParaRPr lang="en-AE" sz="1800" dirty="0">
              <a:effectLst/>
              <a:latin typeface="Dubai Medium" panose="020B0503030403030204" pitchFamily="34" charset="-78"/>
              <a:ea typeface="Calibri" panose="020F0502020204030204" pitchFamily="34" charset="0"/>
              <a:cs typeface="Dubai Medium" panose="020B0503030403030204" pitchFamily="34" charset="-78"/>
            </a:endParaRPr>
          </a:p>
        </p:txBody>
      </p:sp>
    </p:spTree>
    <p:extLst>
      <p:ext uri="{BB962C8B-B14F-4D97-AF65-F5344CB8AC3E}">
        <p14:creationId xmlns:p14="http://schemas.microsoft.com/office/powerpoint/2010/main" val="3609394986"/>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grpSp>
        <p:nvGrpSpPr>
          <p:cNvPr id="547" name="Google Shape;547;p22"/>
          <p:cNvGrpSpPr/>
          <p:nvPr/>
        </p:nvGrpSpPr>
        <p:grpSpPr>
          <a:xfrm>
            <a:off x="5811820" y="677526"/>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 name="Google Shape;1761;p29">
            <a:extLst>
              <a:ext uri="{FF2B5EF4-FFF2-40B4-BE49-F238E27FC236}">
                <a16:creationId xmlns:a16="http://schemas.microsoft.com/office/drawing/2014/main" id="{A0795362-3065-62BB-DE1E-B37ECF0CF075}"/>
              </a:ext>
            </a:extLst>
          </p:cNvPr>
          <p:cNvGrpSpPr/>
          <p:nvPr/>
        </p:nvGrpSpPr>
        <p:grpSpPr>
          <a:xfrm>
            <a:off x="3363425" y="1950112"/>
            <a:ext cx="3405133" cy="4053124"/>
            <a:chOff x="1054575" y="2278225"/>
            <a:chExt cx="1435425" cy="1581775"/>
          </a:xfrm>
          <a:solidFill>
            <a:srgbClr val="7030A0"/>
          </a:solidFill>
        </p:grpSpPr>
        <p:sp>
          <p:nvSpPr>
            <p:cNvPr id="5" name="Google Shape;1762;p29">
              <a:extLst>
                <a:ext uri="{FF2B5EF4-FFF2-40B4-BE49-F238E27FC236}">
                  <a16:creationId xmlns:a16="http://schemas.microsoft.com/office/drawing/2014/main" id="{6F13CE97-F5EC-4F10-B58C-CEB0DDE7BCD2}"/>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 name="Google Shape;1763;p29">
              <a:extLst>
                <a:ext uri="{FF2B5EF4-FFF2-40B4-BE49-F238E27FC236}">
                  <a16:creationId xmlns:a16="http://schemas.microsoft.com/office/drawing/2014/main" id="{98A90225-61B3-1D48-7ACC-CBE44412BE7A}"/>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grp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 name="Google Shape;1764;p29">
              <a:extLst>
                <a:ext uri="{FF2B5EF4-FFF2-40B4-BE49-F238E27FC236}">
                  <a16:creationId xmlns:a16="http://schemas.microsoft.com/office/drawing/2014/main" id="{39AB50A3-9FB4-CDE8-DBEE-7898638AF9D9}"/>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 name="Google Shape;1765;p29">
              <a:extLst>
                <a:ext uri="{FF2B5EF4-FFF2-40B4-BE49-F238E27FC236}">
                  <a16:creationId xmlns:a16="http://schemas.microsoft.com/office/drawing/2014/main" id="{C815B94D-4B6D-C405-BA07-0CF22CC5A8B5}"/>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9" name="Google Shape;1761;p29">
            <a:extLst>
              <a:ext uri="{FF2B5EF4-FFF2-40B4-BE49-F238E27FC236}">
                <a16:creationId xmlns:a16="http://schemas.microsoft.com/office/drawing/2014/main" id="{772E694E-7612-B513-6749-E25EBEE3CDCA}"/>
              </a:ext>
            </a:extLst>
          </p:cNvPr>
          <p:cNvGrpSpPr/>
          <p:nvPr/>
        </p:nvGrpSpPr>
        <p:grpSpPr>
          <a:xfrm>
            <a:off x="791117" y="6003236"/>
            <a:ext cx="3405133" cy="4053124"/>
            <a:chOff x="1054575" y="2278225"/>
            <a:chExt cx="1435425" cy="1581775"/>
          </a:xfrm>
          <a:solidFill>
            <a:srgbClr val="7030A0"/>
          </a:solidFill>
        </p:grpSpPr>
        <p:sp>
          <p:nvSpPr>
            <p:cNvPr id="10" name="Google Shape;1762;p29">
              <a:extLst>
                <a:ext uri="{FF2B5EF4-FFF2-40B4-BE49-F238E27FC236}">
                  <a16:creationId xmlns:a16="http://schemas.microsoft.com/office/drawing/2014/main" id="{CBEEE596-D117-3D97-842F-092965B52CBD}"/>
                </a:ext>
              </a:extLst>
            </p:cNvPr>
            <p:cNvSpPr/>
            <p:nvPr/>
          </p:nvSpPr>
          <p:spPr>
            <a:xfrm>
              <a:off x="1182025" y="2329450"/>
              <a:ext cx="1200925" cy="431375"/>
            </a:xfrm>
            <a:custGeom>
              <a:avLst/>
              <a:gdLst/>
              <a:ahLst/>
              <a:cxnLst/>
              <a:rect l="l" t="t" r="r" b="b"/>
              <a:pathLst>
                <a:path w="48037" h="17255" extrusionOk="0">
                  <a:moveTo>
                    <a:pt x="23558" y="0"/>
                  </a:moveTo>
                  <a:lnTo>
                    <a:pt x="158" y="15416"/>
                  </a:lnTo>
                  <a:cubicBezTo>
                    <a:pt x="53" y="15496"/>
                    <a:pt x="0" y="15626"/>
                    <a:pt x="53" y="15759"/>
                  </a:cubicBezTo>
                  <a:cubicBezTo>
                    <a:pt x="78" y="15889"/>
                    <a:pt x="183" y="15969"/>
                    <a:pt x="315" y="15969"/>
                  </a:cubicBezTo>
                  <a:lnTo>
                    <a:pt x="47696" y="17255"/>
                  </a:lnTo>
                  <a:lnTo>
                    <a:pt x="47721" y="17255"/>
                  </a:lnTo>
                  <a:cubicBezTo>
                    <a:pt x="47826" y="17255"/>
                    <a:pt x="47959" y="17177"/>
                    <a:pt x="47984" y="17045"/>
                  </a:cubicBezTo>
                  <a:cubicBezTo>
                    <a:pt x="48037" y="16940"/>
                    <a:pt x="48011" y="16809"/>
                    <a:pt x="47906" y="16730"/>
                  </a:cubicBezTo>
                  <a:lnTo>
                    <a:pt x="27025" y="368"/>
                  </a:lnTo>
                  <a:lnTo>
                    <a:pt x="26710" y="893"/>
                  </a:lnTo>
                  <a:lnTo>
                    <a:pt x="46828" y="16624"/>
                  </a:lnTo>
                  <a:lnTo>
                    <a:pt x="1286" y="15416"/>
                  </a:lnTo>
                  <a:lnTo>
                    <a:pt x="23768" y="578"/>
                  </a:lnTo>
                  <a:lnTo>
                    <a:pt x="23663" y="393"/>
                  </a:lnTo>
                  <a:lnTo>
                    <a:pt x="23638" y="183"/>
                  </a:lnTo>
                  <a:lnTo>
                    <a:pt x="23558" y="0"/>
                  </a:ln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763;p29">
              <a:extLst>
                <a:ext uri="{FF2B5EF4-FFF2-40B4-BE49-F238E27FC236}">
                  <a16:creationId xmlns:a16="http://schemas.microsoft.com/office/drawing/2014/main" id="{D8963DA4-C516-07A6-030D-958715A4FABC}"/>
                </a:ext>
              </a:extLst>
            </p:cNvPr>
            <p:cNvSpPr/>
            <p:nvPr/>
          </p:nvSpPr>
          <p:spPr>
            <a:xfrm>
              <a:off x="1768350" y="2278225"/>
              <a:ext cx="93250" cy="92200"/>
            </a:xfrm>
            <a:custGeom>
              <a:avLst/>
              <a:gdLst/>
              <a:ahLst/>
              <a:cxnLst/>
              <a:rect l="l" t="t" r="r" b="b"/>
              <a:pathLst>
                <a:path w="3730" h="3688" extrusionOk="0">
                  <a:moveTo>
                    <a:pt x="788" y="578"/>
                  </a:moveTo>
                  <a:cubicBezTo>
                    <a:pt x="780" y="578"/>
                    <a:pt x="771" y="581"/>
                    <a:pt x="764" y="586"/>
                  </a:cubicBezTo>
                  <a:lnTo>
                    <a:pt x="764" y="586"/>
                  </a:lnTo>
                  <a:cubicBezTo>
                    <a:pt x="766" y="578"/>
                    <a:pt x="771" y="578"/>
                    <a:pt x="788" y="578"/>
                  </a:cubicBezTo>
                  <a:close/>
                  <a:moveTo>
                    <a:pt x="290" y="1286"/>
                  </a:moveTo>
                  <a:cubicBezTo>
                    <a:pt x="290" y="1444"/>
                    <a:pt x="315" y="1629"/>
                    <a:pt x="315" y="1812"/>
                  </a:cubicBezTo>
                  <a:lnTo>
                    <a:pt x="315" y="2154"/>
                  </a:lnTo>
                  <a:lnTo>
                    <a:pt x="315" y="2442"/>
                  </a:lnTo>
                  <a:cubicBezTo>
                    <a:pt x="290" y="2364"/>
                    <a:pt x="263" y="2259"/>
                    <a:pt x="238" y="2179"/>
                  </a:cubicBezTo>
                  <a:cubicBezTo>
                    <a:pt x="210" y="2049"/>
                    <a:pt x="185" y="1892"/>
                    <a:pt x="210" y="1734"/>
                  </a:cubicBezTo>
                  <a:cubicBezTo>
                    <a:pt x="210" y="1602"/>
                    <a:pt x="238" y="1444"/>
                    <a:pt x="290" y="1314"/>
                  </a:cubicBezTo>
                  <a:lnTo>
                    <a:pt x="290" y="1286"/>
                  </a:lnTo>
                  <a:close/>
                  <a:moveTo>
                    <a:pt x="448" y="971"/>
                  </a:moveTo>
                  <a:cubicBezTo>
                    <a:pt x="448" y="1209"/>
                    <a:pt x="448" y="1471"/>
                    <a:pt x="473" y="1707"/>
                  </a:cubicBezTo>
                  <a:lnTo>
                    <a:pt x="473" y="2074"/>
                  </a:lnTo>
                  <a:lnTo>
                    <a:pt x="473" y="2417"/>
                  </a:lnTo>
                  <a:lnTo>
                    <a:pt x="473" y="2757"/>
                  </a:lnTo>
                  <a:lnTo>
                    <a:pt x="395" y="2600"/>
                  </a:lnTo>
                  <a:lnTo>
                    <a:pt x="395" y="2547"/>
                  </a:lnTo>
                  <a:lnTo>
                    <a:pt x="395" y="2232"/>
                  </a:lnTo>
                  <a:lnTo>
                    <a:pt x="395" y="1892"/>
                  </a:lnTo>
                  <a:cubicBezTo>
                    <a:pt x="395" y="1681"/>
                    <a:pt x="368" y="1471"/>
                    <a:pt x="368" y="1234"/>
                  </a:cubicBezTo>
                  <a:lnTo>
                    <a:pt x="368" y="1104"/>
                  </a:lnTo>
                  <a:cubicBezTo>
                    <a:pt x="395" y="1051"/>
                    <a:pt x="420" y="999"/>
                    <a:pt x="448" y="971"/>
                  </a:cubicBezTo>
                  <a:close/>
                  <a:moveTo>
                    <a:pt x="736" y="623"/>
                  </a:moveTo>
                  <a:cubicBezTo>
                    <a:pt x="736" y="625"/>
                    <a:pt x="736" y="628"/>
                    <a:pt x="736" y="631"/>
                  </a:cubicBezTo>
                  <a:cubicBezTo>
                    <a:pt x="710" y="814"/>
                    <a:pt x="683" y="971"/>
                    <a:pt x="683" y="1156"/>
                  </a:cubicBezTo>
                  <a:lnTo>
                    <a:pt x="683" y="1839"/>
                  </a:lnTo>
                  <a:cubicBezTo>
                    <a:pt x="683" y="1944"/>
                    <a:pt x="683" y="2049"/>
                    <a:pt x="658" y="2154"/>
                  </a:cubicBezTo>
                  <a:lnTo>
                    <a:pt x="658" y="2469"/>
                  </a:lnTo>
                  <a:cubicBezTo>
                    <a:pt x="630" y="2652"/>
                    <a:pt x="630" y="2810"/>
                    <a:pt x="630" y="2967"/>
                  </a:cubicBezTo>
                  <a:cubicBezTo>
                    <a:pt x="605" y="2942"/>
                    <a:pt x="578" y="2915"/>
                    <a:pt x="553" y="2862"/>
                  </a:cubicBezTo>
                  <a:lnTo>
                    <a:pt x="553" y="2495"/>
                  </a:lnTo>
                  <a:lnTo>
                    <a:pt x="553" y="2127"/>
                  </a:lnTo>
                  <a:lnTo>
                    <a:pt x="553" y="1759"/>
                  </a:lnTo>
                  <a:cubicBezTo>
                    <a:pt x="525" y="1471"/>
                    <a:pt x="525" y="1156"/>
                    <a:pt x="525" y="841"/>
                  </a:cubicBezTo>
                  <a:cubicBezTo>
                    <a:pt x="525" y="841"/>
                    <a:pt x="553" y="841"/>
                    <a:pt x="553" y="814"/>
                  </a:cubicBezTo>
                  <a:cubicBezTo>
                    <a:pt x="622" y="745"/>
                    <a:pt x="671" y="674"/>
                    <a:pt x="736" y="623"/>
                  </a:cubicBezTo>
                  <a:close/>
                  <a:moveTo>
                    <a:pt x="1078" y="368"/>
                  </a:moveTo>
                  <a:cubicBezTo>
                    <a:pt x="1025" y="709"/>
                    <a:pt x="998" y="1024"/>
                    <a:pt x="973" y="1366"/>
                  </a:cubicBezTo>
                  <a:cubicBezTo>
                    <a:pt x="946" y="1602"/>
                    <a:pt x="946" y="1839"/>
                    <a:pt x="920" y="2102"/>
                  </a:cubicBezTo>
                  <a:cubicBezTo>
                    <a:pt x="893" y="2337"/>
                    <a:pt x="868" y="2600"/>
                    <a:pt x="868" y="2837"/>
                  </a:cubicBezTo>
                  <a:lnTo>
                    <a:pt x="868" y="3177"/>
                  </a:lnTo>
                  <a:cubicBezTo>
                    <a:pt x="815" y="3152"/>
                    <a:pt x="763" y="3100"/>
                    <a:pt x="710" y="3047"/>
                  </a:cubicBezTo>
                  <a:lnTo>
                    <a:pt x="710" y="2680"/>
                  </a:lnTo>
                  <a:cubicBezTo>
                    <a:pt x="736" y="2574"/>
                    <a:pt x="736" y="2442"/>
                    <a:pt x="736" y="2337"/>
                  </a:cubicBezTo>
                  <a:cubicBezTo>
                    <a:pt x="736" y="2232"/>
                    <a:pt x="736" y="2127"/>
                    <a:pt x="763" y="2022"/>
                  </a:cubicBezTo>
                  <a:cubicBezTo>
                    <a:pt x="763" y="1576"/>
                    <a:pt x="763" y="1104"/>
                    <a:pt x="788" y="656"/>
                  </a:cubicBezTo>
                  <a:cubicBezTo>
                    <a:pt x="815" y="631"/>
                    <a:pt x="815" y="578"/>
                    <a:pt x="815" y="551"/>
                  </a:cubicBezTo>
                  <a:lnTo>
                    <a:pt x="815" y="526"/>
                  </a:lnTo>
                  <a:lnTo>
                    <a:pt x="841" y="526"/>
                  </a:lnTo>
                  <a:lnTo>
                    <a:pt x="841" y="499"/>
                  </a:lnTo>
                  <a:lnTo>
                    <a:pt x="893" y="499"/>
                  </a:lnTo>
                  <a:cubicBezTo>
                    <a:pt x="946" y="446"/>
                    <a:pt x="998" y="393"/>
                    <a:pt x="1078" y="368"/>
                  </a:cubicBezTo>
                  <a:close/>
                  <a:moveTo>
                    <a:pt x="1839" y="158"/>
                  </a:moveTo>
                  <a:cubicBezTo>
                    <a:pt x="1761" y="1024"/>
                    <a:pt x="1629" y="1892"/>
                    <a:pt x="1523" y="2757"/>
                  </a:cubicBezTo>
                  <a:lnTo>
                    <a:pt x="1446" y="3467"/>
                  </a:lnTo>
                  <a:cubicBezTo>
                    <a:pt x="1418" y="3467"/>
                    <a:pt x="1393" y="3440"/>
                    <a:pt x="1366" y="3440"/>
                  </a:cubicBezTo>
                  <a:cubicBezTo>
                    <a:pt x="1208" y="3388"/>
                    <a:pt x="1078" y="3335"/>
                    <a:pt x="973" y="3257"/>
                  </a:cubicBezTo>
                  <a:cubicBezTo>
                    <a:pt x="946" y="3230"/>
                    <a:pt x="920" y="3230"/>
                    <a:pt x="893" y="3205"/>
                  </a:cubicBezTo>
                  <a:cubicBezTo>
                    <a:pt x="920" y="3205"/>
                    <a:pt x="920" y="3230"/>
                    <a:pt x="946" y="3230"/>
                  </a:cubicBezTo>
                  <a:lnTo>
                    <a:pt x="946" y="2810"/>
                  </a:lnTo>
                  <a:cubicBezTo>
                    <a:pt x="946" y="2574"/>
                    <a:pt x="973" y="2312"/>
                    <a:pt x="998" y="2074"/>
                  </a:cubicBezTo>
                  <a:cubicBezTo>
                    <a:pt x="1051" y="1576"/>
                    <a:pt x="1078" y="1076"/>
                    <a:pt x="1131" y="578"/>
                  </a:cubicBezTo>
                  <a:cubicBezTo>
                    <a:pt x="1131" y="499"/>
                    <a:pt x="1131" y="421"/>
                    <a:pt x="1156" y="316"/>
                  </a:cubicBezTo>
                  <a:cubicBezTo>
                    <a:pt x="1208" y="316"/>
                    <a:pt x="1236" y="288"/>
                    <a:pt x="1288" y="263"/>
                  </a:cubicBezTo>
                  <a:lnTo>
                    <a:pt x="1288" y="263"/>
                  </a:lnTo>
                  <a:cubicBezTo>
                    <a:pt x="1236" y="578"/>
                    <a:pt x="1208" y="866"/>
                    <a:pt x="1183" y="1181"/>
                  </a:cubicBezTo>
                  <a:cubicBezTo>
                    <a:pt x="1183" y="1419"/>
                    <a:pt x="1156" y="1654"/>
                    <a:pt x="1131" y="1892"/>
                  </a:cubicBezTo>
                  <a:lnTo>
                    <a:pt x="1051" y="2600"/>
                  </a:lnTo>
                  <a:cubicBezTo>
                    <a:pt x="1025" y="2810"/>
                    <a:pt x="998" y="3047"/>
                    <a:pt x="998" y="3257"/>
                  </a:cubicBezTo>
                  <a:cubicBezTo>
                    <a:pt x="1025" y="3257"/>
                    <a:pt x="1051" y="3283"/>
                    <a:pt x="1078" y="3283"/>
                  </a:cubicBezTo>
                  <a:cubicBezTo>
                    <a:pt x="1078" y="2915"/>
                    <a:pt x="1131" y="2547"/>
                    <a:pt x="1183" y="2179"/>
                  </a:cubicBezTo>
                  <a:cubicBezTo>
                    <a:pt x="1183" y="2074"/>
                    <a:pt x="1208" y="1944"/>
                    <a:pt x="1208" y="1839"/>
                  </a:cubicBezTo>
                  <a:cubicBezTo>
                    <a:pt x="1236" y="1707"/>
                    <a:pt x="1236" y="1602"/>
                    <a:pt x="1236" y="1471"/>
                  </a:cubicBezTo>
                  <a:lnTo>
                    <a:pt x="1313" y="761"/>
                  </a:lnTo>
                  <a:cubicBezTo>
                    <a:pt x="1313" y="578"/>
                    <a:pt x="1341" y="421"/>
                    <a:pt x="1366" y="236"/>
                  </a:cubicBezTo>
                  <a:lnTo>
                    <a:pt x="1393" y="236"/>
                  </a:lnTo>
                  <a:cubicBezTo>
                    <a:pt x="1446" y="211"/>
                    <a:pt x="1498" y="211"/>
                    <a:pt x="1551" y="183"/>
                  </a:cubicBezTo>
                  <a:lnTo>
                    <a:pt x="1603" y="183"/>
                  </a:lnTo>
                  <a:cubicBezTo>
                    <a:pt x="1551" y="473"/>
                    <a:pt x="1523" y="761"/>
                    <a:pt x="1471" y="1051"/>
                  </a:cubicBezTo>
                  <a:lnTo>
                    <a:pt x="1393" y="1759"/>
                  </a:lnTo>
                  <a:lnTo>
                    <a:pt x="1313" y="2469"/>
                  </a:lnTo>
                  <a:cubicBezTo>
                    <a:pt x="1261" y="2757"/>
                    <a:pt x="1236" y="3047"/>
                    <a:pt x="1208" y="3362"/>
                  </a:cubicBezTo>
                  <a:cubicBezTo>
                    <a:pt x="1236" y="3362"/>
                    <a:pt x="1261" y="3388"/>
                    <a:pt x="1288" y="3388"/>
                  </a:cubicBezTo>
                  <a:cubicBezTo>
                    <a:pt x="1288" y="3072"/>
                    <a:pt x="1341" y="2757"/>
                    <a:pt x="1393" y="2442"/>
                  </a:cubicBezTo>
                  <a:lnTo>
                    <a:pt x="1471" y="1734"/>
                  </a:lnTo>
                  <a:cubicBezTo>
                    <a:pt x="1498" y="1497"/>
                    <a:pt x="1523" y="1261"/>
                    <a:pt x="1551" y="999"/>
                  </a:cubicBezTo>
                  <a:cubicBezTo>
                    <a:pt x="1603" y="736"/>
                    <a:pt x="1629" y="446"/>
                    <a:pt x="1681" y="183"/>
                  </a:cubicBezTo>
                  <a:cubicBezTo>
                    <a:pt x="1734" y="158"/>
                    <a:pt x="1786" y="158"/>
                    <a:pt x="1839" y="158"/>
                  </a:cubicBezTo>
                  <a:close/>
                  <a:moveTo>
                    <a:pt x="2049" y="158"/>
                  </a:moveTo>
                  <a:cubicBezTo>
                    <a:pt x="2049" y="211"/>
                    <a:pt x="2049" y="263"/>
                    <a:pt x="2024" y="316"/>
                  </a:cubicBezTo>
                  <a:lnTo>
                    <a:pt x="2024" y="499"/>
                  </a:lnTo>
                  <a:cubicBezTo>
                    <a:pt x="1996" y="631"/>
                    <a:pt x="1996" y="736"/>
                    <a:pt x="1971" y="866"/>
                  </a:cubicBezTo>
                  <a:cubicBezTo>
                    <a:pt x="1971" y="919"/>
                    <a:pt x="1944" y="971"/>
                    <a:pt x="1944" y="1051"/>
                  </a:cubicBezTo>
                  <a:lnTo>
                    <a:pt x="1944" y="1234"/>
                  </a:lnTo>
                  <a:cubicBezTo>
                    <a:pt x="1891" y="1759"/>
                    <a:pt x="1866" y="2259"/>
                    <a:pt x="1813" y="2757"/>
                  </a:cubicBezTo>
                  <a:cubicBezTo>
                    <a:pt x="1813" y="3020"/>
                    <a:pt x="1786" y="3257"/>
                    <a:pt x="1761" y="3520"/>
                  </a:cubicBezTo>
                  <a:cubicBezTo>
                    <a:pt x="1681" y="3520"/>
                    <a:pt x="1603" y="3493"/>
                    <a:pt x="1523" y="3493"/>
                  </a:cubicBezTo>
                  <a:cubicBezTo>
                    <a:pt x="1576" y="2705"/>
                    <a:pt x="1708" y="1944"/>
                    <a:pt x="1786" y="1181"/>
                  </a:cubicBezTo>
                  <a:cubicBezTo>
                    <a:pt x="1839" y="841"/>
                    <a:pt x="1891" y="499"/>
                    <a:pt x="1918" y="158"/>
                  </a:cubicBezTo>
                  <a:close/>
                  <a:moveTo>
                    <a:pt x="2101" y="183"/>
                  </a:moveTo>
                  <a:cubicBezTo>
                    <a:pt x="2206" y="183"/>
                    <a:pt x="2311" y="211"/>
                    <a:pt x="2416" y="236"/>
                  </a:cubicBezTo>
                  <a:cubicBezTo>
                    <a:pt x="2549" y="288"/>
                    <a:pt x="2679" y="341"/>
                    <a:pt x="2784" y="421"/>
                  </a:cubicBezTo>
                  <a:cubicBezTo>
                    <a:pt x="2917" y="499"/>
                    <a:pt x="3047" y="604"/>
                    <a:pt x="3127" y="709"/>
                  </a:cubicBezTo>
                  <a:cubicBezTo>
                    <a:pt x="3232" y="814"/>
                    <a:pt x="3309" y="946"/>
                    <a:pt x="3389" y="1076"/>
                  </a:cubicBezTo>
                  <a:cubicBezTo>
                    <a:pt x="3442" y="1209"/>
                    <a:pt x="3494" y="1339"/>
                    <a:pt x="3520" y="1497"/>
                  </a:cubicBezTo>
                  <a:cubicBezTo>
                    <a:pt x="3572" y="1654"/>
                    <a:pt x="3572" y="1787"/>
                    <a:pt x="3572" y="1944"/>
                  </a:cubicBezTo>
                  <a:cubicBezTo>
                    <a:pt x="3547" y="2074"/>
                    <a:pt x="3520" y="2232"/>
                    <a:pt x="3494" y="2364"/>
                  </a:cubicBezTo>
                  <a:cubicBezTo>
                    <a:pt x="3442" y="2495"/>
                    <a:pt x="3362" y="2627"/>
                    <a:pt x="3284" y="2757"/>
                  </a:cubicBezTo>
                  <a:cubicBezTo>
                    <a:pt x="3204" y="2890"/>
                    <a:pt x="3127" y="2995"/>
                    <a:pt x="3022" y="3072"/>
                  </a:cubicBezTo>
                  <a:cubicBezTo>
                    <a:pt x="2917" y="3177"/>
                    <a:pt x="2784" y="3283"/>
                    <a:pt x="2654" y="3335"/>
                  </a:cubicBezTo>
                  <a:cubicBezTo>
                    <a:pt x="2521" y="3415"/>
                    <a:pt x="2364" y="3467"/>
                    <a:pt x="2234" y="3493"/>
                  </a:cubicBezTo>
                  <a:cubicBezTo>
                    <a:pt x="2101" y="3520"/>
                    <a:pt x="1971" y="3520"/>
                    <a:pt x="1839" y="3520"/>
                  </a:cubicBezTo>
                  <a:cubicBezTo>
                    <a:pt x="1866" y="3257"/>
                    <a:pt x="1891" y="2967"/>
                    <a:pt x="1918" y="2705"/>
                  </a:cubicBezTo>
                  <a:cubicBezTo>
                    <a:pt x="1944" y="2442"/>
                    <a:pt x="1944" y="2207"/>
                    <a:pt x="1971" y="1944"/>
                  </a:cubicBezTo>
                  <a:cubicBezTo>
                    <a:pt x="1971" y="1681"/>
                    <a:pt x="1996" y="1444"/>
                    <a:pt x="2024" y="1181"/>
                  </a:cubicBezTo>
                  <a:lnTo>
                    <a:pt x="2024" y="1024"/>
                  </a:lnTo>
                  <a:cubicBezTo>
                    <a:pt x="2024" y="946"/>
                    <a:pt x="2049" y="894"/>
                    <a:pt x="2049" y="841"/>
                  </a:cubicBezTo>
                  <a:cubicBezTo>
                    <a:pt x="2076" y="736"/>
                    <a:pt x="2076" y="604"/>
                    <a:pt x="2101" y="499"/>
                  </a:cubicBezTo>
                  <a:lnTo>
                    <a:pt x="2101" y="341"/>
                  </a:lnTo>
                  <a:lnTo>
                    <a:pt x="2101" y="183"/>
                  </a:lnTo>
                  <a:close/>
                  <a:moveTo>
                    <a:pt x="1708" y="1"/>
                  </a:moveTo>
                  <a:cubicBezTo>
                    <a:pt x="1603" y="26"/>
                    <a:pt x="1471" y="53"/>
                    <a:pt x="1366" y="78"/>
                  </a:cubicBezTo>
                  <a:cubicBezTo>
                    <a:pt x="1131" y="158"/>
                    <a:pt x="920" y="263"/>
                    <a:pt x="736" y="421"/>
                  </a:cubicBezTo>
                  <a:cubicBezTo>
                    <a:pt x="683" y="446"/>
                    <a:pt x="630" y="499"/>
                    <a:pt x="578" y="551"/>
                  </a:cubicBezTo>
                  <a:lnTo>
                    <a:pt x="500" y="631"/>
                  </a:lnTo>
                  <a:cubicBezTo>
                    <a:pt x="448" y="683"/>
                    <a:pt x="420" y="736"/>
                    <a:pt x="368" y="788"/>
                  </a:cubicBezTo>
                  <a:cubicBezTo>
                    <a:pt x="368" y="814"/>
                    <a:pt x="343" y="841"/>
                    <a:pt x="343" y="866"/>
                  </a:cubicBezTo>
                  <a:cubicBezTo>
                    <a:pt x="315" y="894"/>
                    <a:pt x="290" y="919"/>
                    <a:pt x="290" y="946"/>
                  </a:cubicBezTo>
                  <a:cubicBezTo>
                    <a:pt x="158" y="1156"/>
                    <a:pt x="80" y="1392"/>
                    <a:pt x="53" y="1629"/>
                  </a:cubicBezTo>
                  <a:cubicBezTo>
                    <a:pt x="0" y="2102"/>
                    <a:pt x="132" y="2600"/>
                    <a:pt x="448" y="2995"/>
                  </a:cubicBezTo>
                  <a:cubicBezTo>
                    <a:pt x="605" y="3177"/>
                    <a:pt x="788" y="3335"/>
                    <a:pt x="998" y="3440"/>
                  </a:cubicBezTo>
                  <a:cubicBezTo>
                    <a:pt x="1183" y="3573"/>
                    <a:pt x="1418" y="3625"/>
                    <a:pt x="1681" y="3678"/>
                  </a:cubicBezTo>
                  <a:cubicBezTo>
                    <a:pt x="1742" y="3684"/>
                    <a:pt x="1803" y="3688"/>
                    <a:pt x="1864" y="3688"/>
                  </a:cubicBezTo>
                  <a:cubicBezTo>
                    <a:pt x="2280" y="3688"/>
                    <a:pt x="2701" y="3535"/>
                    <a:pt x="3022" y="3283"/>
                  </a:cubicBezTo>
                  <a:cubicBezTo>
                    <a:pt x="3204" y="3125"/>
                    <a:pt x="3362" y="2967"/>
                    <a:pt x="3467" y="2757"/>
                  </a:cubicBezTo>
                  <a:cubicBezTo>
                    <a:pt x="3572" y="2600"/>
                    <a:pt x="3652" y="2390"/>
                    <a:pt x="3704" y="2179"/>
                  </a:cubicBezTo>
                  <a:cubicBezTo>
                    <a:pt x="3730" y="1944"/>
                    <a:pt x="3730" y="1734"/>
                    <a:pt x="3677" y="1497"/>
                  </a:cubicBezTo>
                  <a:cubicBezTo>
                    <a:pt x="3652" y="1261"/>
                    <a:pt x="3547" y="1051"/>
                    <a:pt x="3414" y="841"/>
                  </a:cubicBezTo>
                  <a:cubicBezTo>
                    <a:pt x="3284" y="631"/>
                    <a:pt x="3127" y="473"/>
                    <a:pt x="2942" y="341"/>
                  </a:cubicBezTo>
                  <a:cubicBezTo>
                    <a:pt x="2732" y="183"/>
                    <a:pt x="2496" y="106"/>
                    <a:pt x="2259" y="53"/>
                  </a:cubicBezTo>
                  <a:cubicBezTo>
                    <a:pt x="2206" y="26"/>
                    <a:pt x="2154" y="26"/>
                    <a:pt x="2101" y="26"/>
                  </a:cubicBezTo>
                  <a:lnTo>
                    <a:pt x="2101" y="1"/>
                  </a:lnTo>
                  <a:close/>
                </a:path>
              </a:pathLst>
            </a:custGeom>
            <a:grpFill/>
            <a:ln w="9525" cap="flat" cmpd="sng">
              <a:solidFill>
                <a:schemeClr val="dk1"/>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764;p29">
              <a:extLst>
                <a:ext uri="{FF2B5EF4-FFF2-40B4-BE49-F238E27FC236}">
                  <a16:creationId xmlns:a16="http://schemas.microsoft.com/office/drawing/2014/main" id="{B0DB8672-6254-A2B5-4495-3C91D5102FBA}"/>
                </a:ext>
              </a:extLst>
            </p:cNvPr>
            <p:cNvSpPr/>
            <p:nvPr/>
          </p:nvSpPr>
          <p:spPr>
            <a:xfrm>
              <a:off x="1054575" y="2712900"/>
              <a:ext cx="1435425" cy="1147100"/>
            </a:xfrm>
            <a:custGeom>
              <a:avLst/>
              <a:gdLst/>
              <a:ahLst/>
              <a:cxnLst/>
              <a:rect l="l" t="t" r="r" b="b"/>
              <a:pathLst>
                <a:path w="57417" h="45884" extrusionOk="0">
                  <a:moveTo>
                    <a:pt x="5281" y="53"/>
                  </a:moveTo>
                  <a:lnTo>
                    <a:pt x="12557" y="236"/>
                  </a:lnTo>
                  <a:lnTo>
                    <a:pt x="53345" y="1339"/>
                  </a:lnTo>
                  <a:cubicBezTo>
                    <a:pt x="54500" y="1366"/>
                    <a:pt x="55526" y="1864"/>
                    <a:pt x="56261" y="2652"/>
                  </a:cubicBezTo>
                  <a:cubicBezTo>
                    <a:pt x="56996" y="3415"/>
                    <a:pt x="57417" y="4466"/>
                    <a:pt x="57389" y="5621"/>
                  </a:cubicBezTo>
                  <a:lnTo>
                    <a:pt x="56419" y="41786"/>
                  </a:lnTo>
                  <a:cubicBezTo>
                    <a:pt x="56391" y="42942"/>
                    <a:pt x="55893" y="43967"/>
                    <a:pt x="55105" y="44703"/>
                  </a:cubicBezTo>
                  <a:cubicBezTo>
                    <a:pt x="54343" y="45438"/>
                    <a:pt x="53292" y="45883"/>
                    <a:pt x="52137" y="45831"/>
                  </a:cubicBezTo>
                  <a:lnTo>
                    <a:pt x="4073" y="44545"/>
                  </a:lnTo>
                  <a:cubicBezTo>
                    <a:pt x="2917" y="44518"/>
                    <a:pt x="1894" y="44020"/>
                    <a:pt x="1158" y="43232"/>
                  </a:cubicBezTo>
                  <a:cubicBezTo>
                    <a:pt x="423" y="42469"/>
                    <a:pt x="1" y="41418"/>
                    <a:pt x="28" y="40263"/>
                  </a:cubicBezTo>
                  <a:lnTo>
                    <a:pt x="1001" y="4098"/>
                  </a:lnTo>
                  <a:cubicBezTo>
                    <a:pt x="1026" y="2942"/>
                    <a:pt x="1526" y="1917"/>
                    <a:pt x="2314" y="1181"/>
                  </a:cubicBezTo>
                  <a:cubicBezTo>
                    <a:pt x="3075" y="446"/>
                    <a:pt x="4125" y="1"/>
                    <a:pt x="5281" y="53"/>
                  </a:cubicBezTo>
                  <a:close/>
                  <a:moveTo>
                    <a:pt x="5176" y="3257"/>
                  </a:moveTo>
                  <a:cubicBezTo>
                    <a:pt x="4940" y="3257"/>
                    <a:pt x="4703" y="3362"/>
                    <a:pt x="4520" y="3520"/>
                  </a:cubicBezTo>
                  <a:cubicBezTo>
                    <a:pt x="4335" y="3703"/>
                    <a:pt x="4230" y="3913"/>
                    <a:pt x="4230" y="4176"/>
                  </a:cubicBezTo>
                  <a:lnTo>
                    <a:pt x="3260" y="40343"/>
                  </a:lnTo>
                  <a:cubicBezTo>
                    <a:pt x="3232" y="40605"/>
                    <a:pt x="3337" y="40841"/>
                    <a:pt x="3495" y="41026"/>
                  </a:cubicBezTo>
                  <a:cubicBezTo>
                    <a:pt x="3680" y="41183"/>
                    <a:pt x="3915" y="41313"/>
                    <a:pt x="4153" y="41313"/>
                  </a:cubicBezTo>
                  <a:lnTo>
                    <a:pt x="52216" y="42601"/>
                  </a:lnTo>
                  <a:cubicBezTo>
                    <a:pt x="52479" y="42627"/>
                    <a:pt x="52714" y="42522"/>
                    <a:pt x="52899" y="42364"/>
                  </a:cubicBezTo>
                  <a:cubicBezTo>
                    <a:pt x="53082" y="42181"/>
                    <a:pt x="53187" y="41971"/>
                    <a:pt x="53187" y="41708"/>
                  </a:cubicBezTo>
                  <a:lnTo>
                    <a:pt x="54160" y="5541"/>
                  </a:lnTo>
                  <a:cubicBezTo>
                    <a:pt x="54185" y="5279"/>
                    <a:pt x="54080" y="5043"/>
                    <a:pt x="53897" y="4858"/>
                  </a:cubicBezTo>
                  <a:cubicBezTo>
                    <a:pt x="53740" y="4701"/>
                    <a:pt x="53502" y="4571"/>
                    <a:pt x="53267" y="4571"/>
                  </a:cubicBezTo>
                  <a:close/>
                  <a:moveTo>
                    <a:pt x="4205" y="3205"/>
                  </a:moveTo>
                  <a:cubicBezTo>
                    <a:pt x="3942" y="3440"/>
                    <a:pt x="3785" y="3783"/>
                    <a:pt x="3758" y="4176"/>
                  </a:cubicBezTo>
                  <a:lnTo>
                    <a:pt x="2787" y="40343"/>
                  </a:lnTo>
                  <a:cubicBezTo>
                    <a:pt x="2787" y="40710"/>
                    <a:pt x="2917" y="41078"/>
                    <a:pt x="3180" y="41341"/>
                  </a:cubicBezTo>
                  <a:cubicBezTo>
                    <a:pt x="3417" y="41603"/>
                    <a:pt x="3758" y="41761"/>
                    <a:pt x="4153" y="41761"/>
                  </a:cubicBezTo>
                  <a:lnTo>
                    <a:pt x="52216" y="43074"/>
                  </a:lnTo>
                  <a:cubicBezTo>
                    <a:pt x="52609" y="43074"/>
                    <a:pt x="52952" y="42942"/>
                    <a:pt x="53214" y="42679"/>
                  </a:cubicBezTo>
                  <a:cubicBezTo>
                    <a:pt x="53477" y="42444"/>
                    <a:pt x="53635" y="42101"/>
                    <a:pt x="53660" y="41708"/>
                  </a:cubicBezTo>
                  <a:lnTo>
                    <a:pt x="54633" y="5541"/>
                  </a:lnTo>
                  <a:cubicBezTo>
                    <a:pt x="54633" y="5174"/>
                    <a:pt x="54500" y="4806"/>
                    <a:pt x="54238" y="4543"/>
                  </a:cubicBezTo>
                  <a:cubicBezTo>
                    <a:pt x="54002" y="4281"/>
                    <a:pt x="53660" y="4123"/>
                    <a:pt x="53267" y="4098"/>
                  </a:cubicBezTo>
                  <a:lnTo>
                    <a:pt x="5203" y="2810"/>
                  </a:lnTo>
                  <a:cubicBezTo>
                    <a:pt x="4808" y="2810"/>
                    <a:pt x="4468" y="2942"/>
                    <a:pt x="4205" y="3205"/>
                  </a:cubicBezTo>
                  <a:close/>
                  <a:moveTo>
                    <a:pt x="53319" y="1944"/>
                  </a:moveTo>
                  <a:lnTo>
                    <a:pt x="5256" y="656"/>
                  </a:lnTo>
                  <a:cubicBezTo>
                    <a:pt x="4283" y="631"/>
                    <a:pt x="3390" y="999"/>
                    <a:pt x="2734" y="1629"/>
                  </a:cubicBezTo>
                  <a:cubicBezTo>
                    <a:pt x="2051" y="2259"/>
                    <a:pt x="1631" y="3125"/>
                    <a:pt x="1604" y="4098"/>
                  </a:cubicBezTo>
                  <a:lnTo>
                    <a:pt x="633" y="40290"/>
                  </a:lnTo>
                  <a:cubicBezTo>
                    <a:pt x="606" y="41261"/>
                    <a:pt x="974" y="42154"/>
                    <a:pt x="1604" y="42812"/>
                  </a:cubicBezTo>
                  <a:cubicBezTo>
                    <a:pt x="2234" y="43467"/>
                    <a:pt x="3102" y="43915"/>
                    <a:pt x="4100" y="43940"/>
                  </a:cubicBezTo>
                  <a:lnTo>
                    <a:pt x="52164" y="45228"/>
                  </a:lnTo>
                  <a:cubicBezTo>
                    <a:pt x="53135" y="45253"/>
                    <a:pt x="54028" y="44885"/>
                    <a:pt x="54685" y="44255"/>
                  </a:cubicBezTo>
                  <a:cubicBezTo>
                    <a:pt x="55368" y="43625"/>
                    <a:pt x="55788" y="42759"/>
                    <a:pt x="55814" y="41786"/>
                  </a:cubicBezTo>
                  <a:lnTo>
                    <a:pt x="56786" y="5594"/>
                  </a:lnTo>
                  <a:cubicBezTo>
                    <a:pt x="56812" y="4623"/>
                    <a:pt x="56444" y="3730"/>
                    <a:pt x="55814" y="3072"/>
                  </a:cubicBezTo>
                  <a:cubicBezTo>
                    <a:pt x="55183" y="2417"/>
                    <a:pt x="54318" y="1969"/>
                    <a:pt x="53319" y="1944"/>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dirty="0"/>
            </a:p>
          </p:txBody>
        </p:sp>
        <p:sp>
          <p:nvSpPr>
            <p:cNvPr id="13" name="Google Shape;1765;p29">
              <a:extLst>
                <a:ext uri="{FF2B5EF4-FFF2-40B4-BE49-F238E27FC236}">
                  <a16:creationId xmlns:a16="http://schemas.microsoft.com/office/drawing/2014/main" id="{D7841610-38DC-F800-8D88-2F06D1DD9D1D}"/>
                </a:ext>
              </a:extLst>
            </p:cNvPr>
            <p:cNvSpPr/>
            <p:nvPr/>
          </p:nvSpPr>
          <p:spPr>
            <a:xfrm>
              <a:off x="1081525" y="2749675"/>
              <a:ext cx="1385475" cy="1075550"/>
            </a:xfrm>
            <a:custGeom>
              <a:avLst/>
              <a:gdLst/>
              <a:ahLst/>
              <a:cxnLst/>
              <a:rect l="l" t="t" r="r" b="b"/>
              <a:pathLst>
                <a:path w="55419" h="43022" extrusionOk="0">
                  <a:moveTo>
                    <a:pt x="4360" y="9771"/>
                  </a:moveTo>
                  <a:cubicBezTo>
                    <a:pt x="4466" y="9035"/>
                    <a:pt x="4493" y="8325"/>
                    <a:pt x="4571" y="7590"/>
                  </a:cubicBezTo>
                  <a:lnTo>
                    <a:pt x="4571" y="7512"/>
                  </a:lnTo>
                  <a:lnTo>
                    <a:pt x="4571" y="7485"/>
                  </a:lnTo>
                  <a:cubicBezTo>
                    <a:pt x="4571" y="7459"/>
                    <a:pt x="4571" y="7459"/>
                    <a:pt x="4598" y="7432"/>
                  </a:cubicBezTo>
                  <a:cubicBezTo>
                    <a:pt x="4650" y="6539"/>
                    <a:pt x="4728" y="5621"/>
                    <a:pt x="4755" y="4728"/>
                  </a:cubicBezTo>
                  <a:cubicBezTo>
                    <a:pt x="4755" y="4623"/>
                    <a:pt x="4808" y="4203"/>
                    <a:pt x="4650" y="4203"/>
                  </a:cubicBezTo>
                  <a:cubicBezTo>
                    <a:pt x="4518" y="4203"/>
                    <a:pt x="4518" y="4596"/>
                    <a:pt x="4493" y="4728"/>
                  </a:cubicBezTo>
                  <a:cubicBezTo>
                    <a:pt x="4413" y="5621"/>
                    <a:pt x="4360" y="6514"/>
                    <a:pt x="4283" y="7432"/>
                  </a:cubicBezTo>
                  <a:lnTo>
                    <a:pt x="4283" y="7459"/>
                  </a:lnTo>
                  <a:lnTo>
                    <a:pt x="4283" y="7485"/>
                  </a:lnTo>
                  <a:cubicBezTo>
                    <a:pt x="4283" y="7512"/>
                    <a:pt x="4255" y="7537"/>
                    <a:pt x="4255" y="7565"/>
                  </a:cubicBezTo>
                  <a:cubicBezTo>
                    <a:pt x="4203" y="8300"/>
                    <a:pt x="4150" y="9008"/>
                    <a:pt x="4098" y="9743"/>
                  </a:cubicBezTo>
                  <a:lnTo>
                    <a:pt x="4098" y="9771"/>
                  </a:lnTo>
                  <a:cubicBezTo>
                    <a:pt x="4098" y="10006"/>
                    <a:pt x="4073" y="10244"/>
                    <a:pt x="4073" y="10479"/>
                  </a:cubicBezTo>
                  <a:cubicBezTo>
                    <a:pt x="4073" y="10559"/>
                    <a:pt x="4045" y="10636"/>
                    <a:pt x="4073" y="10689"/>
                  </a:cubicBezTo>
                  <a:lnTo>
                    <a:pt x="4073" y="10741"/>
                  </a:lnTo>
                  <a:lnTo>
                    <a:pt x="4073" y="10769"/>
                  </a:lnTo>
                  <a:lnTo>
                    <a:pt x="4073" y="10769"/>
                  </a:lnTo>
                  <a:cubicBezTo>
                    <a:pt x="4098" y="10769"/>
                    <a:pt x="4098" y="10769"/>
                    <a:pt x="4098" y="10794"/>
                  </a:cubicBezTo>
                  <a:lnTo>
                    <a:pt x="4098" y="10794"/>
                  </a:lnTo>
                  <a:lnTo>
                    <a:pt x="4125" y="10794"/>
                  </a:lnTo>
                  <a:lnTo>
                    <a:pt x="4150" y="10769"/>
                  </a:lnTo>
                  <a:cubicBezTo>
                    <a:pt x="4150" y="10769"/>
                    <a:pt x="4178" y="10741"/>
                    <a:pt x="4178" y="10716"/>
                  </a:cubicBezTo>
                  <a:cubicBezTo>
                    <a:pt x="4203" y="10664"/>
                    <a:pt x="4230" y="10584"/>
                    <a:pt x="4255" y="10506"/>
                  </a:cubicBezTo>
                  <a:cubicBezTo>
                    <a:pt x="4308" y="10296"/>
                    <a:pt x="4335" y="10006"/>
                    <a:pt x="4360" y="9796"/>
                  </a:cubicBezTo>
                  <a:close/>
                  <a:moveTo>
                    <a:pt x="51846" y="42706"/>
                  </a:moveTo>
                  <a:cubicBezTo>
                    <a:pt x="51821" y="42679"/>
                    <a:pt x="51716" y="42706"/>
                    <a:pt x="51664" y="42706"/>
                  </a:cubicBezTo>
                  <a:lnTo>
                    <a:pt x="51664" y="42706"/>
                  </a:lnTo>
                  <a:lnTo>
                    <a:pt x="51664" y="42706"/>
                  </a:lnTo>
                  <a:cubicBezTo>
                    <a:pt x="51611" y="42706"/>
                    <a:pt x="51531" y="42759"/>
                    <a:pt x="51506" y="42784"/>
                  </a:cubicBezTo>
                  <a:cubicBezTo>
                    <a:pt x="51426" y="42811"/>
                    <a:pt x="51426" y="42864"/>
                    <a:pt x="51426" y="42916"/>
                  </a:cubicBezTo>
                  <a:cubicBezTo>
                    <a:pt x="51454" y="42994"/>
                    <a:pt x="51479" y="43021"/>
                    <a:pt x="51559" y="43021"/>
                  </a:cubicBezTo>
                  <a:lnTo>
                    <a:pt x="51741" y="43021"/>
                  </a:lnTo>
                  <a:lnTo>
                    <a:pt x="51741" y="42994"/>
                  </a:lnTo>
                  <a:lnTo>
                    <a:pt x="51741" y="42994"/>
                  </a:lnTo>
                  <a:cubicBezTo>
                    <a:pt x="51769" y="42994"/>
                    <a:pt x="51874" y="42969"/>
                    <a:pt x="51899" y="42942"/>
                  </a:cubicBezTo>
                  <a:cubicBezTo>
                    <a:pt x="51952" y="42916"/>
                    <a:pt x="51979" y="42864"/>
                    <a:pt x="51952" y="42811"/>
                  </a:cubicBezTo>
                  <a:cubicBezTo>
                    <a:pt x="51952" y="42732"/>
                    <a:pt x="51926" y="42706"/>
                    <a:pt x="51846" y="42706"/>
                  </a:cubicBezTo>
                  <a:close/>
                  <a:moveTo>
                    <a:pt x="48485" y="42706"/>
                  </a:moveTo>
                  <a:cubicBezTo>
                    <a:pt x="46306" y="42601"/>
                    <a:pt x="44100" y="42521"/>
                    <a:pt x="41919" y="42444"/>
                  </a:cubicBezTo>
                  <a:lnTo>
                    <a:pt x="41866" y="42444"/>
                  </a:lnTo>
                  <a:lnTo>
                    <a:pt x="41788" y="42444"/>
                  </a:lnTo>
                  <a:cubicBezTo>
                    <a:pt x="39765" y="42391"/>
                    <a:pt x="37664" y="42339"/>
                    <a:pt x="35642" y="42364"/>
                  </a:cubicBezTo>
                  <a:cubicBezTo>
                    <a:pt x="35590" y="42364"/>
                    <a:pt x="34277" y="42391"/>
                    <a:pt x="34329" y="42574"/>
                  </a:cubicBezTo>
                  <a:cubicBezTo>
                    <a:pt x="34382" y="42706"/>
                    <a:pt x="35537" y="42626"/>
                    <a:pt x="35642" y="42626"/>
                  </a:cubicBezTo>
                  <a:cubicBezTo>
                    <a:pt x="37691" y="42626"/>
                    <a:pt x="39740" y="42706"/>
                    <a:pt x="41788" y="42759"/>
                  </a:cubicBezTo>
                  <a:lnTo>
                    <a:pt x="41841" y="42759"/>
                  </a:lnTo>
                  <a:lnTo>
                    <a:pt x="41919" y="42759"/>
                  </a:lnTo>
                  <a:cubicBezTo>
                    <a:pt x="44100" y="42811"/>
                    <a:pt x="46278" y="42916"/>
                    <a:pt x="48459" y="42942"/>
                  </a:cubicBezTo>
                  <a:cubicBezTo>
                    <a:pt x="48564" y="42942"/>
                    <a:pt x="50245" y="43021"/>
                    <a:pt x="50271" y="42889"/>
                  </a:cubicBezTo>
                  <a:cubicBezTo>
                    <a:pt x="50245" y="42732"/>
                    <a:pt x="48564" y="42706"/>
                    <a:pt x="48485" y="42706"/>
                  </a:cubicBezTo>
                  <a:close/>
                  <a:moveTo>
                    <a:pt x="15707" y="41681"/>
                  </a:moveTo>
                  <a:cubicBezTo>
                    <a:pt x="15629" y="41681"/>
                    <a:pt x="15524" y="41656"/>
                    <a:pt x="15444" y="41656"/>
                  </a:cubicBezTo>
                  <a:lnTo>
                    <a:pt x="15444" y="41656"/>
                  </a:lnTo>
                  <a:cubicBezTo>
                    <a:pt x="15366" y="41656"/>
                    <a:pt x="15234" y="41656"/>
                    <a:pt x="15181" y="41681"/>
                  </a:cubicBezTo>
                  <a:cubicBezTo>
                    <a:pt x="15104" y="41681"/>
                    <a:pt x="15051" y="41708"/>
                    <a:pt x="15051" y="41813"/>
                  </a:cubicBezTo>
                  <a:cubicBezTo>
                    <a:pt x="15051" y="41891"/>
                    <a:pt x="15104" y="41918"/>
                    <a:pt x="15156" y="41944"/>
                  </a:cubicBezTo>
                  <a:cubicBezTo>
                    <a:pt x="15234" y="41944"/>
                    <a:pt x="15366" y="41971"/>
                    <a:pt x="15419" y="41971"/>
                  </a:cubicBezTo>
                  <a:lnTo>
                    <a:pt x="15444" y="41971"/>
                  </a:lnTo>
                  <a:lnTo>
                    <a:pt x="15444" y="41971"/>
                  </a:lnTo>
                  <a:cubicBezTo>
                    <a:pt x="15497" y="41971"/>
                    <a:pt x="15629" y="41971"/>
                    <a:pt x="15707" y="41944"/>
                  </a:cubicBezTo>
                  <a:cubicBezTo>
                    <a:pt x="15787" y="41944"/>
                    <a:pt x="15812" y="41918"/>
                    <a:pt x="15839" y="41813"/>
                  </a:cubicBezTo>
                  <a:cubicBezTo>
                    <a:pt x="15839" y="41733"/>
                    <a:pt x="15787" y="41708"/>
                    <a:pt x="15707" y="41681"/>
                  </a:cubicBezTo>
                  <a:close/>
                  <a:moveTo>
                    <a:pt x="11847" y="41733"/>
                  </a:moveTo>
                  <a:lnTo>
                    <a:pt x="7592" y="41576"/>
                  </a:lnTo>
                  <a:lnTo>
                    <a:pt x="7540" y="41576"/>
                  </a:lnTo>
                  <a:lnTo>
                    <a:pt x="7487" y="41576"/>
                  </a:lnTo>
                  <a:cubicBezTo>
                    <a:pt x="6121" y="41523"/>
                    <a:pt x="4755" y="41446"/>
                    <a:pt x="3362" y="41313"/>
                  </a:cubicBezTo>
                  <a:cubicBezTo>
                    <a:pt x="3285" y="41288"/>
                    <a:pt x="2024" y="41103"/>
                    <a:pt x="1971" y="41183"/>
                  </a:cubicBezTo>
                  <a:cubicBezTo>
                    <a:pt x="1944" y="41366"/>
                    <a:pt x="3257" y="41551"/>
                    <a:pt x="3337" y="41551"/>
                  </a:cubicBezTo>
                  <a:cubicBezTo>
                    <a:pt x="4676" y="41761"/>
                    <a:pt x="6121" y="41813"/>
                    <a:pt x="7487" y="41891"/>
                  </a:cubicBezTo>
                  <a:lnTo>
                    <a:pt x="7512" y="41891"/>
                  </a:lnTo>
                  <a:lnTo>
                    <a:pt x="7565" y="41891"/>
                  </a:lnTo>
                  <a:cubicBezTo>
                    <a:pt x="8983" y="41944"/>
                    <a:pt x="10429" y="41971"/>
                    <a:pt x="11847" y="41971"/>
                  </a:cubicBezTo>
                  <a:cubicBezTo>
                    <a:pt x="11925" y="41971"/>
                    <a:pt x="13343" y="42023"/>
                    <a:pt x="13370" y="41891"/>
                  </a:cubicBezTo>
                  <a:cubicBezTo>
                    <a:pt x="13343" y="41761"/>
                    <a:pt x="11925" y="41733"/>
                    <a:pt x="11847" y="41733"/>
                  </a:cubicBezTo>
                  <a:close/>
                  <a:moveTo>
                    <a:pt x="448" y="21170"/>
                  </a:moveTo>
                  <a:cubicBezTo>
                    <a:pt x="448" y="21142"/>
                    <a:pt x="368" y="21090"/>
                    <a:pt x="343" y="21064"/>
                  </a:cubicBezTo>
                  <a:lnTo>
                    <a:pt x="343" y="21064"/>
                  </a:lnTo>
                  <a:cubicBezTo>
                    <a:pt x="316" y="21037"/>
                    <a:pt x="211" y="20985"/>
                    <a:pt x="185" y="20985"/>
                  </a:cubicBezTo>
                  <a:cubicBezTo>
                    <a:pt x="133" y="20959"/>
                    <a:pt x="106" y="20985"/>
                    <a:pt x="53" y="21037"/>
                  </a:cubicBezTo>
                  <a:cubicBezTo>
                    <a:pt x="28" y="21090"/>
                    <a:pt x="1" y="21142"/>
                    <a:pt x="53" y="21195"/>
                  </a:cubicBezTo>
                  <a:cubicBezTo>
                    <a:pt x="53" y="21222"/>
                    <a:pt x="133" y="21300"/>
                    <a:pt x="158" y="21300"/>
                  </a:cubicBezTo>
                  <a:lnTo>
                    <a:pt x="158" y="21300"/>
                  </a:lnTo>
                  <a:lnTo>
                    <a:pt x="158" y="21300"/>
                  </a:lnTo>
                  <a:cubicBezTo>
                    <a:pt x="185" y="21327"/>
                    <a:pt x="263" y="21380"/>
                    <a:pt x="291" y="21380"/>
                  </a:cubicBezTo>
                  <a:cubicBezTo>
                    <a:pt x="368" y="21405"/>
                    <a:pt x="396" y="21380"/>
                    <a:pt x="448" y="21327"/>
                  </a:cubicBezTo>
                  <a:cubicBezTo>
                    <a:pt x="473" y="21275"/>
                    <a:pt x="501" y="21222"/>
                    <a:pt x="448" y="21170"/>
                  </a:cubicBezTo>
                  <a:close/>
                  <a:moveTo>
                    <a:pt x="1078" y="19251"/>
                  </a:moveTo>
                  <a:cubicBezTo>
                    <a:pt x="973" y="19251"/>
                    <a:pt x="816" y="19226"/>
                    <a:pt x="683" y="19226"/>
                  </a:cubicBezTo>
                  <a:lnTo>
                    <a:pt x="683" y="19226"/>
                  </a:lnTo>
                  <a:lnTo>
                    <a:pt x="683" y="19226"/>
                  </a:lnTo>
                  <a:cubicBezTo>
                    <a:pt x="553" y="19226"/>
                    <a:pt x="421" y="19226"/>
                    <a:pt x="291" y="19251"/>
                  </a:cubicBezTo>
                  <a:cubicBezTo>
                    <a:pt x="211" y="19251"/>
                    <a:pt x="106" y="19278"/>
                    <a:pt x="106" y="19356"/>
                  </a:cubicBezTo>
                  <a:cubicBezTo>
                    <a:pt x="106" y="19461"/>
                    <a:pt x="211" y="19489"/>
                    <a:pt x="291" y="19489"/>
                  </a:cubicBezTo>
                  <a:cubicBezTo>
                    <a:pt x="396" y="19514"/>
                    <a:pt x="553" y="19541"/>
                    <a:pt x="683" y="19541"/>
                  </a:cubicBezTo>
                  <a:lnTo>
                    <a:pt x="683" y="19541"/>
                  </a:lnTo>
                  <a:lnTo>
                    <a:pt x="683" y="19541"/>
                  </a:lnTo>
                  <a:cubicBezTo>
                    <a:pt x="816" y="19541"/>
                    <a:pt x="946" y="19541"/>
                    <a:pt x="1078" y="19514"/>
                  </a:cubicBezTo>
                  <a:cubicBezTo>
                    <a:pt x="1156" y="19514"/>
                    <a:pt x="1261" y="19489"/>
                    <a:pt x="1261" y="19409"/>
                  </a:cubicBezTo>
                  <a:cubicBezTo>
                    <a:pt x="1261" y="19304"/>
                    <a:pt x="1156" y="19278"/>
                    <a:pt x="1078" y="19251"/>
                  </a:cubicBezTo>
                  <a:close/>
                  <a:moveTo>
                    <a:pt x="54946" y="17675"/>
                  </a:moveTo>
                  <a:cubicBezTo>
                    <a:pt x="54815" y="17598"/>
                    <a:pt x="54630" y="17570"/>
                    <a:pt x="54500" y="17570"/>
                  </a:cubicBezTo>
                  <a:lnTo>
                    <a:pt x="54473" y="17570"/>
                  </a:lnTo>
                  <a:lnTo>
                    <a:pt x="54473" y="17570"/>
                  </a:lnTo>
                  <a:cubicBezTo>
                    <a:pt x="54343" y="17545"/>
                    <a:pt x="54158" y="17570"/>
                    <a:pt x="54027" y="17570"/>
                  </a:cubicBezTo>
                  <a:cubicBezTo>
                    <a:pt x="53948" y="17598"/>
                    <a:pt x="53817" y="17598"/>
                    <a:pt x="53817" y="17703"/>
                  </a:cubicBezTo>
                  <a:cubicBezTo>
                    <a:pt x="53790" y="17808"/>
                    <a:pt x="53948" y="17833"/>
                    <a:pt x="54027" y="17833"/>
                  </a:cubicBezTo>
                  <a:cubicBezTo>
                    <a:pt x="54185" y="17860"/>
                    <a:pt x="54315" y="17860"/>
                    <a:pt x="54473" y="17860"/>
                  </a:cubicBezTo>
                  <a:lnTo>
                    <a:pt x="54473" y="17860"/>
                  </a:lnTo>
                  <a:lnTo>
                    <a:pt x="54473" y="17860"/>
                  </a:lnTo>
                  <a:cubicBezTo>
                    <a:pt x="54605" y="17860"/>
                    <a:pt x="54710" y="17885"/>
                    <a:pt x="54868" y="17913"/>
                  </a:cubicBezTo>
                  <a:cubicBezTo>
                    <a:pt x="54920" y="17913"/>
                    <a:pt x="55051" y="17965"/>
                    <a:pt x="55103" y="17860"/>
                  </a:cubicBezTo>
                  <a:cubicBezTo>
                    <a:pt x="55156" y="17780"/>
                    <a:pt x="54998" y="17703"/>
                    <a:pt x="54946" y="17675"/>
                  </a:cubicBezTo>
                  <a:close/>
                  <a:moveTo>
                    <a:pt x="55131" y="15812"/>
                  </a:moveTo>
                  <a:cubicBezTo>
                    <a:pt x="54973" y="15784"/>
                    <a:pt x="54763" y="15759"/>
                    <a:pt x="54578" y="15759"/>
                  </a:cubicBezTo>
                  <a:lnTo>
                    <a:pt x="54578" y="15759"/>
                  </a:lnTo>
                  <a:lnTo>
                    <a:pt x="54553" y="15759"/>
                  </a:lnTo>
                  <a:lnTo>
                    <a:pt x="54000" y="15759"/>
                  </a:lnTo>
                  <a:cubicBezTo>
                    <a:pt x="53922" y="15784"/>
                    <a:pt x="53737" y="15784"/>
                    <a:pt x="53712" y="15889"/>
                  </a:cubicBezTo>
                  <a:cubicBezTo>
                    <a:pt x="53737" y="15994"/>
                    <a:pt x="53922" y="16022"/>
                    <a:pt x="54000" y="16022"/>
                  </a:cubicBezTo>
                  <a:cubicBezTo>
                    <a:pt x="54158" y="16047"/>
                    <a:pt x="54368" y="16047"/>
                    <a:pt x="54553" y="16074"/>
                  </a:cubicBezTo>
                  <a:lnTo>
                    <a:pt x="54553" y="16074"/>
                  </a:lnTo>
                  <a:lnTo>
                    <a:pt x="54578" y="16074"/>
                  </a:lnTo>
                  <a:cubicBezTo>
                    <a:pt x="54763" y="16074"/>
                    <a:pt x="54946" y="16074"/>
                    <a:pt x="55131" y="16047"/>
                  </a:cubicBezTo>
                  <a:cubicBezTo>
                    <a:pt x="55208" y="16047"/>
                    <a:pt x="55393" y="16047"/>
                    <a:pt x="55418" y="15942"/>
                  </a:cubicBezTo>
                  <a:cubicBezTo>
                    <a:pt x="55393" y="15837"/>
                    <a:pt x="55236" y="15812"/>
                    <a:pt x="55131" y="15812"/>
                  </a:cubicBezTo>
                  <a:close/>
                  <a:moveTo>
                    <a:pt x="53317" y="1917"/>
                  </a:moveTo>
                  <a:cubicBezTo>
                    <a:pt x="52372" y="1812"/>
                    <a:pt x="51401" y="1734"/>
                    <a:pt x="50428" y="1629"/>
                  </a:cubicBezTo>
                  <a:lnTo>
                    <a:pt x="50193" y="1629"/>
                  </a:lnTo>
                  <a:lnTo>
                    <a:pt x="50166" y="1629"/>
                  </a:lnTo>
                  <a:cubicBezTo>
                    <a:pt x="50140" y="1601"/>
                    <a:pt x="50140" y="1601"/>
                    <a:pt x="50113" y="1601"/>
                  </a:cubicBezTo>
                  <a:cubicBezTo>
                    <a:pt x="48905" y="1524"/>
                    <a:pt x="47671" y="1391"/>
                    <a:pt x="46463" y="1339"/>
                  </a:cubicBezTo>
                  <a:cubicBezTo>
                    <a:pt x="46358" y="1339"/>
                    <a:pt x="45701" y="1261"/>
                    <a:pt x="45701" y="1419"/>
                  </a:cubicBezTo>
                  <a:cubicBezTo>
                    <a:pt x="45701" y="1576"/>
                    <a:pt x="46331" y="1576"/>
                    <a:pt x="46436" y="1601"/>
                  </a:cubicBezTo>
                  <a:cubicBezTo>
                    <a:pt x="47644" y="1707"/>
                    <a:pt x="48880" y="1812"/>
                    <a:pt x="50088" y="1917"/>
                  </a:cubicBezTo>
                  <a:lnTo>
                    <a:pt x="50140" y="1917"/>
                  </a:lnTo>
                  <a:lnTo>
                    <a:pt x="50166" y="1917"/>
                  </a:lnTo>
                  <a:cubicBezTo>
                    <a:pt x="50245" y="1944"/>
                    <a:pt x="50323" y="1944"/>
                    <a:pt x="50403" y="1944"/>
                  </a:cubicBezTo>
                  <a:lnTo>
                    <a:pt x="53317" y="2179"/>
                  </a:lnTo>
                  <a:lnTo>
                    <a:pt x="53397" y="2179"/>
                  </a:lnTo>
                  <a:cubicBezTo>
                    <a:pt x="53712" y="2207"/>
                    <a:pt x="54027" y="2207"/>
                    <a:pt x="54368" y="2232"/>
                  </a:cubicBezTo>
                  <a:lnTo>
                    <a:pt x="54630" y="2232"/>
                  </a:lnTo>
                  <a:cubicBezTo>
                    <a:pt x="54658" y="2232"/>
                    <a:pt x="54683" y="2207"/>
                    <a:pt x="54710" y="2207"/>
                  </a:cubicBezTo>
                  <a:lnTo>
                    <a:pt x="54736" y="2207"/>
                  </a:lnTo>
                  <a:lnTo>
                    <a:pt x="54736" y="2179"/>
                  </a:lnTo>
                  <a:lnTo>
                    <a:pt x="54736" y="2179"/>
                  </a:lnTo>
                  <a:lnTo>
                    <a:pt x="54736" y="2179"/>
                  </a:lnTo>
                  <a:lnTo>
                    <a:pt x="54736" y="2179"/>
                  </a:lnTo>
                  <a:lnTo>
                    <a:pt x="54736" y="2179"/>
                  </a:lnTo>
                  <a:lnTo>
                    <a:pt x="54736" y="2154"/>
                  </a:lnTo>
                  <a:lnTo>
                    <a:pt x="54710" y="2154"/>
                  </a:lnTo>
                  <a:cubicBezTo>
                    <a:pt x="54710" y="2127"/>
                    <a:pt x="54683" y="2127"/>
                    <a:pt x="54658" y="2102"/>
                  </a:cubicBezTo>
                  <a:cubicBezTo>
                    <a:pt x="54578" y="2074"/>
                    <a:pt x="54448" y="2074"/>
                    <a:pt x="54368" y="2049"/>
                  </a:cubicBezTo>
                  <a:cubicBezTo>
                    <a:pt x="54053" y="1996"/>
                    <a:pt x="53712" y="1969"/>
                    <a:pt x="53397" y="1917"/>
                  </a:cubicBezTo>
                  <a:close/>
                  <a:moveTo>
                    <a:pt x="24164" y="105"/>
                  </a:moveTo>
                  <a:cubicBezTo>
                    <a:pt x="24034" y="53"/>
                    <a:pt x="23849" y="26"/>
                    <a:pt x="23718" y="0"/>
                  </a:cubicBezTo>
                  <a:lnTo>
                    <a:pt x="23718" y="0"/>
                  </a:lnTo>
                  <a:lnTo>
                    <a:pt x="23718" y="0"/>
                  </a:lnTo>
                  <a:cubicBezTo>
                    <a:pt x="23586" y="0"/>
                    <a:pt x="23403" y="0"/>
                    <a:pt x="23271" y="26"/>
                  </a:cubicBezTo>
                  <a:cubicBezTo>
                    <a:pt x="23193" y="53"/>
                    <a:pt x="23061" y="53"/>
                    <a:pt x="23035" y="158"/>
                  </a:cubicBezTo>
                  <a:cubicBezTo>
                    <a:pt x="23035" y="263"/>
                    <a:pt x="23218" y="288"/>
                    <a:pt x="23271" y="288"/>
                  </a:cubicBezTo>
                  <a:cubicBezTo>
                    <a:pt x="23428" y="316"/>
                    <a:pt x="23561" y="316"/>
                    <a:pt x="23691" y="316"/>
                  </a:cubicBezTo>
                  <a:lnTo>
                    <a:pt x="23691" y="316"/>
                  </a:lnTo>
                  <a:lnTo>
                    <a:pt x="23691" y="316"/>
                  </a:lnTo>
                  <a:cubicBezTo>
                    <a:pt x="23849" y="316"/>
                    <a:pt x="23954" y="341"/>
                    <a:pt x="24086" y="368"/>
                  </a:cubicBezTo>
                  <a:cubicBezTo>
                    <a:pt x="24164" y="368"/>
                    <a:pt x="24296" y="421"/>
                    <a:pt x="24349" y="316"/>
                  </a:cubicBezTo>
                  <a:cubicBezTo>
                    <a:pt x="24374" y="211"/>
                    <a:pt x="24216" y="158"/>
                    <a:pt x="24164" y="105"/>
                  </a:cubicBezTo>
                  <a:close/>
                  <a:moveTo>
                    <a:pt x="19411" y="211"/>
                  </a:moveTo>
                  <a:cubicBezTo>
                    <a:pt x="18150" y="158"/>
                    <a:pt x="16862" y="131"/>
                    <a:pt x="15602" y="131"/>
                  </a:cubicBezTo>
                  <a:lnTo>
                    <a:pt x="15549" y="131"/>
                  </a:lnTo>
                  <a:lnTo>
                    <a:pt x="15524" y="131"/>
                  </a:lnTo>
                  <a:cubicBezTo>
                    <a:pt x="14263" y="105"/>
                    <a:pt x="13002" y="105"/>
                    <a:pt x="11714" y="105"/>
                  </a:cubicBezTo>
                  <a:cubicBezTo>
                    <a:pt x="11637" y="105"/>
                    <a:pt x="9956" y="78"/>
                    <a:pt x="9956" y="183"/>
                  </a:cubicBezTo>
                  <a:cubicBezTo>
                    <a:pt x="9956" y="316"/>
                    <a:pt x="11637" y="368"/>
                    <a:pt x="11714" y="368"/>
                  </a:cubicBezTo>
                  <a:cubicBezTo>
                    <a:pt x="12975" y="393"/>
                    <a:pt x="14263" y="421"/>
                    <a:pt x="15524" y="421"/>
                  </a:cubicBezTo>
                  <a:lnTo>
                    <a:pt x="15549" y="421"/>
                  </a:lnTo>
                  <a:lnTo>
                    <a:pt x="15602" y="421"/>
                  </a:lnTo>
                  <a:cubicBezTo>
                    <a:pt x="16862" y="446"/>
                    <a:pt x="18150" y="446"/>
                    <a:pt x="19411" y="446"/>
                  </a:cubicBezTo>
                  <a:cubicBezTo>
                    <a:pt x="19516" y="446"/>
                    <a:pt x="21222" y="498"/>
                    <a:pt x="21222" y="368"/>
                  </a:cubicBezTo>
                  <a:cubicBezTo>
                    <a:pt x="21222" y="236"/>
                    <a:pt x="19516" y="211"/>
                    <a:pt x="19411" y="211"/>
                  </a:cubicBezTo>
                  <a:close/>
                  <a:moveTo>
                    <a:pt x="3257" y="36481"/>
                  </a:moveTo>
                  <a:cubicBezTo>
                    <a:pt x="3285" y="36428"/>
                    <a:pt x="3285" y="36350"/>
                    <a:pt x="3285" y="36270"/>
                  </a:cubicBezTo>
                  <a:lnTo>
                    <a:pt x="3285" y="36270"/>
                  </a:lnTo>
                  <a:cubicBezTo>
                    <a:pt x="3310" y="36193"/>
                    <a:pt x="3310" y="36113"/>
                    <a:pt x="3337" y="36035"/>
                  </a:cubicBezTo>
                  <a:cubicBezTo>
                    <a:pt x="3337" y="35955"/>
                    <a:pt x="3390" y="35825"/>
                    <a:pt x="3285" y="35773"/>
                  </a:cubicBezTo>
                  <a:cubicBezTo>
                    <a:pt x="3205" y="35745"/>
                    <a:pt x="3127" y="35903"/>
                    <a:pt x="3100" y="35955"/>
                  </a:cubicBezTo>
                  <a:cubicBezTo>
                    <a:pt x="3047" y="36035"/>
                    <a:pt x="2995" y="36165"/>
                    <a:pt x="2995" y="36218"/>
                  </a:cubicBezTo>
                  <a:lnTo>
                    <a:pt x="2995" y="36245"/>
                  </a:lnTo>
                  <a:lnTo>
                    <a:pt x="2995" y="36481"/>
                  </a:lnTo>
                  <a:cubicBezTo>
                    <a:pt x="3022" y="36560"/>
                    <a:pt x="3047" y="36691"/>
                    <a:pt x="3127" y="36691"/>
                  </a:cubicBezTo>
                  <a:cubicBezTo>
                    <a:pt x="3232" y="36691"/>
                    <a:pt x="3257" y="36560"/>
                    <a:pt x="3257" y="36481"/>
                  </a:cubicBezTo>
                  <a:close/>
                  <a:moveTo>
                    <a:pt x="3467" y="34852"/>
                  </a:moveTo>
                  <a:cubicBezTo>
                    <a:pt x="3520" y="34432"/>
                    <a:pt x="3547" y="33987"/>
                    <a:pt x="3600" y="33566"/>
                  </a:cubicBezTo>
                  <a:lnTo>
                    <a:pt x="3600" y="33566"/>
                  </a:lnTo>
                  <a:lnTo>
                    <a:pt x="3600" y="33539"/>
                  </a:lnTo>
                  <a:cubicBezTo>
                    <a:pt x="3652" y="33146"/>
                    <a:pt x="3705" y="32726"/>
                    <a:pt x="3730" y="32306"/>
                  </a:cubicBezTo>
                  <a:cubicBezTo>
                    <a:pt x="3730" y="32173"/>
                    <a:pt x="3783" y="32068"/>
                    <a:pt x="3652" y="32043"/>
                  </a:cubicBezTo>
                  <a:cubicBezTo>
                    <a:pt x="3520" y="31990"/>
                    <a:pt x="3495" y="32173"/>
                    <a:pt x="3467" y="32278"/>
                  </a:cubicBezTo>
                  <a:cubicBezTo>
                    <a:pt x="3415" y="32673"/>
                    <a:pt x="3362" y="33119"/>
                    <a:pt x="3310" y="33514"/>
                  </a:cubicBezTo>
                  <a:lnTo>
                    <a:pt x="3310" y="33514"/>
                  </a:lnTo>
                  <a:lnTo>
                    <a:pt x="3310" y="33539"/>
                  </a:lnTo>
                  <a:cubicBezTo>
                    <a:pt x="3257" y="33959"/>
                    <a:pt x="3205" y="34407"/>
                    <a:pt x="3205" y="34827"/>
                  </a:cubicBezTo>
                  <a:cubicBezTo>
                    <a:pt x="3205" y="34932"/>
                    <a:pt x="3180" y="35142"/>
                    <a:pt x="3310" y="35142"/>
                  </a:cubicBezTo>
                  <a:cubicBezTo>
                    <a:pt x="3442" y="35142"/>
                    <a:pt x="3442" y="34957"/>
                    <a:pt x="3467" y="34852"/>
                  </a:cubicBezTo>
                  <a:close/>
                  <a:moveTo>
                    <a:pt x="51559" y="9376"/>
                  </a:moveTo>
                  <a:cubicBezTo>
                    <a:pt x="51584" y="9323"/>
                    <a:pt x="51584" y="9218"/>
                    <a:pt x="51584" y="9166"/>
                  </a:cubicBezTo>
                  <a:lnTo>
                    <a:pt x="51584" y="9166"/>
                  </a:lnTo>
                  <a:cubicBezTo>
                    <a:pt x="51611" y="9113"/>
                    <a:pt x="51584" y="8983"/>
                    <a:pt x="51584" y="8930"/>
                  </a:cubicBezTo>
                  <a:cubicBezTo>
                    <a:pt x="51559" y="8850"/>
                    <a:pt x="51531" y="8825"/>
                    <a:pt x="51454" y="8825"/>
                  </a:cubicBezTo>
                  <a:cubicBezTo>
                    <a:pt x="51374" y="8825"/>
                    <a:pt x="51348" y="8850"/>
                    <a:pt x="51321" y="8930"/>
                  </a:cubicBezTo>
                  <a:cubicBezTo>
                    <a:pt x="51296" y="8983"/>
                    <a:pt x="51296" y="9088"/>
                    <a:pt x="51296" y="9140"/>
                  </a:cubicBezTo>
                  <a:lnTo>
                    <a:pt x="51296" y="9140"/>
                  </a:lnTo>
                  <a:cubicBezTo>
                    <a:pt x="51296" y="9193"/>
                    <a:pt x="51296" y="9323"/>
                    <a:pt x="51321" y="9376"/>
                  </a:cubicBezTo>
                  <a:cubicBezTo>
                    <a:pt x="51321" y="9456"/>
                    <a:pt x="51348" y="9481"/>
                    <a:pt x="51426" y="9481"/>
                  </a:cubicBezTo>
                  <a:cubicBezTo>
                    <a:pt x="51506" y="9481"/>
                    <a:pt x="51531" y="9456"/>
                    <a:pt x="51559" y="9376"/>
                  </a:cubicBezTo>
                  <a:close/>
                  <a:moveTo>
                    <a:pt x="51689" y="7565"/>
                  </a:moveTo>
                  <a:cubicBezTo>
                    <a:pt x="51794" y="7222"/>
                    <a:pt x="51874" y="6829"/>
                    <a:pt x="51926" y="6487"/>
                  </a:cubicBezTo>
                  <a:lnTo>
                    <a:pt x="51926" y="6461"/>
                  </a:lnTo>
                  <a:lnTo>
                    <a:pt x="51926" y="6461"/>
                  </a:lnTo>
                  <a:cubicBezTo>
                    <a:pt x="51979" y="6119"/>
                    <a:pt x="52057" y="5699"/>
                    <a:pt x="52057" y="5358"/>
                  </a:cubicBezTo>
                  <a:cubicBezTo>
                    <a:pt x="52057" y="5278"/>
                    <a:pt x="52084" y="4963"/>
                    <a:pt x="51952" y="4963"/>
                  </a:cubicBezTo>
                  <a:cubicBezTo>
                    <a:pt x="51821" y="4963"/>
                    <a:pt x="51821" y="5253"/>
                    <a:pt x="51794" y="5331"/>
                  </a:cubicBezTo>
                  <a:cubicBezTo>
                    <a:pt x="51741" y="5699"/>
                    <a:pt x="51689" y="6041"/>
                    <a:pt x="51636" y="6409"/>
                  </a:cubicBezTo>
                  <a:lnTo>
                    <a:pt x="51636" y="6409"/>
                  </a:lnTo>
                  <a:lnTo>
                    <a:pt x="51636" y="6434"/>
                  </a:lnTo>
                  <a:cubicBezTo>
                    <a:pt x="51584" y="6802"/>
                    <a:pt x="51506" y="7144"/>
                    <a:pt x="51454" y="7512"/>
                  </a:cubicBezTo>
                  <a:cubicBezTo>
                    <a:pt x="51426" y="7590"/>
                    <a:pt x="51374" y="7880"/>
                    <a:pt x="51479" y="7932"/>
                  </a:cubicBezTo>
                  <a:cubicBezTo>
                    <a:pt x="51611" y="7957"/>
                    <a:pt x="51664" y="7642"/>
                    <a:pt x="51689" y="7565"/>
                  </a:cubicBezTo>
                  <a:close/>
                  <a:moveTo>
                    <a:pt x="46489" y="38897"/>
                  </a:moveTo>
                  <a:cubicBezTo>
                    <a:pt x="46358" y="38924"/>
                    <a:pt x="46201" y="39002"/>
                    <a:pt x="46096" y="39055"/>
                  </a:cubicBezTo>
                  <a:lnTo>
                    <a:pt x="46096" y="39055"/>
                  </a:lnTo>
                  <a:lnTo>
                    <a:pt x="46096" y="39055"/>
                  </a:lnTo>
                  <a:cubicBezTo>
                    <a:pt x="45963" y="39107"/>
                    <a:pt x="45806" y="39212"/>
                    <a:pt x="45701" y="39292"/>
                  </a:cubicBezTo>
                  <a:cubicBezTo>
                    <a:pt x="45648" y="39317"/>
                    <a:pt x="45518" y="39422"/>
                    <a:pt x="45570" y="39527"/>
                  </a:cubicBezTo>
                  <a:cubicBezTo>
                    <a:pt x="45623" y="39607"/>
                    <a:pt x="45753" y="39527"/>
                    <a:pt x="45833" y="39502"/>
                  </a:cubicBezTo>
                  <a:cubicBezTo>
                    <a:pt x="45963" y="39450"/>
                    <a:pt x="46096" y="39370"/>
                    <a:pt x="46226" y="39317"/>
                  </a:cubicBezTo>
                  <a:lnTo>
                    <a:pt x="46226" y="39317"/>
                  </a:lnTo>
                  <a:lnTo>
                    <a:pt x="46226" y="39317"/>
                  </a:lnTo>
                  <a:cubicBezTo>
                    <a:pt x="46358" y="39265"/>
                    <a:pt x="46489" y="39187"/>
                    <a:pt x="46594" y="39107"/>
                  </a:cubicBezTo>
                  <a:cubicBezTo>
                    <a:pt x="46646" y="39082"/>
                    <a:pt x="46804" y="39002"/>
                    <a:pt x="46751" y="38897"/>
                  </a:cubicBezTo>
                  <a:cubicBezTo>
                    <a:pt x="46699" y="38819"/>
                    <a:pt x="46568" y="38872"/>
                    <a:pt x="46489" y="38897"/>
                  </a:cubicBezTo>
                  <a:close/>
                  <a:moveTo>
                    <a:pt x="48485" y="39660"/>
                  </a:moveTo>
                  <a:cubicBezTo>
                    <a:pt x="48800" y="39712"/>
                    <a:pt x="49062" y="39765"/>
                    <a:pt x="49405" y="39712"/>
                  </a:cubicBezTo>
                  <a:cubicBezTo>
                    <a:pt x="49615" y="39685"/>
                    <a:pt x="49798" y="39607"/>
                    <a:pt x="49983" y="39475"/>
                  </a:cubicBezTo>
                  <a:cubicBezTo>
                    <a:pt x="50140" y="39370"/>
                    <a:pt x="50245" y="39239"/>
                    <a:pt x="50350" y="39082"/>
                  </a:cubicBezTo>
                  <a:cubicBezTo>
                    <a:pt x="50350" y="39082"/>
                    <a:pt x="50376" y="39082"/>
                    <a:pt x="50376" y="39055"/>
                  </a:cubicBezTo>
                  <a:lnTo>
                    <a:pt x="50376" y="39055"/>
                  </a:lnTo>
                  <a:cubicBezTo>
                    <a:pt x="50428" y="38977"/>
                    <a:pt x="50455" y="38924"/>
                    <a:pt x="50481" y="38872"/>
                  </a:cubicBezTo>
                  <a:cubicBezTo>
                    <a:pt x="50718" y="38399"/>
                    <a:pt x="50823" y="37874"/>
                    <a:pt x="50876" y="37348"/>
                  </a:cubicBezTo>
                  <a:cubicBezTo>
                    <a:pt x="50901" y="37269"/>
                    <a:pt x="50981" y="36165"/>
                    <a:pt x="50848" y="36165"/>
                  </a:cubicBezTo>
                  <a:cubicBezTo>
                    <a:pt x="50743" y="36165"/>
                    <a:pt x="50638" y="37216"/>
                    <a:pt x="50638" y="37321"/>
                  </a:cubicBezTo>
                  <a:cubicBezTo>
                    <a:pt x="50561" y="37794"/>
                    <a:pt x="50455" y="38294"/>
                    <a:pt x="50218" y="38714"/>
                  </a:cubicBezTo>
                  <a:cubicBezTo>
                    <a:pt x="50218" y="38739"/>
                    <a:pt x="50140" y="38844"/>
                    <a:pt x="50113" y="38872"/>
                  </a:cubicBezTo>
                  <a:lnTo>
                    <a:pt x="50113" y="38897"/>
                  </a:lnTo>
                  <a:lnTo>
                    <a:pt x="50113" y="38924"/>
                  </a:lnTo>
                  <a:cubicBezTo>
                    <a:pt x="50008" y="39029"/>
                    <a:pt x="49930" y="39134"/>
                    <a:pt x="49798" y="39239"/>
                  </a:cubicBezTo>
                  <a:cubicBezTo>
                    <a:pt x="49640" y="39344"/>
                    <a:pt x="49535" y="39397"/>
                    <a:pt x="49352" y="39422"/>
                  </a:cubicBezTo>
                  <a:cubicBezTo>
                    <a:pt x="49037" y="39475"/>
                    <a:pt x="48827" y="39450"/>
                    <a:pt x="48537" y="39397"/>
                  </a:cubicBezTo>
                  <a:cubicBezTo>
                    <a:pt x="48459" y="39397"/>
                    <a:pt x="48407" y="39370"/>
                    <a:pt x="48354" y="39370"/>
                  </a:cubicBezTo>
                  <a:cubicBezTo>
                    <a:pt x="48197" y="39344"/>
                    <a:pt x="48064" y="39344"/>
                    <a:pt x="47907" y="39344"/>
                  </a:cubicBezTo>
                  <a:cubicBezTo>
                    <a:pt x="47829" y="39370"/>
                    <a:pt x="47777" y="39370"/>
                    <a:pt x="47724" y="39422"/>
                  </a:cubicBezTo>
                  <a:cubicBezTo>
                    <a:pt x="47697" y="39422"/>
                    <a:pt x="47592" y="39527"/>
                    <a:pt x="47644" y="39580"/>
                  </a:cubicBezTo>
                  <a:cubicBezTo>
                    <a:pt x="47671" y="39580"/>
                    <a:pt x="47749" y="39555"/>
                    <a:pt x="47777" y="39555"/>
                  </a:cubicBezTo>
                  <a:lnTo>
                    <a:pt x="47907" y="39555"/>
                  </a:lnTo>
                  <a:cubicBezTo>
                    <a:pt x="48039" y="39555"/>
                    <a:pt x="48169" y="39580"/>
                    <a:pt x="48302" y="39607"/>
                  </a:cubicBezTo>
                  <a:cubicBezTo>
                    <a:pt x="48354" y="39632"/>
                    <a:pt x="48432" y="39632"/>
                    <a:pt x="48485" y="39660"/>
                  </a:cubicBezTo>
                  <a:close/>
                  <a:moveTo>
                    <a:pt x="4045" y="12397"/>
                  </a:moveTo>
                  <a:cubicBezTo>
                    <a:pt x="4073" y="12345"/>
                    <a:pt x="4073" y="12265"/>
                    <a:pt x="4073" y="12212"/>
                  </a:cubicBezTo>
                  <a:lnTo>
                    <a:pt x="4073" y="12212"/>
                  </a:lnTo>
                  <a:cubicBezTo>
                    <a:pt x="4073" y="12187"/>
                    <a:pt x="4073" y="12082"/>
                    <a:pt x="4045" y="12029"/>
                  </a:cubicBezTo>
                  <a:cubicBezTo>
                    <a:pt x="4045" y="11977"/>
                    <a:pt x="3993" y="11950"/>
                    <a:pt x="3940" y="11950"/>
                  </a:cubicBezTo>
                  <a:cubicBezTo>
                    <a:pt x="3862" y="11950"/>
                    <a:pt x="3835" y="11977"/>
                    <a:pt x="3810" y="12029"/>
                  </a:cubicBezTo>
                  <a:cubicBezTo>
                    <a:pt x="3783" y="12055"/>
                    <a:pt x="3783" y="12160"/>
                    <a:pt x="3783" y="12212"/>
                  </a:cubicBezTo>
                  <a:lnTo>
                    <a:pt x="3783" y="12212"/>
                  </a:lnTo>
                  <a:lnTo>
                    <a:pt x="3783" y="12370"/>
                  </a:lnTo>
                  <a:cubicBezTo>
                    <a:pt x="3810" y="12450"/>
                    <a:pt x="3862" y="12475"/>
                    <a:pt x="3915" y="12475"/>
                  </a:cubicBezTo>
                  <a:cubicBezTo>
                    <a:pt x="3993" y="12475"/>
                    <a:pt x="4020" y="12450"/>
                    <a:pt x="4045" y="12397"/>
                  </a:cubicBezTo>
                  <a:close/>
                </a:path>
              </a:pathLst>
            </a:custGeom>
            <a:grp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r" rtl="1">
                <a:lnSpc>
                  <a:spcPct val="100000"/>
                </a:lnSpc>
                <a:spcBef>
                  <a:spcPts val="0"/>
                </a:spcBef>
                <a:spcAft>
                  <a:spcPts val="0"/>
                </a:spcAft>
                <a:buClr>
                  <a:srgbClr val="000000"/>
                </a:buClr>
                <a:buFont typeface="Arial"/>
                <a:buNone/>
              </a:pPr>
              <a:endParaRPr/>
            </a:p>
          </p:txBody>
        </p:sp>
      </p:grpSp>
      <p:sp>
        <p:nvSpPr>
          <p:cNvPr id="16" name="Rectangle 5">
            <a:extLst>
              <a:ext uri="{FF2B5EF4-FFF2-40B4-BE49-F238E27FC236}">
                <a16:creationId xmlns:a16="http://schemas.microsoft.com/office/drawing/2014/main" id="{345B2FB5-1CB4-66F7-5766-BF190A9279E1}"/>
              </a:ext>
            </a:extLst>
          </p:cNvPr>
          <p:cNvSpPr>
            <a:spLocks noChangeArrowheads="1"/>
          </p:cNvSpPr>
          <p:nvPr/>
        </p:nvSpPr>
        <p:spPr bwMode="auto">
          <a:xfrm>
            <a:off x="0" y="74711"/>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7" name="Rectangle 6">
            <a:extLst>
              <a:ext uri="{FF2B5EF4-FFF2-40B4-BE49-F238E27FC236}">
                <a16:creationId xmlns:a16="http://schemas.microsoft.com/office/drawing/2014/main" id="{8F67228D-09C4-B965-3490-C9B48DD35618}"/>
              </a:ext>
            </a:extLst>
          </p:cNvPr>
          <p:cNvSpPr>
            <a:spLocks noChangeArrowheads="1"/>
          </p:cNvSpPr>
          <p:nvPr/>
        </p:nvSpPr>
        <p:spPr bwMode="auto">
          <a:xfrm>
            <a:off x="0" y="303312"/>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8" name="Rectangle 7">
            <a:extLst>
              <a:ext uri="{FF2B5EF4-FFF2-40B4-BE49-F238E27FC236}">
                <a16:creationId xmlns:a16="http://schemas.microsoft.com/office/drawing/2014/main" id="{999BD546-5A0D-7D16-782F-E3AF900F10A6}"/>
              </a:ext>
            </a:extLst>
          </p:cNvPr>
          <p:cNvSpPr>
            <a:spLocks noChangeArrowheads="1"/>
          </p:cNvSpPr>
          <p:nvPr/>
        </p:nvSpPr>
        <p:spPr bwMode="auto">
          <a:xfrm>
            <a:off x="0" y="-4465"/>
            <a:ext cx="1847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br>
              <a:rPr kumimoji="0" lang="en-AE" altLang="en-AE" sz="1800" b="0" i="0" u="none" strike="noStrike" cap="none" normalizeH="0" baseline="0">
                <a:ln>
                  <a:noFill/>
                </a:ln>
                <a:solidFill>
                  <a:srgbClr val="FF0000"/>
                </a:solidFill>
                <a:effectLst/>
                <a:latin typeface="Arial" panose="020B0604020202020204" pitchFamily="34" charset="0"/>
              </a:rPr>
            </a:br>
            <a:endParaRPr kumimoji="0" lang="en-AE" altLang="en-AE" sz="1800" b="0" i="0" u="none" strike="noStrike" cap="none" normalizeH="0" baseline="0">
              <a:ln>
                <a:noFill/>
              </a:ln>
              <a:solidFill>
                <a:srgbClr val="FF0000"/>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AE" altLang="en-AE" sz="1800" b="0" i="0" u="none" strike="noStrike" cap="none" normalizeH="0" baseline="0">
              <a:ln>
                <a:noFill/>
              </a:ln>
              <a:solidFill>
                <a:srgbClr val="FF0000"/>
              </a:solidFill>
              <a:effectLst/>
              <a:latin typeface="Arial" panose="020B0604020202020204" pitchFamily="34" charset="0"/>
            </a:endParaRPr>
          </a:p>
        </p:txBody>
      </p:sp>
      <p:sp>
        <p:nvSpPr>
          <p:cNvPr id="15" name="TextBox 14">
            <a:extLst>
              <a:ext uri="{FF2B5EF4-FFF2-40B4-BE49-F238E27FC236}">
                <a16:creationId xmlns:a16="http://schemas.microsoft.com/office/drawing/2014/main" id="{2E4D628A-FE46-1F32-ACDD-597815B1C006}"/>
              </a:ext>
            </a:extLst>
          </p:cNvPr>
          <p:cNvSpPr txBox="1"/>
          <p:nvPr/>
        </p:nvSpPr>
        <p:spPr>
          <a:xfrm>
            <a:off x="5852080" y="6060624"/>
            <a:ext cx="862737"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أنف</a:t>
            </a:r>
            <a:endParaRPr lang="en-AE" b="1" dirty="0">
              <a:latin typeface="Dubai Medium" panose="020B0503030403030204" pitchFamily="34" charset="-78"/>
              <a:cs typeface="Dubai Medium" panose="020B0503030403030204" pitchFamily="34" charset="-78"/>
            </a:endParaRPr>
          </a:p>
        </p:txBody>
      </p:sp>
      <p:sp>
        <p:nvSpPr>
          <p:cNvPr id="20" name="TextBox 19">
            <a:extLst>
              <a:ext uri="{FF2B5EF4-FFF2-40B4-BE49-F238E27FC236}">
                <a16:creationId xmlns:a16="http://schemas.microsoft.com/office/drawing/2014/main" id="{76454415-E95D-8C05-45B2-25DAAD727725}"/>
              </a:ext>
            </a:extLst>
          </p:cNvPr>
          <p:cNvSpPr txBox="1"/>
          <p:nvPr/>
        </p:nvSpPr>
        <p:spPr>
          <a:xfrm>
            <a:off x="4470506" y="9345073"/>
            <a:ext cx="654346"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فم</a:t>
            </a:r>
            <a:endParaRPr lang="en-AE" b="1" dirty="0">
              <a:latin typeface="Dubai Medium" panose="020B0503030403030204" pitchFamily="34" charset="-78"/>
              <a:cs typeface="Dubai Medium" panose="020B0503030403030204" pitchFamily="34" charset="-78"/>
            </a:endParaRPr>
          </a:p>
        </p:txBody>
      </p:sp>
      <p:sp>
        <p:nvSpPr>
          <p:cNvPr id="22" name="Rectangle: Rounded Corners 1">
            <a:extLst>
              <a:ext uri="{FF2B5EF4-FFF2-40B4-BE49-F238E27FC236}">
                <a16:creationId xmlns:a16="http://schemas.microsoft.com/office/drawing/2014/main" id="{9944F2D8-A338-2FCA-F489-60C9F5A66EB0}"/>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1800" dirty="0">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هدف </a:t>
            </a:r>
            <a:r>
              <a:rPr lang="ar-SA" sz="1800" dirty="0">
                <a:effectLst/>
                <a:latin typeface="Dubai Medium" panose="020B0503030403030204" pitchFamily="34" charset="-78"/>
                <a:ea typeface="Calibri" panose="020F0502020204030204" pitchFamily="34" charset="0"/>
                <a:cs typeface="Dubai Medium" panose="020B0503030403030204" pitchFamily="34" charset="-78"/>
              </a:rPr>
              <a:t>: أن يطابق الطفل أجزاء الحسم بما يناسبها  </a:t>
            </a:r>
            <a:endParaRPr lang="en-AE" sz="1800" dirty="0">
              <a:effectLst/>
              <a:latin typeface="Dubai Medium" panose="020B0503030403030204" pitchFamily="34" charset="-78"/>
              <a:ea typeface="Calibri" panose="020F0502020204030204" pitchFamily="34" charset="0"/>
              <a:cs typeface="Dubai Medium" panose="020B0503030403030204" pitchFamily="34" charset="-78"/>
            </a:endParaRPr>
          </a:p>
        </p:txBody>
      </p:sp>
      <p:pic>
        <p:nvPicPr>
          <p:cNvPr id="40962" name="Picture 2" descr="my body parts nose - Clip Art Library">
            <a:extLst>
              <a:ext uri="{FF2B5EF4-FFF2-40B4-BE49-F238E27FC236}">
                <a16:creationId xmlns:a16="http://schemas.microsoft.com/office/drawing/2014/main" id="{1E307683-30D6-7AD4-76E8-D400B4313665}"/>
              </a:ext>
            </a:extLst>
          </p:cNvPr>
          <p:cNvPicPr>
            <a:picLocks noChangeAspect="1" noChangeArrowheads="1"/>
          </p:cNvPicPr>
          <p:nvPr/>
        </p:nvPicPr>
        <p:blipFill rotWithShape="1">
          <a:blip r:embed="rId3">
            <a:alphaModFix amt="35000"/>
            <a:extLst>
              <a:ext uri="{28A0092B-C50C-407E-A947-70E740481C1C}">
                <a14:useLocalDpi xmlns:a14="http://schemas.microsoft.com/office/drawing/2010/main" val="0"/>
              </a:ext>
            </a:extLst>
          </a:blip>
          <a:srcRect t="13326" b="21090"/>
          <a:stretch/>
        </p:blipFill>
        <p:spPr bwMode="auto">
          <a:xfrm>
            <a:off x="3870549" y="3407631"/>
            <a:ext cx="2324100" cy="2290565"/>
          </a:xfrm>
          <a:prstGeom prst="rect">
            <a:avLst/>
          </a:prstGeom>
          <a:noFill/>
          <a:extLst>
            <a:ext uri="{909E8E84-426E-40DD-AFC4-6F175D3DCCD1}">
              <a14:hiddenFill xmlns:a14="http://schemas.microsoft.com/office/drawing/2010/main">
                <a:solidFill>
                  <a:srgbClr val="FFFFFF"/>
                </a:solidFill>
              </a14:hiddenFill>
            </a:ext>
          </a:extLst>
        </p:spPr>
      </p:pic>
      <p:pic>
        <p:nvPicPr>
          <p:cNvPr id="40964" name="Picture 4" descr="Free Mouth Clip Art, Download Free Mouth Clip Art png images, Free ClipArts  on Clipart Library">
            <a:extLst>
              <a:ext uri="{FF2B5EF4-FFF2-40B4-BE49-F238E27FC236}">
                <a16:creationId xmlns:a16="http://schemas.microsoft.com/office/drawing/2014/main" id="{027EF78E-6448-687C-151B-91B3ACC74967}"/>
              </a:ext>
            </a:extLst>
          </p:cNvPr>
          <p:cNvPicPr>
            <a:picLocks noChangeAspect="1" noChangeArrowheads="1"/>
          </p:cNvPicPr>
          <p:nvPr/>
        </p:nvPicPr>
        <p:blipFill>
          <a:blip r:embed="rId4">
            <a:alphaModFix amt="35000"/>
            <a:extLst>
              <a:ext uri="{28A0092B-C50C-407E-A947-70E740481C1C}">
                <a14:useLocalDpi xmlns:a14="http://schemas.microsoft.com/office/drawing/2010/main" val="0"/>
              </a:ext>
            </a:extLst>
          </a:blip>
          <a:srcRect/>
          <a:stretch>
            <a:fillRect/>
          </a:stretch>
        </p:blipFill>
        <p:spPr bwMode="auto">
          <a:xfrm>
            <a:off x="1093455" y="7857841"/>
            <a:ext cx="2777094" cy="182466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80745308"/>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grpSp>
        <p:nvGrpSpPr>
          <p:cNvPr id="547" name="Google Shape;547;p22"/>
          <p:cNvGrpSpPr/>
          <p:nvPr/>
        </p:nvGrpSpPr>
        <p:grpSpPr>
          <a:xfrm>
            <a:off x="5811820" y="677526"/>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6" name="Rectangle 5">
            <a:extLst>
              <a:ext uri="{FF2B5EF4-FFF2-40B4-BE49-F238E27FC236}">
                <a16:creationId xmlns:a16="http://schemas.microsoft.com/office/drawing/2014/main" id="{345B2FB5-1CB4-66F7-5766-BF190A9279E1}"/>
              </a:ext>
            </a:extLst>
          </p:cNvPr>
          <p:cNvSpPr>
            <a:spLocks noChangeArrowheads="1"/>
          </p:cNvSpPr>
          <p:nvPr/>
        </p:nvSpPr>
        <p:spPr bwMode="auto">
          <a:xfrm>
            <a:off x="0" y="74711"/>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7" name="Rectangle 6">
            <a:extLst>
              <a:ext uri="{FF2B5EF4-FFF2-40B4-BE49-F238E27FC236}">
                <a16:creationId xmlns:a16="http://schemas.microsoft.com/office/drawing/2014/main" id="{8F67228D-09C4-B965-3490-C9B48DD35618}"/>
              </a:ext>
            </a:extLst>
          </p:cNvPr>
          <p:cNvSpPr>
            <a:spLocks noChangeArrowheads="1"/>
          </p:cNvSpPr>
          <p:nvPr/>
        </p:nvSpPr>
        <p:spPr bwMode="auto">
          <a:xfrm>
            <a:off x="0" y="303312"/>
            <a:ext cx="184731" cy="3077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solidFill>
                <a:srgbClr val="FF0000"/>
              </a:solidFill>
            </a:endParaRPr>
          </a:p>
        </p:txBody>
      </p:sp>
      <p:sp>
        <p:nvSpPr>
          <p:cNvPr id="18" name="Rectangle 7">
            <a:extLst>
              <a:ext uri="{FF2B5EF4-FFF2-40B4-BE49-F238E27FC236}">
                <a16:creationId xmlns:a16="http://schemas.microsoft.com/office/drawing/2014/main" id="{999BD546-5A0D-7D16-782F-E3AF900F10A6}"/>
              </a:ext>
            </a:extLst>
          </p:cNvPr>
          <p:cNvSpPr>
            <a:spLocks noChangeArrowheads="1"/>
          </p:cNvSpPr>
          <p:nvPr/>
        </p:nvSpPr>
        <p:spPr bwMode="auto">
          <a:xfrm>
            <a:off x="0" y="-4465"/>
            <a:ext cx="1847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br>
              <a:rPr kumimoji="0" lang="en-AE" altLang="en-AE" sz="1800" b="0" i="0" u="none" strike="noStrike" cap="none" normalizeH="0" baseline="0">
                <a:ln>
                  <a:noFill/>
                </a:ln>
                <a:solidFill>
                  <a:srgbClr val="FF0000"/>
                </a:solidFill>
                <a:effectLst/>
                <a:latin typeface="Arial" panose="020B0604020202020204" pitchFamily="34" charset="0"/>
              </a:rPr>
            </a:br>
            <a:endParaRPr kumimoji="0" lang="en-AE" altLang="en-AE" sz="1800" b="0" i="0" u="none" strike="noStrike" cap="none" normalizeH="0" baseline="0">
              <a:ln>
                <a:noFill/>
              </a:ln>
              <a:solidFill>
                <a:srgbClr val="FF0000"/>
              </a:solidFill>
              <a:effectLst/>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AE" altLang="en-AE" sz="1800" b="0" i="0" u="none" strike="noStrike" cap="none" normalizeH="0" baseline="0">
              <a:ln>
                <a:noFill/>
              </a:ln>
              <a:solidFill>
                <a:srgbClr val="FF0000"/>
              </a:solidFill>
              <a:effectLst/>
              <a:latin typeface="Arial" panose="020B0604020202020204" pitchFamily="34" charset="0"/>
            </a:endParaRPr>
          </a:p>
        </p:txBody>
      </p:sp>
      <p:sp>
        <p:nvSpPr>
          <p:cNvPr id="22" name="Rectangle: Rounded Corners 1">
            <a:extLst>
              <a:ext uri="{FF2B5EF4-FFF2-40B4-BE49-F238E27FC236}">
                <a16:creationId xmlns:a16="http://schemas.microsoft.com/office/drawing/2014/main" id="{9944F2D8-A338-2FCA-F489-60C9F5A66EB0}"/>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1800" dirty="0">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هدف </a:t>
            </a:r>
            <a:r>
              <a:rPr lang="ar-SA" sz="1800" dirty="0">
                <a:effectLst/>
                <a:latin typeface="Dubai Medium" panose="020B0503030403030204" pitchFamily="34" charset="-78"/>
                <a:ea typeface="Calibri" panose="020F0502020204030204" pitchFamily="34" charset="0"/>
                <a:cs typeface="Dubai Medium" panose="020B0503030403030204" pitchFamily="34" charset="-78"/>
              </a:rPr>
              <a:t>: أن يطابق الطفل أجزاء الحسم بما يناسبها  </a:t>
            </a:r>
            <a:endParaRPr lang="en-AE" sz="1800" dirty="0">
              <a:effectLst/>
              <a:latin typeface="Dubai Medium" panose="020B0503030403030204" pitchFamily="34" charset="-78"/>
              <a:ea typeface="Calibri" panose="020F0502020204030204" pitchFamily="34" charset="0"/>
              <a:cs typeface="Dubai Medium" panose="020B0503030403030204" pitchFamily="34" charset="-78"/>
            </a:endParaRPr>
          </a:p>
        </p:txBody>
      </p:sp>
      <p:pic>
        <p:nvPicPr>
          <p:cNvPr id="40962" name="Picture 2" descr="my body parts nose - Clip Art Library">
            <a:extLst>
              <a:ext uri="{FF2B5EF4-FFF2-40B4-BE49-F238E27FC236}">
                <a16:creationId xmlns:a16="http://schemas.microsoft.com/office/drawing/2014/main" id="{1E307683-30D6-7AD4-76E8-D400B4313665}"/>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13326" b="21090"/>
          <a:stretch/>
        </p:blipFill>
        <p:spPr bwMode="auto">
          <a:xfrm>
            <a:off x="4324350" y="1610139"/>
            <a:ext cx="2324100" cy="2290565"/>
          </a:xfrm>
          <a:prstGeom prst="rect">
            <a:avLst/>
          </a:prstGeom>
          <a:noFill/>
          <a:extLst>
            <a:ext uri="{909E8E84-426E-40DD-AFC4-6F175D3DCCD1}">
              <a14:hiddenFill xmlns:a14="http://schemas.microsoft.com/office/drawing/2010/main">
                <a:solidFill>
                  <a:srgbClr val="FFFFFF"/>
                </a:solidFill>
              </a14:hiddenFill>
            </a:ext>
          </a:extLst>
        </p:spPr>
      </p:pic>
      <p:pic>
        <p:nvPicPr>
          <p:cNvPr id="40964" name="Picture 4" descr="Free Mouth Clip Art, Download Free Mouth Clip Art png images, Free ClipArts  on Clipart Library">
            <a:extLst>
              <a:ext uri="{FF2B5EF4-FFF2-40B4-BE49-F238E27FC236}">
                <a16:creationId xmlns:a16="http://schemas.microsoft.com/office/drawing/2014/main" id="{027EF78E-6448-687C-151B-91B3ACC7496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46596" y="2249139"/>
            <a:ext cx="2087067" cy="1371286"/>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a:extLst>
              <a:ext uri="{FF2B5EF4-FFF2-40B4-BE49-F238E27FC236}">
                <a16:creationId xmlns:a16="http://schemas.microsoft.com/office/drawing/2014/main" id="{50C92510-03C5-35EA-17FD-B63340942A1C}"/>
              </a:ext>
            </a:extLst>
          </p:cNvPr>
          <p:cNvSpPr/>
          <p:nvPr/>
        </p:nvSpPr>
        <p:spPr>
          <a:xfrm>
            <a:off x="4174435" y="1610139"/>
            <a:ext cx="2623930" cy="2504661"/>
          </a:xfrm>
          <a:prstGeom prst="rect">
            <a:avLst/>
          </a:prstGeom>
          <a:noFill/>
          <a:ln w="76200">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21" name="Rectangle 20">
            <a:extLst>
              <a:ext uri="{FF2B5EF4-FFF2-40B4-BE49-F238E27FC236}">
                <a16:creationId xmlns:a16="http://schemas.microsoft.com/office/drawing/2014/main" id="{A6985985-24CB-CC7F-B5D3-ED0FDCB3EF0D}"/>
              </a:ext>
            </a:extLst>
          </p:cNvPr>
          <p:cNvSpPr/>
          <p:nvPr/>
        </p:nvSpPr>
        <p:spPr>
          <a:xfrm>
            <a:off x="1155907" y="1617927"/>
            <a:ext cx="2623930" cy="2504661"/>
          </a:xfrm>
          <a:prstGeom prst="rect">
            <a:avLst/>
          </a:prstGeom>
          <a:noFill/>
          <a:ln w="76200">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28" name="Rectangle 27">
            <a:extLst>
              <a:ext uri="{FF2B5EF4-FFF2-40B4-BE49-F238E27FC236}">
                <a16:creationId xmlns:a16="http://schemas.microsoft.com/office/drawing/2014/main" id="{1C91637E-F105-C9C3-AE28-8503CF5238F1}"/>
              </a:ext>
            </a:extLst>
          </p:cNvPr>
          <p:cNvSpPr/>
          <p:nvPr/>
        </p:nvSpPr>
        <p:spPr>
          <a:xfrm>
            <a:off x="4174435" y="7313626"/>
            <a:ext cx="2623930" cy="2504661"/>
          </a:xfrm>
          <a:prstGeom prst="rect">
            <a:avLst/>
          </a:prstGeom>
          <a:noFill/>
          <a:ln w="76200">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30" name="Rectangle 29">
            <a:extLst>
              <a:ext uri="{FF2B5EF4-FFF2-40B4-BE49-F238E27FC236}">
                <a16:creationId xmlns:a16="http://schemas.microsoft.com/office/drawing/2014/main" id="{B0E05826-84E6-EB26-1AE3-BAB1C40E88D2}"/>
              </a:ext>
            </a:extLst>
          </p:cNvPr>
          <p:cNvSpPr/>
          <p:nvPr/>
        </p:nvSpPr>
        <p:spPr>
          <a:xfrm>
            <a:off x="1155907" y="7313625"/>
            <a:ext cx="2623930" cy="2504661"/>
          </a:xfrm>
          <a:prstGeom prst="rect">
            <a:avLst/>
          </a:prstGeom>
          <a:noFill/>
          <a:ln w="76200">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36" name="Rectangle 35">
            <a:extLst>
              <a:ext uri="{FF2B5EF4-FFF2-40B4-BE49-F238E27FC236}">
                <a16:creationId xmlns:a16="http://schemas.microsoft.com/office/drawing/2014/main" id="{C964D0D9-DD3D-B5CA-6320-07FDDBCEFFD6}"/>
              </a:ext>
            </a:extLst>
          </p:cNvPr>
          <p:cNvSpPr/>
          <p:nvPr/>
        </p:nvSpPr>
        <p:spPr>
          <a:xfrm>
            <a:off x="4174435" y="4461883"/>
            <a:ext cx="2623930" cy="2504661"/>
          </a:xfrm>
          <a:prstGeom prst="rect">
            <a:avLst/>
          </a:prstGeom>
          <a:noFill/>
          <a:ln w="76200">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38" name="Rectangle 37">
            <a:extLst>
              <a:ext uri="{FF2B5EF4-FFF2-40B4-BE49-F238E27FC236}">
                <a16:creationId xmlns:a16="http://schemas.microsoft.com/office/drawing/2014/main" id="{D9A3A6FD-59B3-8922-06CF-992473335B14}"/>
              </a:ext>
            </a:extLst>
          </p:cNvPr>
          <p:cNvSpPr/>
          <p:nvPr/>
        </p:nvSpPr>
        <p:spPr>
          <a:xfrm>
            <a:off x="1155907" y="4465776"/>
            <a:ext cx="2623930" cy="2504661"/>
          </a:xfrm>
          <a:prstGeom prst="rect">
            <a:avLst/>
          </a:prstGeom>
          <a:noFill/>
          <a:ln w="76200">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pic>
        <p:nvPicPr>
          <p:cNvPr id="40" name="Picture 4" descr="Free Hand Cliparts, Download Free Hand Cliparts png images, Free ClipArts  on Clipart Library">
            <a:extLst>
              <a:ext uri="{FF2B5EF4-FFF2-40B4-BE49-F238E27FC236}">
                <a16:creationId xmlns:a16="http://schemas.microsoft.com/office/drawing/2014/main" id="{ABE62AE4-DD93-BDB5-F4D9-A416344F05F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54966" y="7434704"/>
            <a:ext cx="1756766" cy="2262502"/>
          </a:xfrm>
          <a:prstGeom prst="rect">
            <a:avLst/>
          </a:prstGeom>
          <a:noFill/>
          <a:extLst>
            <a:ext uri="{909E8E84-426E-40DD-AFC4-6F175D3DCCD1}">
              <a14:hiddenFill xmlns:a14="http://schemas.microsoft.com/office/drawing/2010/main">
                <a:solidFill>
                  <a:srgbClr val="FFFFFF"/>
                </a:solidFill>
              </a14:hiddenFill>
            </a:ext>
          </a:extLst>
        </p:spPr>
      </p:pic>
      <p:pic>
        <p:nvPicPr>
          <p:cNvPr id="42" name="Picture 2" descr="231,161 Foot Cliparts, Stock Vector and Royalty Free Foot Illustrations">
            <a:extLst>
              <a:ext uri="{FF2B5EF4-FFF2-40B4-BE49-F238E27FC236}">
                <a16:creationId xmlns:a16="http://schemas.microsoft.com/office/drawing/2014/main" id="{82AE9F35-C147-DBE2-FAF1-E89D5C727F9D}"/>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247943" y="7552646"/>
            <a:ext cx="2417820" cy="2115593"/>
          </a:xfrm>
          <a:prstGeom prst="rect">
            <a:avLst/>
          </a:prstGeom>
          <a:noFill/>
          <a:extLst>
            <a:ext uri="{909E8E84-426E-40DD-AFC4-6F175D3DCCD1}">
              <a14:hiddenFill xmlns:a14="http://schemas.microsoft.com/office/drawing/2010/main">
                <a:solidFill>
                  <a:srgbClr val="FFFFFF"/>
                </a:solidFill>
              </a14:hiddenFill>
            </a:ext>
          </a:extLst>
        </p:spPr>
      </p:pic>
      <p:pic>
        <p:nvPicPr>
          <p:cNvPr id="48" name="Picture 10" descr="11,739 Ear Clipart Illustrations &amp; Clip Art - iStock">
            <a:extLst>
              <a:ext uri="{FF2B5EF4-FFF2-40B4-BE49-F238E27FC236}">
                <a16:creationId xmlns:a16="http://schemas.microsoft.com/office/drawing/2014/main" id="{9AE60A58-0798-3FFB-5430-6A9B29BEF499}"/>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1014098" y="4114800"/>
            <a:ext cx="3152061" cy="3152061"/>
          </a:xfrm>
          <a:prstGeom prst="rect">
            <a:avLst/>
          </a:prstGeom>
          <a:noFill/>
          <a:extLst>
            <a:ext uri="{909E8E84-426E-40DD-AFC4-6F175D3DCCD1}">
              <a14:hiddenFill xmlns:a14="http://schemas.microsoft.com/office/drawing/2010/main">
                <a:solidFill>
                  <a:srgbClr val="FFFFFF"/>
                </a:solidFill>
              </a14:hiddenFill>
            </a:ext>
          </a:extLst>
        </p:spPr>
      </p:pic>
      <p:pic>
        <p:nvPicPr>
          <p:cNvPr id="50" name="Picture 12" descr="Eye Clipart | i2Clipart - Royalty Free Public Domain Clipart">
            <a:extLst>
              <a:ext uri="{FF2B5EF4-FFF2-40B4-BE49-F238E27FC236}">
                <a16:creationId xmlns:a16="http://schemas.microsoft.com/office/drawing/2014/main" id="{0584D0F0-6BAA-8550-3D6C-920BBC61773B}"/>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278358" y="5030712"/>
            <a:ext cx="2468823" cy="156230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8575956"/>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37B11DBF-1AA0-0480-121A-0A7EEEB1EA1E}"/>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grpSp>
        <p:nvGrpSpPr>
          <p:cNvPr id="6" name="Google Shape;910;p25">
            <a:extLst>
              <a:ext uri="{FF2B5EF4-FFF2-40B4-BE49-F238E27FC236}">
                <a16:creationId xmlns:a16="http://schemas.microsoft.com/office/drawing/2014/main" id="{B24D5FD8-6E28-8FCD-02B0-0B2D6B9E95C0}"/>
              </a:ext>
            </a:extLst>
          </p:cNvPr>
          <p:cNvGrpSpPr/>
          <p:nvPr/>
        </p:nvGrpSpPr>
        <p:grpSpPr>
          <a:xfrm>
            <a:off x="1948070" y="5674042"/>
            <a:ext cx="3655493" cy="3603448"/>
            <a:chOff x="1032050" y="3902075"/>
            <a:chExt cx="2608005" cy="2504850"/>
          </a:xfrm>
        </p:grpSpPr>
        <p:sp>
          <p:nvSpPr>
            <p:cNvPr id="7" name="Google Shape;911;p25">
              <a:extLst>
                <a:ext uri="{FF2B5EF4-FFF2-40B4-BE49-F238E27FC236}">
                  <a16:creationId xmlns:a16="http://schemas.microsoft.com/office/drawing/2014/main" id="{05397FCC-A8CA-6426-A07A-A63B3637D297}"/>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rgbClr val="C00000"/>
              </a:solidFill>
              <a:prstDash val="solid"/>
              <a:round/>
              <a:headEnd type="none" w="med" len="med"/>
              <a:tailEnd type="none" w="med" len="med"/>
            </a:ln>
          </p:spPr>
          <p:txBody>
            <a:bodyPr/>
            <a:lstStyle/>
            <a:p>
              <a:endParaRPr lang="en-US"/>
            </a:p>
          </p:txBody>
        </p:sp>
        <p:sp>
          <p:nvSpPr>
            <p:cNvPr id="8" name="Google Shape;912;p25">
              <a:extLst>
                <a:ext uri="{FF2B5EF4-FFF2-40B4-BE49-F238E27FC236}">
                  <a16:creationId xmlns:a16="http://schemas.microsoft.com/office/drawing/2014/main" id="{4ABBF383-227B-2113-93CD-1438BB7ED8AC}"/>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rgbClr val="C00000"/>
              </a:solidFill>
              <a:prstDash val="solid"/>
              <a:round/>
              <a:headEnd type="none" w="med" len="med"/>
              <a:tailEnd type="none" w="med" len="med"/>
            </a:ln>
          </p:spPr>
          <p:txBody>
            <a:bodyPr/>
            <a:lstStyle/>
            <a:p>
              <a:endParaRPr lang="en-US"/>
            </a:p>
          </p:txBody>
        </p:sp>
        <p:cxnSp>
          <p:nvCxnSpPr>
            <p:cNvPr id="9" name="Google Shape;913;p25">
              <a:extLst>
                <a:ext uri="{FF2B5EF4-FFF2-40B4-BE49-F238E27FC236}">
                  <a16:creationId xmlns:a16="http://schemas.microsoft.com/office/drawing/2014/main" id="{4C90A4F0-8A67-21C9-7AEB-C5C7B16380B7}"/>
                </a:ext>
              </a:extLst>
            </p:cNvPr>
            <p:cNvCxnSpPr/>
            <p:nvPr/>
          </p:nvCxnSpPr>
          <p:spPr>
            <a:xfrm flipH="1">
              <a:off x="1040950" y="404071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10" name="Google Shape;914;p25">
              <a:extLst>
                <a:ext uri="{FF2B5EF4-FFF2-40B4-BE49-F238E27FC236}">
                  <a16:creationId xmlns:a16="http://schemas.microsoft.com/office/drawing/2014/main" id="{F9E59913-C8D8-4398-1187-812CE501A83A}"/>
                </a:ext>
              </a:extLst>
            </p:cNvPr>
            <p:cNvCxnSpPr/>
            <p:nvPr/>
          </p:nvCxnSpPr>
          <p:spPr>
            <a:xfrm flipH="1">
              <a:off x="1040950" y="417933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11" name="Google Shape;915;p25">
              <a:extLst>
                <a:ext uri="{FF2B5EF4-FFF2-40B4-BE49-F238E27FC236}">
                  <a16:creationId xmlns:a16="http://schemas.microsoft.com/office/drawing/2014/main" id="{EBD07587-6927-376A-7681-75A5897B6872}"/>
                </a:ext>
              </a:extLst>
            </p:cNvPr>
            <p:cNvCxnSpPr/>
            <p:nvPr/>
          </p:nvCxnSpPr>
          <p:spPr>
            <a:xfrm flipH="1">
              <a:off x="1040950" y="431796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12" name="Google Shape;916;p25">
              <a:extLst>
                <a:ext uri="{FF2B5EF4-FFF2-40B4-BE49-F238E27FC236}">
                  <a16:creationId xmlns:a16="http://schemas.microsoft.com/office/drawing/2014/main" id="{9D2C764F-F02F-532D-61F7-B34DB6ED02EB}"/>
                </a:ext>
              </a:extLst>
            </p:cNvPr>
            <p:cNvCxnSpPr/>
            <p:nvPr/>
          </p:nvCxnSpPr>
          <p:spPr>
            <a:xfrm flipH="1">
              <a:off x="1041000" y="4467950"/>
              <a:ext cx="146700" cy="138300"/>
            </a:xfrm>
            <a:prstGeom prst="straightConnector1">
              <a:avLst/>
            </a:prstGeom>
            <a:noFill/>
            <a:ln w="38100" cap="flat" cmpd="sng">
              <a:solidFill>
                <a:srgbClr val="C00000"/>
              </a:solidFill>
              <a:prstDash val="solid"/>
              <a:round/>
              <a:headEnd type="none" w="med" len="med"/>
              <a:tailEnd type="none" w="med" len="med"/>
            </a:ln>
          </p:spPr>
        </p:cxnSp>
        <p:cxnSp>
          <p:nvCxnSpPr>
            <p:cNvPr id="13" name="Google Shape;917;p25">
              <a:extLst>
                <a:ext uri="{FF2B5EF4-FFF2-40B4-BE49-F238E27FC236}">
                  <a16:creationId xmlns:a16="http://schemas.microsoft.com/office/drawing/2014/main" id="{9947FE57-CB8A-9839-BEE7-C8381F558190}"/>
                </a:ext>
              </a:extLst>
            </p:cNvPr>
            <p:cNvCxnSpPr/>
            <p:nvPr/>
          </p:nvCxnSpPr>
          <p:spPr>
            <a:xfrm flipH="1">
              <a:off x="116934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4" name="Google Shape;918;p25">
              <a:extLst>
                <a:ext uri="{FF2B5EF4-FFF2-40B4-BE49-F238E27FC236}">
                  <a16:creationId xmlns:a16="http://schemas.microsoft.com/office/drawing/2014/main" id="{A1D2398A-37F8-AF2D-EB72-690AB04D114A}"/>
                </a:ext>
              </a:extLst>
            </p:cNvPr>
            <p:cNvCxnSpPr/>
            <p:nvPr/>
          </p:nvCxnSpPr>
          <p:spPr>
            <a:xfrm flipH="1">
              <a:off x="129783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5" name="Google Shape;919;p25">
              <a:extLst>
                <a:ext uri="{FF2B5EF4-FFF2-40B4-BE49-F238E27FC236}">
                  <a16:creationId xmlns:a16="http://schemas.microsoft.com/office/drawing/2014/main" id="{99F2751E-C174-3B9B-1471-12FD3BD852C2}"/>
                </a:ext>
              </a:extLst>
            </p:cNvPr>
            <p:cNvCxnSpPr/>
            <p:nvPr/>
          </p:nvCxnSpPr>
          <p:spPr>
            <a:xfrm flipH="1">
              <a:off x="142632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6" name="Google Shape;920;p25">
              <a:extLst>
                <a:ext uri="{FF2B5EF4-FFF2-40B4-BE49-F238E27FC236}">
                  <a16:creationId xmlns:a16="http://schemas.microsoft.com/office/drawing/2014/main" id="{E62B5497-74A3-7459-72B0-DE274056AC2C}"/>
                </a:ext>
              </a:extLst>
            </p:cNvPr>
            <p:cNvCxnSpPr/>
            <p:nvPr/>
          </p:nvCxnSpPr>
          <p:spPr>
            <a:xfrm flipH="1">
              <a:off x="155481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7" name="Google Shape;921;p25">
              <a:extLst>
                <a:ext uri="{FF2B5EF4-FFF2-40B4-BE49-F238E27FC236}">
                  <a16:creationId xmlns:a16="http://schemas.microsoft.com/office/drawing/2014/main" id="{9B3BDDE2-6A49-756C-C117-D8F78675CB24}"/>
                </a:ext>
              </a:extLst>
            </p:cNvPr>
            <p:cNvCxnSpPr/>
            <p:nvPr/>
          </p:nvCxnSpPr>
          <p:spPr>
            <a:xfrm flipH="1">
              <a:off x="168330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8" name="Google Shape;922;p25">
              <a:extLst>
                <a:ext uri="{FF2B5EF4-FFF2-40B4-BE49-F238E27FC236}">
                  <a16:creationId xmlns:a16="http://schemas.microsoft.com/office/drawing/2014/main" id="{D6BF8270-6785-C757-9447-EF5D624824A0}"/>
                </a:ext>
              </a:extLst>
            </p:cNvPr>
            <p:cNvCxnSpPr/>
            <p:nvPr/>
          </p:nvCxnSpPr>
          <p:spPr>
            <a:xfrm flipH="1">
              <a:off x="181180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9" name="Google Shape;923;p25">
              <a:extLst>
                <a:ext uri="{FF2B5EF4-FFF2-40B4-BE49-F238E27FC236}">
                  <a16:creationId xmlns:a16="http://schemas.microsoft.com/office/drawing/2014/main" id="{E522EE7A-E009-08F8-CBFF-E78BDC6EDDA5}"/>
                </a:ext>
              </a:extLst>
            </p:cNvPr>
            <p:cNvCxnSpPr/>
            <p:nvPr/>
          </p:nvCxnSpPr>
          <p:spPr>
            <a:xfrm flipH="1">
              <a:off x="194596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0" name="Google Shape;924;p25">
              <a:extLst>
                <a:ext uri="{FF2B5EF4-FFF2-40B4-BE49-F238E27FC236}">
                  <a16:creationId xmlns:a16="http://schemas.microsoft.com/office/drawing/2014/main" id="{A0545F3D-52A2-D34B-88D2-E32C7CC60AA5}"/>
                </a:ext>
              </a:extLst>
            </p:cNvPr>
            <p:cNvCxnSpPr/>
            <p:nvPr/>
          </p:nvCxnSpPr>
          <p:spPr>
            <a:xfrm flipH="1">
              <a:off x="207445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1" name="Google Shape;925;p25">
              <a:extLst>
                <a:ext uri="{FF2B5EF4-FFF2-40B4-BE49-F238E27FC236}">
                  <a16:creationId xmlns:a16="http://schemas.microsoft.com/office/drawing/2014/main" id="{08FAE1D2-2C21-4650-6AE6-716537CE80B2}"/>
                </a:ext>
              </a:extLst>
            </p:cNvPr>
            <p:cNvCxnSpPr/>
            <p:nvPr/>
          </p:nvCxnSpPr>
          <p:spPr>
            <a:xfrm flipH="1">
              <a:off x="220294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2" name="Google Shape;926;p25">
              <a:extLst>
                <a:ext uri="{FF2B5EF4-FFF2-40B4-BE49-F238E27FC236}">
                  <a16:creationId xmlns:a16="http://schemas.microsoft.com/office/drawing/2014/main" id="{7D125DD5-A820-1E4E-7AA3-11D16FE9247E}"/>
                </a:ext>
              </a:extLst>
            </p:cNvPr>
            <p:cNvCxnSpPr/>
            <p:nvPr/>
          </p:nvCxnSpPr>
          <p:spPr>
            <a:xfrm flipH="1">
              <a:off x="233143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3" name="Google Shape;927;p25">
              <a:extLst>
                <a:ext uri="{FF2B5EF4-FFF2-40B4-BE49-F238E27FC236}">
                  <a16:creationId xmlns:a16="http://schemas.microsoft.com/office/drawing/2014/main" id="{9D399E10-8D50-57A4-3725-C29FD598A581}"/>
                </a:ext>
              </a:extLst>
            </p:cNvPr>
            <p:cNvCxnSpPr/>
            <p:nvPr/>
          </p:nvCxnSpPr>
          <p:spPr>
            <a:xfrm flipH="1">
              <a:off x="245992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4" name="Google Shape;928;p25">
              <a:extLst>
                <a:ext uri="{FF2B5EF4-FFF2-40B4-BE49-F238E27FC236}">
                  <a16:creationId xmlns:a16="http://schemas.microsoft.com/office/drawing/2014/main" id="{AEFB97C3-0C41-4973-78C7-21D358B687C7}"/>
                </a:ext>
              </a:extLst>
            </p:cNvPr>
            <p:cNvCxnSpPr/>
            <p:nvPr/>
          </p:nvCxnSpPr>
          <p:spPr>
            <a:xfrm flipH="1">
              <a:off x="258842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5" name="Google Shape;929;p25">
              <a:extLst>
                <a:ext uri="{FF2B5EF4-FFF2-40B4-BE49-F238E27FC236}">
                  <a16:creationId xmlns:a16="http://schemas.microsoft.com/office/drawing/2014/main" id="{108D708F-6F4C-81EA-A2C8-8E5EE8228171}"/>
                </a:ext>
              </a:extLst>
            </p:cNvPr>
            <p:cNvCxnSpPr/>
            <p:nvPr/>
          </p:nvCxnSpPr>
          <p:spPr>
            <a:xfrm flipH="1">
              <a:off x="271691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6" name="Google Shape;930;p25">
              <a:extLst>
                <a:ext uri="{FF2B5EF4-FFF2-40B4-BE49-F238E27FC236}">
                  <a16:creationId xmlns:a16="http://schemas.microsoft.com/office/drawing/2014/main" id="{160A37DA-D0C9-7F64-96FB-8614F7FA95BB}"/>
                </a:ext>
              </a:extLst>
            </p:cNvPr>
            <p:cNvCxnSpPr/>
            <p:nvPr/>
          </p:nvCxnSpPr>
          <p:spPr>
            <a:xfrm flipH="1">
              <a:off x="2838487"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7" name="Google Shape;931;p25">
              <a:extLst>
                <a:ext uri="{FF2B5EF4-FFF2-40B4-BE49-F238E27FC236}">
                  <a16:creationId xmlns:a16="http://schemas.microsoft.com/office/drawing/2014/main" id="{86F717E6-4D5B-6D9A-69D3-59DF4F919084}"/>
                </a:ext>
              </a:extLst>
            </p:cNvPr>
            <p:cNvCxnSpPr/>
            <p:nvPr/>
          </p:nvCxnSpPr>
          <p:spPr>
            <a:xfrm flipH="1">
              <a:off x="296697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8" name="Google Shape;932;p25">
              <a:extLst>
                <a:ext uri="{FF2B5EF4-FFF2-40B4-BE49-F238E27FC236}">
                  <a16:creationId xmlns:a16="http://schemas.microsoft.com/office/drawing/2014/main" id="{81A6D860-C856-66E6-C7E9-F5F9AC307007}"/>
                </a:ext>
              </a:extLst>
            </p:cNvPr>
            <p:cNvCxnSpPr/>
            <p:nvPr/>
          </p:nvCxnSpPr>
          <p:spPr>
            <a:xfrm flipH="1">
              <a:off x="309547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9" name="Google Shape;933;p25">
              <a:extLst>
                <a:ext uri="{FF2B5EF4-FFF2-40B4-BE49-F238E27FC236}">
                  <a16:creationId xmlns:a16="http://schemas.microsoft.com/office/drawing/2014/main" id="{B905B424-1EE3-E230-E189-9E5935865742}"/>
                </a:ext>
              </a:extLst>
            </p:cNvPr>
            <p:cNvCxnSpPr/>
            <p:nvPr/>
          </p:nvCxnSpPr>
          <p:spPr>
            <a:xfrm flipH="1">
              <a:off x="322396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30" name="Google Shape;934;p25">
              <a:extLst>
                <a:ext uri="{FF2B5EF4-FFF2-40B4-BE49-F238E27FC236}">
                  <a16:creationId xmlns:a16="http://schemas.microsoft.com/office/drawing/2014/main" id="{CE211B72-E674-D671-EFB5-D66EA285C3FC}"/>
                </a:ext>
              </a:extLst>
            </p:cNvPr>
            <p:cNvCxnSpPr/>
            <p:nvPr/>
          </p:nvCxnSpPr>
          <p:spPr>
            <a:xfrm flipH="1">
              <a:off x="335245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31" name="Google Shape;935;p25">
              <a:extLst>
                <a:ext uri="{FF2B5EF4-FFF2-40B4-BE49-F238E27FC236}">
                  <a16:creationId xmlns:a16="http://schemas.microsoft.com/office/drawing/2014/main" id="{A9898520-40AC-6887-16FC-845E04D539D6}"/>
                </a:ext>
              </a:extLst>
            </p:cNvPr>
            <p:cNvCxnSpPr/>
            <p:nvPr/>
          </p:nvCxnSpPr>
          <p:spPr>
            <a:xfrm flipH="1">
              <a:off x="1040950" y="4585323"/>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2" name="Google Shape;936;p25">
              <a:extLst>
                <a:ext uri="{FF2B5EF4-FFF2-40B4-BE49-F238E27FC236}">
                  <a16:creationId xmlns:a16="http://schemas.microsoft.com/office/drawing/2014/main" id="{285810AB-1DDC-92E7-A68F-F3E1F04F4FCD}"/>
                </a:ext>
              </a:extLst>
            </p:cNvPr>
            <p:cNvCxnSpPr/>
            <p:nvPr/>
          </p:nvCxnSpPr>
          <p:spPr>
            <a:xfrm flipH="1">
              <a:off x="1040950" y="472395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3" name="Google Shape;937;p25">
              <a:extLst>
                <a:ext uri="{FF2B5EF4-FFF2-40B4-BE49-F238E27FC236}">
                  <a16:creationId xmlns:a16="http://schemas.microsoft.com/office/drawing/2014/main" id="{04ADDF7B-8072-FBF1-8EDA-9DBC02EB4680}"/>
                </a:ext>
              </a:extLst>
            </p:cNvPr>
            <p:cNvCxnSpPr/>
            <p:nvPr/>
          </p:nvCxnSpPr>
          <p:spPr>
            <a:xfrm flipH="1">
              <a:off x="1040950" y="486257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4" name="Google Shape;938;p25">
              <a:extLst>
                <a:ext uri="{FF2B5EF4-FFF2-40B4-BE49-F238E27FC236}">
                  <a16:creationId xmlns:a16="http://schemas.microsoft.com/office/drawing/2014/main" id="{19F065A4-A468-B576-9E4D-40341978B51D}"/>
                </a:ext>
              </a:extLst>
            </p:cNvPr>
            <p:cNvCxnSpPr/>
            <p:nvPr/>
          </p:nvCxnSpPr>
          <p:spPr>
            <a:xfrm flipH="1">
              <a:off x="1040950" y="500120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5" name="Google Shape;939;p25">
              <a:extLst>
                <a:ext uri="{FF2B5EF4-FFF2-40B4-BE49-F238E27FC236}">
                  <a16:creationId xmlns:a16="http://schemas.microsoft.com/office/drawing/2014/main" id="{51F8E0C5-0152-F390-BDB9-620E8047442B}"/>
                </a:ext>
              </a:extLst>
            </p:cNvPr>
            <p:cNvCxnSpPr/>
            <p:nvPr/>
          </p:nvCxnSpPr>
          <p:spPr>
            <a:xfrm flipH="1">
              <a:off x="1040850" y="513983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36" name="Google Shape;940;p25">
              <a:extLst>
                <a:ext uri="{FF2B5EF4-FFF2-40B4-BE49-F238E27FC236}">
                  <a16:creationId xmlns:a16="http://schemas.microsoft.com/office/drawing/2014/main" id="{8FFC31F0-BD9E-B3A0-7617-885241964B69}"/>
                </a:ext>
              </a:extLst>
            </p:cNvPr>
            <p:cNvCxnSpPr/>
            <p:nvPr/>
          </p:nvCxnSpPr>
          <p:spPr>
            <a:xfrm flipH="1">
              <a:off x="1040950" y="526856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7" name="Google Shape;941;p25">
              <a:extLst>
                <a:ext uri="{FF2B5EF4-FFF2-40B4-BE49-F238E27FC236}">
                  <a16:creationId xmlns:a16="http://schemas.microsoft.com/office/drawing/2014/main" id="{8F5957F6-85A0-293F-1165-66FA2F44616B}"/>
                </a:ext>
              </a:extLst>
            </p:cNvPr>
            <p:cNvCxnSpPr/>
            <p:nvPr/>
          </p:nvCxnSpPr>
          <p:spPr>
            <a:xfrm flipH="1">
              <a:off x="1040950" y="540719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8" name="Google Shape;942;p25">
              <a:extLst>
                <a:ext uri="{FF2B5EF4-FFF2-40B4-BE49-F238E27FC236}">
                  <a16:creationId xmlns:a16="http://schemas.microsoft.com/office/drawing/2014/main" id="{A728D6DD-C204-DF51-8ED1-44A2DA6D7038}"/>
                </a:ext>
              </a:extLst>
            </p:cNvPr>
            <p:cNvCxnSpPr/>
            <p:nvPr/>
          </p:nvCxnSpPr>
          <p:spPr>
            <a:xfrm flipH="1">
              <a:off x="1040950" y="5545820"/>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9" name="Google Shape;943;p25">
              <a:extLst>
                <a:ext uri="{FF2B5EF4-FFF2-40B4-BE49-F238E27FC236}">
                  <a16:creationId xmlns:a16="http://schemas.microsoft.com/office/drawing/2014/main" id="{548D9309-C85E-B3C4-3E49-4B4951BA0E43}"/>
                </a:ext>
              </a:extLst>
            </p:cNvPr>
            <p:cNvCxnSpPr/>
            <p:nvPr/>
          </p:nvCxnSpPr>
          <p:spPr>
            <a:xfrm flipH="1">
              <a:off x="1040950" y="5684448"/>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0" name="Google Shape;944;p25">
              <a:extLst>
                <a:ext uri="{FF2B5EF4-FFF2-40B4-BE49-F238E27FC236}">
                  <a16:creationId xmlns:a16="http://schemas.microsoft.com/office/drawing/2014/main" id="{4C6F857B-134D-421D-C8FE-C69A4A5EA1E8}"/>
                </a:ext>
              </a:extLst>
            </p:cNvPr>
            <p:cNvCxnSpPr/>
            <p:nvPr/>
          </p:nvCxnSpPr>
          <p:spPr>
            <a:xfrm flipH="1">
              <a:off x="1040850" y="582307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41" name="Google Shape;945;p25">
              <a:extLst>
                <a:ext uri="{FF2B5EF4-FFF2-40B4-BE49-F238E27FC236}">
                  <a16:creationId xmlns:a16="http://schemas.microsoft.com/office/drawing/2014/main" id="{9A6FC7C8-90CB-6E9D-DB0C-4E8815527766}"/>
                </a:ext>
              </a:extLst>
            </p:cNvPr>
            <p:cNvCxnSpPr/>
            <p:nvPr/>
          </p:nvCxnSpPr>
          <p:spPr>
            <a:xfrm flipH="1">
              <a:off x="1040950" y="595180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2" name="Google Shape;946;p25">
              <a:extLst>
                <a:ext uri="{FF2B5EF4-FFF2-40B4-BE49-F238E27FC236}">
                  <a16:creationId xmlns:a16="http://schemas.microsoft.com/office/drawing/2014/main" id="{AF534605-5AD8-EAE6-F394-E8629B26B893}"/>
                </a:ext>
              </a:extLst>
            </p:cNvPr>
            <p:cNvCxnSpPr/>
            <p:nvPr/>
          </p:nvCxnSpPr>
          <p:spPr>
            <a:xfrm flipH="1">
              <a:off x="1040950" y="609043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3" name="Google Shape;947;p25">
              <a:extLst>
                <a:ext uri="{FF2B5EF4-FFF2-40B4-BE49-F238E27FC236}">
                  <a16:creationId xmlns:a16="http://schemas.microsoft.com/office/drawing/2014/main" id="{820F7FB7-04BE-637A-4108-0D04FE4D0511}"/>
                </a:ext>
              </a:extLst>
            </p:cNvPr>
            <p:cNvCxnSpPr/>
            <p:nvPr/>
          </p:nvCxnSpPr>
          <p:spPr>
            <a:xfrm flipH="1">
              <a:off x="1040950" y="6229060"/>
              <a:ext cx="150900" cy="159600"/>
            </a:xfrm>
            <a:prstGeom prst="straightConnector1">
              <a:avLst/>
            </a:prstGeom>
            <a:noFill/>
            <a:ln w="38100" cap="flat" cmpd="sng">
              <a:solidFill>
                <a:srgbClr val="C00000"/>
              </a:solidFill>
              <a:prstDash val="solid"/>
              <a:round/>
              <a:headEnd type="none" w="med" len="med"/>
              <a:tailEnd type="none" w="med" len="med"/>
            </a:ln>
          </p:spPr>
        </p:cxnSp>
      </p:grpSp>
      <p:grpSp>
        <p:nvGrpSpPr>
          <p:cNvPr id="44" name="Google Shape;948;p25">
            <a:extLst>
              <a:ext uri="{FF2B5EF4-FFF2-40B4-BE49-F238E27FC236}">
                <a16:creationId xmlns:a16="http://schemas.microsoft.com/office/drawing/2014/main" id="{0A4A5A85-8E4D-7B1E-D2EE-23B19F17C2A8}"/>
              </a:ext>
            </a:extLst>
          </p:cNvPr>
          <p:cNvGrpSpPr/>
          <p:nvPr/>
        </p:nvGrpSpPr>
        <p:grpSpPr>
          <a:xfrm>
            <a:off x="1948070" y="1721474"/>
            <a:ext cx="3655493" cy="3603448"/>
            <a:chOff x="1032050" y="3902075"/>
            <a:chExt cx="2608005" cy="2504850"/>
          </a:xfrm>
        </p:grpSpPr>
        <p:sp>
          <p:nvSpPr>
            <p:cNvPr id="45" name="Google Shape;949;p25">
              <a:extLst>
                <a:ext uri="{FF2B5EF4-FFF2-40B4-BE49-F238E27FC236}">
                  <a16:creationId xmlns:a16="http://schemas.microsoft.com/office/drawing/2014/main" id="{FA719581-8B50-8DC1-5B86-608DB07F1A1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rgbClr val="C00000"/>
              </a:solidFill>
              <a:prstDash val="solid"/>
              <a:round/>
              <a:headEnd type="none" w="med" len="med"/>
              <a:tailEnd type="none" w="med" len="med"/>
            </a:ln>
          </p:spPr>
          <p:txBody>
            <a:bodyPr/>
            <a:lstStyle/>
            <a:p>
              <a:endParaRPr lang="en-US"/>
            </a:p>
          </p:txBody>
        </p:sp>
        <p:sp>
          <p:nvSpPr>
            <p:cNvPr id="46" name="Google Shape;950;p25">
              <a:extLst>
                <a:ext uri="{FF2B5EF4-FFF2-40B4-BE49-F238E27FC236}">
                  <a16:creationId xmlns:a16="http://schemas.microsoft.com/office/drawing/2014/main" id="{FC137F34-4E45-B2E6-966A-588F72243BC7}"/>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rgbClr val="C00000"/>
              </a:solidFill>
              <a:prstDash val="solid"/>
              <a:round/>
              <a:headEnd type="none" w="med" len="med"/>
              <a:tailEnd type="none" w="med" len="med"/>
            </a:ln>
          </p:spPr>
          <p:txBody>
            <a:bodyPr/>
            <a:lstStyle/>
            <a:p>
              <a:endParaRPr lang="en-US"/>
            </a:p>
          </p:txBody>
        </p:sp>
        <p:cxnSp>
          <p:nvCxnSpPr>
            <p:cNvPr id="47" name="Google Shape;951;p25">
              <a:extLst>
                <a:ext uri="{FF2B5EF4-FFF2-40B4-BE49-F238E27FC236}">
                  <a16:creationId xmlns:a16="http://schemas.microsoft.com/office/drawing/2014/main" id="{8DBDCC9E-F110-27D0-3508-6C5DBF71AA66}"/>
                </a:ext>
              </a:extLst>
            </p:cNvPr>
            <p:cNvCxnSpPr/>
            <p:nvPr/>
          </p:nvCxnSpPr>
          <p:spPr>
            <a:xfrm flipH="1">
              <a:off x="1040950" y="404071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8" name="Google Shape;952;p25">
              <a:extLst>
                <a:ext uri="{FF2B5EF4-FFF2-40B4-BE49-F238E27FC236}">
                  <a16:creationId xmlns:a16="http://schemas.microsoft.com/office/drawing/2014/main" id="{6054C232-0443-3990-85A7-B2273584C5E1}"/>
                </a:ext>
              </a:extLst>
            </p:cNvPr>
            <p:cNvCxnSpPr/>
            <p:nvPr/>
          </p:nvCxnSpPr>
          <p:spPr>
            <a:xfrm flipH="1">
              <a:off x="1040950" y="417933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9" name="Google Shape;953;p25">
              <a:extLst>
                <a:ext uri="{FF2B5EF4-FFF2-40B4-BE49-F238E27FC236}">
                  <a16:creationId xmlns:a16="http://schemas.microsoft.com/office/drawing/2014/main" id="{2786036B-BEB4-3A05-53E3-F395A43DF02E}"/>
                </a:ext>
              </a:extLst>
            </p:cNvPr>
            <p:cNvCxnSpPr/>
            <p:nvPr/>
          </p:nvCxnSpPr>
          <p:spPr>
            <a:xfrm flipH="1">
              <a:off x="1040950" y="431796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50" name="Google Shape;954;p25">
              <a:extLst>
                <a:ext uri="{FF2B5EF4-FFF2-40B4-BE49-F238E27FC236}">
                  <a16:creationId xmlns:a16="http://schemas.microsoft.com/office/drawing/2014/main" id="{2DF44E7C-AB64-F5F2-238A-A67F69E0218C}"/>
                </a:ext>
              </a:extLst>
            </p:cNvPr>
            <p:cNvCxnSpPr/>
            <p:nvPr/>
          </p:nvCxnSpPr>
          <p:spPr>
            <a:xfrm flipH="1">
              <a:off x="1041000" y="4467950"/>
              <a:ext cx="146700" cy="138300"/>
            </a:xfrm>
            <a:prstGeom prst="straightConnector1">
              <a:avLst/>
            </a:prstGeom>
            <a:noFill/>
            <a:ln w="38100" cap="flat" cmpd="sng">
              <a:solidFill>
                <a:srgbClr val="C00000"/>
              </a:solidFill>
              <a:prstDash val="solid"/>
              <a:round/>
              <a:headEnd type="none" w="med" len="med"/>
              <a:tailEnd type="none" w="med" len="med"/>
            </a:ln>
          </p:spPr>
        </p:cxnSp>
        <p:cxnSp>
          <p:nvCxnSpPr>
            <p:cNvPr id="51" name="Google Shape;955;p25">
              <a:extLst>
                <a:ext uri="{FF2B5EF4-FFF2-40B4-BE49-F238E27FC236}">
                  <a16:creationId xmlns:a16="http://schemas.microsoft.com/office/drawing/2014/main" id="{1A39EAB7-4D8B-6682-75E7-FD2CCD9BA266}"/>
                </a:ext>
              </a:extLst>
            </p:cNvPr>
            <p:cNvCxnSpPr/>
            <p:nvPr/>
          </p:nvCxnSpPr>
          <p:spPr>
            <a:xfrm flipH="1">
              <a:off x="116934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2" name="Google Shape;956;p25">
              <a:extLst>
                <a:ext uri="{FF2B5EF4-FFF2-40B4-BE49-F238E27FC236}">
                  <a16:creationId xmlns:a16="http://schemas.microsoft.com/office/drawing/2014/main" id="{D8A3A9E5-6B1F-AAAF-39DA-307C5512479A}"/>
                </a:ext>
              </a:extLst>
            </p:cNvPr>
            <p:cNvCxnSpPr/>
            <p:nvPr/>
          </p:nvCxnSpPr>
          <p:spPr>
            <a:xfrm flipH="1">
              <a:off x="129783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3" name="Google Shape;957;p25">
              <a:extLst>
                <a:ext uri="{FF2B5EF4-FFF2-40B4-BE49-F238E27FC236}">
                  <a16:creationId xmlns:a16="http://schemas.microsoft.com/office/drawing/2014/main" id="{A396B1D9-0621-C534-7DAF-B2CC1C23D6B1}"/>
                </a:ext>
              </a:extLst>
            </p:cNvPr>
            <p:cNvCxnSpPr/>
            <p:nvPr/>
          </p:nvCxnSpPr>
          <p:spPr>
            <a:xfrm flipH="1">
              <a:off x="142632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4" name="Google Shape;958;p25">
              <a:extLst>
                <a:ext uri="{FF2B5EF4-FFF2-40B4-BE49-F238E27FC236}">
                  <a16:creationId xmlns:a16="http://schemas.microsoft.com/office/drawing/2014/main" id="{217D5714-1498-F86A-D2AB-89366B4113BB}"/>
                </a:ext>
              </a:extLst>
            </p:cNvPr>
            <p:cNvCxnSpPr/>
            <p:nvPr/>
          </p:nvCxnSpPr>
          <p:spPr>
            <a:xfrm flipH="1">
              <a:off x="155481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5" name="Google Shape;959;p25">
              <a:extLst>
                <a:ext uri="{FF2B5EF4-FFF2-40B4-BE49-F238E27FC236}">
                  <a16:creationId xmlns:a16="http://schemas.microsoft.com/office/drawing/2014/main" id="{A891EEC4-8C69-5F34-34B8-30FCDC27D24C}"/>
                </a:ext>
              </a:extLst>
            </p:cNvPr>
            <p:cNvCxnSpPr/>
            <p:nvPr/>
          </p:nvCxnSpPr>
          <p:spPr>
            <a:xfrm flipH="1">
              <a:off x="168330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6" name="Google Shape;960;p25">
              <a:extLst>
                <a:ext uri="{FF2B5EF4-FFF2-40B4-BE49-F238E27FC236}">
                  <a16:creationId xmlns:a16="http://schemas.microsoft.com/office/drawing/2014/main" id="{C6B88778-3A06-2A22-F850-8FF1A66F2562}"/>
                </a:ext>
              </a:extLst>
            </p:cNvPr>
            <p:cNvCxnSpPr/>
            <p:nvPr/>
          </p:nvCxnSpPr>
          <p:spPr>
            <a:xfrm flipH="1">
              <a:off x="181180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7" name="Google Shape;961;p25">
              <a:extLst>
                <a:ext uri="{FF2B5EF4-FFF2-40B4-BE49-F238E27FC236}">
                  <a16:creationId xmlns:a16="http://schemas.microsoft.com/office/drawing/2014/main" id="{A108A0E4-DCC4-1AD4-15A1-AFB78E4D9A61}"/>
                </a:ext>
              </a:extLst>
            </p:cNvPr>
            <p:cNvCxnSpPr/>
            <p:nvPr/>
          </p:nvCxnSpPr>
          <p:spPr>
            <a:xfrm flipH="1">
              <a:off x="194596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8" name="Google Shape;962;p25">
              <a:extLst>
                <a:ext uri="{FF2B5EF4-FFF2-40B4-BE49-F238E27FC236}">
                  <a16:creationId xmlns:a16="http://schemas.microsoft.com/office/drawing/2014/main" id="{E842AB53-561B-0D79-A2D6-9EB800552878}"/>
                </a:ext>
              </a:extLst>
            </p:cNvPr>
            <p:cNvCxnSpPr/>
            <p:nvPr/>
          </p:nvCxnSpPr>
          <p:spPr>
            <a:xfrm flipH="1">
              <a:off x="207445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9" name="Google Shape;963;p25">
              <a:extLst>
                <a:ext uri="{FF2B5EF4-FFF2-40B4-BE49-F238E27FC236}">
                  <a16:creationId xmlns:a16="http://schemas.microsoft.com/office/drawing/2014/main" id="{20DF1797-B5BF-24BF-DDB4-CC2A2E315B99}"/>
                </a:ext>
              </a:extLst>
            </p:cNvPr>
            <p:cNvCxnSpPr/>
            <p:nvPr/>
          </p:nvCxnSpPr>
          <p:spPr>
            <a:xfrm flipH="1">
              <a:off x="220294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0" name="Google Shape;964;p25">
              <a:extLst>
                <a:ext uri="{FF2B5EF4-FFF2-40B4-BE49-F238E27FC236}">
                  <a16:creationId xmlns:a16="http://schemas.microsoft.com/office/drawing/2014/main" id="{25FADA34-3AB9-B214-F5B4-29AAD739D1B2}"/>
                </a:ext>
              </a:extLst>
            </p:cNvPr>
            <p:cNvCxnSpPr/>
            <p:nvPr/>
          </p:nvCxnSpPr>
          <p:spPr>
            <a:xfrm flipH="1">
              <a:off x="233143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1" name="Google Shape;965;p25">
              <a:extLst>
                <a:ext uri="{FF2B5EF4-FFF2-40B4-BE49-F238E27FC236}">
                  <a16:creationId xmlns:a16="http://schemas.microsoft.com/office/drawing/2014/main" id="{12471CF4-546C-9ED8-CE7C-C311556FD1B5}"/>
                </a:ext>
              </a:extLst>
            </p:cNvPr>
            <p:cNvCxnSpPr/>
            <p:nvPr/>
          </p:nvCxnSpPr>
          <p:spPr>
            <a:xfrm flipH="1">
              <a:off x="245992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2" name="Google Shape;966;p25">
              <a:extLst>
                <a:ext uri="{FF2B5EF4-FFF2-40B4-BE49-F238E27FC236}">
                  <a16:creationId xmlns:a16="http://schemas.microsoft.com/office/drawing/2014/main" id="{5D850604-096C-BB96-5C73-35444E86DC22}"/>
                </a:ext>
              </a:extLst>
            </p:cNvPr>
            <p:cNvCxnSpPr/>
            <p:nvPr/>
          </p:nvCxnSpPr>
          <p:spPr>
            <a:xfrm flipH="1">
              <a:off x="258842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3" name="Google Shape;967;p25">
              <a:extLst>
                <a:ext uri="{FF2B5EF4-FFF2-40B4-BE49-F238E27FC236}">
                  <a16:creationId xmlns:a16="http://schemas.microsoft.com/office/drawing/2014/main" id="{9429F0DF-F88F-CAB4-0910-3A98EA51E0A6}"/>
                </a:ext>
              </a:extLst>
            </p:cNvPr>
            <p:cNvCxnSpPr/>
            <p:nvPr/>
          </p:nvCxnSpPr>
          <p:spPr>
            <a:xfrm flipH="1">
              <a:off x="271691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4" name="Google Shape;968;p25">
              <a:extLst>
                <a:ext uri="{FF2B5EF4-FFF2-40B4-BE49-F238E27FC236}">
                  <a16:creationId xmlns:a16="http://schemas.microsoft.com/office/drawing/2014/main" id="{8DB5A88F-5B59-85C9-C62D-9D61561F7628}"/>
                </a:ext>
              </a:extLst>
            </p:cNvPr>
            <p:cNvCxnSpPr/>
            <p:nvPr/>
          </p:nvCxnSpPr>
          <p:spPr>
            <a:xfrm flipH="1">
              <a:off x="2838487"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5" name="Google Shape;969;p25">
              <a:extLst>
                <a:ext uri="{FF2B5EF4-FFF2-40B4-BE49-F238E27FC236}">
                  <a16:creationId xmlns:a16="http://schemas.microsoft.com/office/drawing/2014/main" id="{ED96B9F3-42AF-DB78-1682-23B53592F1A3}"/>
                </a:ext>
              </a:extLst>
            </p:cNvPr>
            <p:cNvCxnSpPr/>
            <p:nvPr/>
          </p:nvCxnSpPr>
          <p:spPr>
            <a:xfrm flipH="1">
              <a:off x="296697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6" name="Google Shape;970;p25">
              <a:extLst>
                <a:ext uri="{FF2B5EF4-FFF2-40B4-BE49-F238E27FC236}">
                  <a16:creationId xmlns:a16="http://schemas.microsoft.com/office/drawing/2014/main" id="{3EF5FB82-1131-BBD0-092A-C3EDE72DD07F}"/>
                </a:ext>
              </a:extLst>
            </p:cNvPr>
            <p:cNvCxnSpPr/>
            <p:nvPr/>
          </p:nvCxnSpPr>
          <p:spPr>
            <a:xfrm flipH="1">
              <a:off x="309547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7" name="Google Shape;971;p25">
              <a:extLst>
                <a:ext uri="{FF2B5EF4-FFF2-40B4-BE49-F238E27FC236}">
                  <a16:creationId xmlns:a16="http://schemas.microsoft.com/office/drawing/2014/main" id="{55885337-1901-BE56-C094-8BB763655021}"/>
                </a:ext>
              </a:extLst>
            </p:cNvPr>
            <p:cNvCxnSpPr/>
            <p:nvPr/>
          </p:nvCxnSpPr>
          <p:spPr>
            <a:xfrm flipH="1">
              <a:off x="322396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8" name="Google Shape;972;p25">
              <a:extLst>
                <a:ext uri="{FF2B5EF4-FFF2-40B4-BE49-F238E27FC236}">
                  <a16:creationId xmlns:a16="http://schemas.microsoft.com/office/drawing/2014/main" id="{970C58D7-CC0D-94FA-AD5D-5AF68EADD569}"/>
                </a:ext>
              </a:extLst>
            </p:cNvPr>
            <p:cNvCxnSpPr/>
            <p:nvPr/>
          </p:nvCxnSpPr>
          <p:spPr>
            <a:xfrm flipH="1">
              <a:off x="335245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9" name="Google Shape;973;p25">
              <a:extLst>
                <a:ext uri="{FF2B5EF4-FFF2-40B4-BE49-F238E27FC236}">
                  <a16:creationId xmlns:a16="http://schemas.microsoft.com/office/drawing/2014/main" id="{E9555AC4-9E52-1755-29F1-9C967CBEDD38}"/>
                </a:ext>
              </a:extLst>
            </p:cNvPr>
            <p:cNvCxnSpPr/>
            <p:nvPr/>
          </p:nvCxnSpPr>
          <p:spPr>
            <a:xfrm flipH="1">
              <a:off x="1040950" y="4585323"/>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0" name="Google Shape;974;p25">
              <a:extLst>
                <a:ext uri="{FF2B5EF4-FFF2-40B4-BE49-F238E27FC236}">
                  <a16:creationId xmlns:a16="http://schemas.microsoft.com/office/drawing/2014/main" id="{B50AB53D-6C7D-0BF7-D5E0-EA438984D75F}"/>
                </a:ext>
              </a:extLst>
            </p:cNvPr>
            <p:cNvCxnSpPr/>
            <p:nvPr/>
          </p:nvCxnSpPr>
          <p:spPr>
            <a:xfrm flipH="1">
              <a:off x="1040950" y="472395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1" name="Google Shape;975;p25">
              <a:extLst>
                <a:ext uri="{FF2B5EF4-FFF2-40B4-BE49-F238E27FC236}">
                  <a16:creationId xmlns:a16="http://schemas.microsoft.com/office/drawing/2014/main" id="{A72344ED-46B3-C558-BF74-2C6CF391C7E0}"/>
                </a:ext>
              </a:extLst>
            </p:cNvPr>
            <p:cNvCxnSpPr/>
            <p:nvPr/>
          </p:nvCxnSpPr>
          <p:spPr>
            <a:xfrm flipH="1">
              <a:off x="1040950" y="486257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2" name="Google Shape;976;p25">
              <a:extLst>
                <a:ext uri="{FF2B5EF4-FFF2-40B4-BE49-F238E27FC236}">
                  <a16:creationId xmlns:a16="http://schemas.microsoft.com/office/drawing/2014/main" id="{8E114C99-BDA4-9E60-EB09-77453C763704}"/>
                </a:ext>
              </a:extLst>
            </p:cNvPr>
            <p:cNvCxnSpPr/>
            <p:nvPr/>
          </p:nvCxnSpPr>
          <p:spPr>
            <a:xfrm flipH="1">
              <a:off x="1040950" y="500120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3" name="Google Shape;977;p25">
              <a:extLst>
                <a:ext uri="{FF2B5EF4-FFF2-40B4-BE49-F238E27FC236}">
                  <a16:creationId xmlns:a16="http://schemas.microsoft.com/office/drawing/2014/main" id="{0E1EF919-4A0F-86DD-6901-428898DFA8C7}"/>
                </a:ext>
              </a:extLst>
            </p:cNvPr>
            <p:cNvCxnSpPr/>
            <p:nvPr/>
          </p:nvCxnSpPr>
          <p:spPr>
            <a:xfrm flipH="1">
              <a:off x="1040850" y="513983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74" name="Google Shape;978;p25">
              <a:extLst>
                <a:ext uri="{FF2B5EF4-FFF2-40B4-BE49-F238E27FC236}">
                  <a16:creationId xmlns:a16="http://schemas.microsoft.com/office/drawing/2014/main" id="{7C4D2E19-D73F-3EF3-5170-B5D7985DBD86}"/>
                </a:ext>
              </a:extLst>
            </p:cNvPr>
            <p:cNvCxnSpPr/>
            <p:nvPr/>
          </p:nvCxnSpPr>
          <p:spPr>
            <a:xfrm flipH="1">
              <a:off x="1040950" y="526856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5" name="Google Shape;979;p25">
              <a:extLst>
                <a:ext uri="{FF2B5EF4-FFF2-40B4-BE49-F238E27FC236}">
                  <a16:creationId xmlns:a16="http://schemas.microsoft.com/office/drawing/2014/main" id="{4A11D5AB-C54D-87AB-FDBB-02F3156C8FB9}"/>
                </a:ext>
              </a:extLst>
            </p:cNvPr>
            <p:cNvCxnSpPr/>
            <p:nvPr/>
          </p:nvCxnSpPr>
          <p:spPr>
            <a:xfrm flipH="1">
              <a:off x="1040950" y="540719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6" name="Google Shape;980;p25">
              <a:extLst>
                <a:ext uri="{FF2B5EF4-FFF2-40B4-BE49-F238E27FC236}">
                  <a16:creationId xmlns:a16="http://schemas.microsoft.com/office/drawing/2014/main" id="{9C8279C2-C756-7FC2-E2B6-58F95E6C61B4}"/>
                </a:ext>
              </a:extLst>
            </p:cNvPr>
            <p:cNvCxnSpPr/>
            <p:nvPr/>
          </p:nvCxnSpPr>
          <p:spPr>
            <a:xfrm flipH="1">
              <a:off x="1040950" y="5545820"/>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7" name="Google Shape;981;p25">
              <a:extLst>
                <a:ext uri="{FF2B5EF4-FFF2-40B4-BE49-F238E27FC236}">
                  <a16:creationId xmlns:a16="http://schemas.microsoft.com/office/drawing/2014/main" id="{E0FD5036-396C-8519-3BF8-D198E176C5A0}"/>
                </a:ext>
              </a:extLst>
            </p:cNvPr>
            <p:cNvCxnSpPr/>
            <p:nvPr/>
          </p:nvCxnSpPr>
          <p:spPr>
            <a:xfrm flipH="1">
              <a:off x="1040950" y="5684448"/>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8" name="Google Shape;982;p25">
              <a:extLst>
                <a:ext uri="{FF2B5EF4-FFF2-40B4-BE49-F238E27FC236}">
                  <a16:creationId xmlns:a16="http://schemas.microsoft.com/office/drawing/2014/main" id="{7A47243A-D051-4A80-8135-3B32734A3028}"/>
                </a:ext>
              </a:extLst>
            </p:cNvPr>
            <p:cNvCxnSpPr/>
            <p:nvPr/>
          </p:nvCxnSpPr>
          <p:spPr>
            <a:xfrm flipH="1">
              <a:off x="1040850" y="582307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79" name="Google Shape;983;p25">
              <a:extLst>
                <a:ext uri="{FF2B5EF4-FFF2-40B4-BE49-F238E27FC236}">
                  <a16:creationId xmlns:a16="http://schemas.microsoft.com/office/drawing/2014/main" id="{A2B48920-C9BF-1E8D-3522-FA0EBBD7713A}"/>
                </a:ext>
              </a:extLst>
            </p:cNvPr>
            <p:cNvCxnSpPr/>
            <p:nvPr/>
          </p:nvCxnSpPr>
          <p:spPr>
            <a:xfrm flipH="1">
              <a:off x="1040950" y="595180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80" name="Google Shape;984;p25">
              <a:extLst>
                <a:ext uri="{FF2B5EF4-FFF2-40B4-BE49-F238E27FC236}">
                  <a16:creationId xmlns:a16="http://schemas.microsoft.com/office/drawing/2014/main" id="{5E0A929F-2DF3-0A22-C66D-6CA840F4FF3D}"/>
                </a:ext>
              </a:extLst>
            </p:cNvPr>
            <p:cNvCxnSpPr/>
            <p:nvPr/>
          </p:nvCxnSpPr>
          <p:spPr>
            <a:xfrm flipH="1">
              <a:off x="1040950" y="609043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81" name="Google Shape;985;p25">
              <a:extLst>
                <a:ext uri="{FF2B5EF4-FFF2-40B4-BE49-F238E27FC236}">
                  <a16:creationId xmlns:a16="http://schemas.microsoft.com/office/drawing/2014/main" id="{0431680F-3270-B376-8F97-4E89631BE0C1}"/>
                </a:ext>
              </a:extLst>
            </p:cNvPr>
            <p:cNvCxnSpPr/>
            <p:nvPr/>
          </p:nvCxnSpPr>
          <p:spPr>
            <a:xfrm flipH="1">
              <a:off x="1040950" y="6229060"/>
              <a:ext cx="150900" cy="159600"/>
            </a:xfrm>
            <a:prstGeom prst="straightConnector1">
              <a:avLst/>
            </a:prstGeom>
            <a:noFill/>
            <a:ln w="38100" cap="flat" cmpd="sng">
              <a:solidFill>
                <a:srgbClr val="C00000"/>
              </a:solidFill>
              <a:prstDash val="solid"/>
              <a:round/>
              <a:headEnd type="none" w="med" len="med"/>
              <a:tailEnd type="none" w="med" len="med"/>
            </a:ln>
          </p:spPr>
        </p:cxnSp>
      </p:grpSp>
      <p:sp>
        <p:nvSpPr>
          <p:cNvPr id="84" name="Rectangle 6">
            <a:extLst>
              <a:ext uri="{FF2B5EF4-FFF2-40B4-BE49-F238E27FC236}">
                <a16:creationId xmlns:a16="http://schemas.microsoft.com/office/drawing/2014/main" id="{8B673CD4-E44D-F38D-336D-074F04662CFF}"/>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88" name="Rectangle: Rounded Corners 1">
            <a:extLst>
              <a:ext uri="{FF2B5EF4-FFF2-40B4-BE49-F238E27FC236}">
                <a16:creationId xmlns:a16="http://schemas.microsoft.com/office/drawing/2014/main" id="{25F2F330-4381-99E2-96DA-D10E9EE15015}"/>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1800" dirty="0">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هدف </a:t>
            </a:r>
            <a:r>
              <a:rPr lang="ar-SA" sz="1800" dirty="0">
                <a:effectLst/>
                <a:latin typeface="Dubai Medium" panose="020B0503030403030204" pitchFamily="34" charset="-78"/>
                <a:ea typeface="Calibri" panose="020F0502020204030204" pitchFamily="34" charset="0"/>
                <a:cs typeface="Dubai Medium" panose="020B0503030403030204" pitchFamily="34" charset="-78"/>
              </a:rPr>
              <a:t>: أن يطابق الطفل المشاعر بمثلها</a:t>
            </a:r>
            <a:endParaRPr lang="en-AE" sz="1800" dirty="0">
              <a:effectLst/>
              <a:latin typeface="Dubai Medium" panose="020B0503030403030204" pitchFamily="34" charset="-78"/>
              <a:ea typeface="Calibri" panose="020F0502020204030204" pitchFamily="34" charset="0"/>
              <a:cs typeface="Dubai Medium" panose="020B0503030403030204" pitchFamily="34" charset="-78"/>
            </a:endParaRPr>
          </a:p>
        </p:txBody>
      </p:sp>
      <p:pic>
        <p:nvPicPr>
          <p:cNvPr id="43018" name="Picture 10" descr="Free Laugh Pictures, Download Free Laugh Pictures png images, Free ClipArts  on Clipart Library">
            <a:extLst>
              <a:ext uri="{FF2B5EF4-FFF2-40B4-BE49-F238E27FC236}">
                <a16:creationId xmlns:a16="http://schemas.microsoft.com/office/drawing/2014/main" id="{46EFE71C-E558-B290-5282-73F544DE1A1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17658" y="2349942"/>
            <a:ext cx="2262364" cy="2272464"/>
          </a:xfrm>
          <a:prstGeom prst="rect">
            <a:avLst/>
          </a:prstGeom>
          <a:noFill/>
          <a:extLst>
            <a:ext uri="{909E8E84-426E-40DD-AFC4-6F175D3DCCD1}">
              <a14:hiddenFill xmlns:a14="http://schemas.microsoft.com/office/drawing/2010/main">
                <a:solidFill>
                  <a:srgbClr val="FFFFFF"/>
                </a:solidFill>
              </a14:hiddenFill>
            </a:ext>
          </a:extLst>
        </p:spPr>
      </p:pic>
      <p:pic>
        <p:nvPicPr>
          <p:cNvPr id="43020" name="Picture 12" descr="Free Crying Student Cliparts, Download Free Crying Student Cliparts png  images, Free ClipArts on Clipart Library">
            <a:extLst>
              <a:ext uri="{FF2B5EF4-FFF2-40B4-BE49-F238E27FC236}">
                <a16:creationId xmlns:a16="http://schemas.microsoft.com/office/drawing/2014/main" id="{42D99201-635A-3B64-3FFA-4CBA4248BAAB}"/>
              </a:ext>
            </a:extLst>
          </p:cNvPr>
          <p:cNvPicPr>
            <a:picLocks noChangeAspect="1" noChangeArrowheads="1"/>
          </p:cNvPicPr>
          <p:nvPr/>
        </p:nvPicPr>
        <p:blipFill>
          <a:blip r:embed="rId3">
            <a:clrChange>
              <a:clrFrom>
                <a:srgbClr val="F7F7F7"/>
              </a:clrFrom>
              <a:clrTo>
                <a:srgbClr val="F7F7F7">
                  <a:alpha val="0"/>
                </a:srgbClr>
              </a:clrTo>
            </a:clrChange>
            <a:extLst>
              <a:ext uri="{28A0092B-C50C-407E-A947-70E740481C1C}">
                <a14:useLocalDpi xmlns:a14="http://schemas.microsoft.com/office/drawing/2010/main" val="0"/>
              </a:ext>
            </a:extLst>
          </a:blip>
          <a:srcRect/>
          <a:stretch>
            <a:fillRect/>
          </a:stretch>
        </p:blipFill>
        <p:spPr bwMode="auto">
          <a:xfrm>
            <a:off x="2797170" y="6247258"/>
            <a:ext cx="1991030" cy="2432391"/>
          </a:xfrm>
          <a:prstGeom prst="rect">
            <a:avLst/>
          </a:prstGeom>
          <a:noFill/>
          <a:extLst>
            <a:ext uri="{909E8E84-426E-40DD-AFC4-6F175D3DCCD1}">
              <a14:hiddenFill xmlns:a14="http://schemas.microsoft.com/office/drawing/2010/main">
                <a:solidFill>
                  <a:srgbClr val="FFFFFF"/>
                </a:solidFill>
              </a14:hiddenFill>
            </a:ext>
          </a:extLst>
        </p:spPr>
      </p:pic>
      <p:sp>
        <p:nvSpPr>
          <p:cNvPr id="90" name="TextBox 89">
            <a:extLst>
              <a:ext uri="{FF2B5EF4-FFF2-40B4-BE49-F238E27FC236}">
                <a16:creationId xmlns:a16="http://schemas.microsoft.com/office/drawing/2014/main" id="{E63B9DE4-E0ED-0AA5-A2D7-E93CCFFA1EE2}"/>
              </a:ext>
            </a:extLst>
          </p:cNvPr>
          <p:cNvSpPr txBox="1"/>
          <p:nvPr/>
        </p:nvSpPr>
        <p:spPr>
          <a:xfrm>
            <a:off x="5788192" y="4192008"/>
            <a:ext cx="1226618"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فرحان</a:t>
            </a:r>
            <a:endParaRPr lang="en-AE" b="1" dirty="0">
              <a:latin typeface="Dubai Medium" panose="020B0503030403030204" pitchFamily="34" charset="-78"/>
              <a:cs typeface="Dubai Medium" panose="020B0503030403030204" pitchFamily="34" charset="-78"/>
            </a:endParaRPr>
          </a:p>
        </p:txBody>
      </p:sp>
      <p:sp>
        <p:nvSpPr>
          <p:cNvPr id="92" name="TextBox 91">
            <a:extLst>
              <a:ext uri="{FF2B5EF4-FFF2-40B4-BE49-F238E27FC236}">
                <a16:creationId xmlns:a16="http://schemas.microsoft.com/office/drawing/2014/main" id="{4B6031E1-CCCA-C39F-1888-3690D7554F01}"/>
              </a:ext>
            </a:extLst>
          </p:cNvPr>
          <p:cNvSpPr txBox="1"/>
          <p:nvPr/>
        </p:nvSpPr>
        <p:spPr>
          <a:xfrm>
            <a:off x="5706146" y="8238143"/>
            <a:ext cx="1056701"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يبكي</a:t>
            </a:r>
            <a:endParaRPr lang="en-AE" b="1" dirty="0">
              <a:latin typeface="Dubai Medium" panose="020B0503030403030204" pitchFamily="34" charset="-78"/>
              <a:cs typeface="Dubai Medium" panose="020B0503030403030204" pitchFamily="34" charset="-78"/>
            </a:endParaRPr>
          </a:p>
        </p:txBody>
      </p:sp>
    </p:spTree>
    <p:extLst>
      <p:ext uri="{BB962C8B-B14F-4D97-AF65-F5344CB8AC3E}">
        <p14:creationId xmlns:p14="http://schemas.microsoft.com/office/powerpoint/2010/main" val="2193230854"/>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37B11DBF-1AA0-0480-121A-0A7EEEB1EA1E}"/>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grpSp>
        <p:nvGrpSpPr>
          <p:cNvPr id="6" name="Google Shape;910;p25">
            <a:extLst>
              <a:ext uri="{FF2B5EF4-FFF2-40B4-BE49-F238E27FC236}">
                <a16:creationId xmlns:a16="http://schemas.microsoft.com/office/drawing/2014/main" id="{B24D5FD8-6E28-8FCD-02B0-0B2D6B9E95C0}"/>
              </a:ext>
            </a:extLst>
          </p:cNvPr>
          <p:cNvGrpSpPr/>
          <p:nvPr/>
        </p:nvGrpSpPr>
        <p:grpSpPr>
          <a:xfrm>
            <a:off x="1948070" y="5674042"/>
            <a:ext cx="3655493" cy="3603448"/>
            <a:chOff x="1032050" y="3902075"/>
            <a:chExt cx="2608005" cy="2504850"/>
          </a:xfrm>
        </p:grpSpPr>
        <p:sp>
          <p:nvSpPr>
            <p:cNvPr id="7" name="Google Shape;911;p25">
              <a:extLst>
                <a:ext uri="{FF2B5EF4-FFF2-40B4-BE49-F238E27FC236}">
                  <a16:creationId xmlns:a16="http://schemas.microsoft.com/office/drawing/2014/main" id="{05397FCC-A8CA-6426-A07A-A63B3637D297}"/>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rgbClr val="C00000"/>
              </a:solidFill>
              <a:prstDash val="solid"/>
              <a:round/>
              <a:headEnd type="none" w="med" len="med"/>
              <a:tailEnd type="none" w="med" len="med"/>
            </a:ln>
          </p:spPr>
          <p:txBody>
            <a:bodyPr/>
            <a:lstStyle/>
            <a:p>
              <a:endParaRPr lang="en-US"/>
            </a:p>
          </p:txBody>
        </p:sp>
        <p:sp>
          <p:nvSpPr>
            <p:cNvPr id="8" name="Google Shape;912;p25">
              <a:extLst>
                <a:ext uri="{FF2B5EF4-FFF2-40B4-BE49-F238E27FC236}">
                  <a16:creationId xmlns:a16="http://schemas.microsoft.com/office/drawing/2014/main" id="{4ABBF383-227B-2113-93CD-1438BB7ED8AC}"/>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rgbClr val="C00000"/>
              </a:solidFill>
              <a:prstDash val="solid"/>
              <a:round/>
              <a:headEnd type="none" w="med" len="med"/>
              <a:tailEnd type="none" w="med" len="med"/>
            </a:ln>
          </p:spPr>
          <p:txBody>
            <a:bodyPr/>
            <a:lstStyle/>
            <a:p>
              <a:endParaRPr lang="en-US"/>
            </a:p>
          </p:txBody>
        </p:sp>
        <p:cxnSp>
          <p:nvCxnSpPr>
            <p:cNvPr id="9" name="Google Shape;913;p25">
              <a:extLst>
                <a:ext uri="{FF2B5EF4-FFF2-40B4-BE49-F238E27FC236}">
                  <a16:creationId xmlns:a16="http://schemas.microsoft.com/office/drawing/2014/main" id="{4C90A4F0-8A67-21C9-7AEB-C5C7B16380B7}"/>
                </a:ext>
              </a:extLst>
            </p:cNvPr>
            <p:cNvCxnSpPr/>
            <p:nvPr/>
          </p:nvCxnSpPr>
          <p:spPr>
            <a:xfrm flipH="1">
              <a:off x="1040950" y="404071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10" name="Google Shape;914;p25">
              <a:extLst>
                <a:ext uri="{FF2B5EF4-FFF2-40B4-BE49-F238E27FC236}">
                  <a16:creationId xmlns:a16="http://schemas.microsoft.com/office/drawing/2014/main" id="{F9E59913-C8D8-4398-1187-812CE501A83A}"/>
                </a:ext>
              </a:extLst>
            </p:cNvPr>
            <p:cNvCxnSpPr/>
            <p:nvPr/>
          </p:nvCxnSpPr>
          <p:spPr>
            <a:xfrm flipH="1">
              <a:off x="1040950" y="417933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11" name="Google Shape;915;p25">
              <a:extLst>
                <a:ext uri="{FF2B5EF4-FFF2-40B4-BE49-F238E27FC236}">
                  <a16:creationId xmlns:a16="http://schemas.microsoft.com/office/drawing/2014/main" id="{EBD07587-6927-376A-7681-75A5897B6872}"/>
                </a:ext>
              </a:extLst>
            </p:cNvPr>
            <p:cNvCxnSpPr/>
            <p:nvPr/>
          </p:nvCxnSpPr>
          <p:spPr>
            <a:xfrm flipH="1">
              <a:off x="1040950" y="431796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12" name="Google Shape;916;p25">
              <a:extLst>
                <a:ext uri="{FF2B5EF4-FFF2-40B4-BE49-F238E27FC236}">
                  <a16:creationId xmlns:a16="http://schemas.microsoft.com/office/drawing/2014/main" id="{9D2C764F-F02F-532D-61F7-B34DB6ED02EB}"/>
                </a:ext>
              </a:extLst>
            </p:cNvPr>
            <p:cNvCxnSpPr/>
            <p:nvPr/>
          </p:nvCxnSpPr>
          <p:spPr>
            <a:xfrm flipH="1">
              <a:off x="1041000" y="4467950"/>
              <a:ext cx="146700" cy="138300"/>
            </a:xfrm>
            <a:prstGeom prst="straightConnector1">
              <a:avLst/>
            </a:prstGeom>
            <a:noFill/>
            <a:ln w="38100" cap="flat" cmpd="sng">
              <a:solidFill>
                <a:srgbClr val="C00000"/>
              </a:solidFill>
              <a:prstDash val="solid"/>
              <a:round/>
              <a:headEnd type="none" w="med" len="med"/>
              <a:tailEnd type="none" w="med" len="med"/>
            </a:ln>
          </p:spPr>
        </p:cxnSp>
        <p:cxnSp>
          <p:nvCxnSpPr>
            <p:cNvPr id="13" name="Google Shape;917;p25">
              <a:extLst>
                <a:ext uri="{FF2B5EF4-FFF2-40B4-BE49-F238E27FC236}">
                  <a16:creationId xmlns:a16="http://schemas.microsoft.com/office/drawing/2014/main" id="{9947FE57-CB8A-9839-BEE7-C8381F558190}"/>
                </a:ext>
              </a:extLst>
            </p:cNvPr>
            <p:cNvCxnSpPr/>
            <p:nvPr/>
          </p:nvCxnSpPr>
          <p:spPr>
            <a:xfrm flipH="1">
              <a:off x="116934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4" name="Google Shape;918;p25">
              <a:extLst>
                <a:ext uri="{FF2B5EF4-FFF2-40B4-BE49-F238E27FC236}">
                  <a16:creationId xmlns:a16="http://schemas.microsoft.com/office/drawing/2014/main" id="{A1D2398A-37F8-AF2D-EB72-690AB04D114A}"/>
                </a:ext>
              </a:extLst>
            </p:cNvPr>
            <p:cNvCxnSpPr/>
            <p:nvPr/>
          </p:nvCxnSpPr>
          <p:spPr>
            <a:xfrm flipH="1">
              <a:off x="129783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5" name="Google Shape;919;p25">
              <a:extLst>
                <a:ext uri="{FF2B5EF4-FFF2-40B4-BE49-F238E27FC236}">
                  <a16:creationId xmlns:a16="http://schemas.microsoft.com/office/drawing/2014/main" id="{99F2751E-C174-3B9B-1471-12FD3BD852C2}"/>
                </a:ext>
              </a:extLst>
            </p:cNvPr>
            <p:cNvCxnSpPr/>
            <p:nvPr/>
          </p:nvCxnSpPr>
          <p:spPr>
            <a:xfrm flipH="1">
              <a:off x="142632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6" name="Google Shape;920;p25">
              <a:extLst>
                <a:ext uri="{FF2B5EF4-FFF2-40B4-BE49-F238E27FC236}">
                  <a16:creationId xmlns:a16="http://schemas.microsoft.com/office/drawing/2014/main" id="{E62B5497-74A3-7459-72B0-DE274056AC2C}"/>
                </a:ext>
              </a:extLst>
            </p:cNvPr>
            <p:cNvCxnSpPr/>
            <p:nvPr/>
          </p:nvCxnSpPr>
          <p:spPr>
            <a:xfrm flipH="1">
              <a:off x="155481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7" name="Google Shape;921;p25">
              <a:extLst>
                <a:ext uri="{FF2B5EF4-FFF2-40B4-BE49-F238E27FC236}">
                  <a16:creationId xmlns:a16="http://schemas.microsoft.com/office/drawing/2014/main" id="{9B3BDDE2-6A49-756C-C117-D8F78675CB24}"/>
                </a:ext>
              </a:extLst>
            </p:cNvPr>
            <p:cNvCxnSpPr/>
            <p:nvPr/>
          </p:nvCxnSpPr>
          <p:spPr>
            <a:xfrm flipH="1">
              <a:off x="168330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8" name="Google Shape;922;p25">
              <a:extLst>
                <a:ext uri="{FF2B5EF4-FFF2-40B4-BE49-F238E27FC236}">
                  <a16:creationId xmlns:a16="http://schemas.microsoft.com/office/drawing/2014/main" id="{D6BF8270-6785-C757-9447-EF5D624824A0}"/>
                </a:ext>
              </a:extLst>
            </p:cNvPr>
            <p:cNvCxnSpPr/>
            <p:nvPr/>
          </p:nvCxnSpPr>
          <p:spPr>
            <a:xfrm flipH="1">
              <a:off x="181180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19" name="Google Shape;923;p25">
              <a:extLst>
                <a:ext uri="{FF2B5EF4-FFF2-40B4-BE49-F238E27FC236}">
                  <a16:creationId xmlns:a16="http://schemas.microsoft.com/office/drawing/2014/main" id="{E522EE7A-E009-08F8-CBFF-E78BDC6EDDA5}"/>
                </a:ext>
              </a:extLst>
            </p:cNvPr>
            <p:cNvCxnSpPr/>
            <p:nvPr/>
          </p:nvCxnSpPr>
          <p:spPr>
            <a:xfrm flipH="1">
              <a:off x="194596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0" name="Google Shape;924;p25">
              <a:extLst>
                <a:ext uri="{FF2B5EF4-FFF2-40B4-BE49-F238E27FC236}">
                  <a16:creationId xmlns:a16="http://schemas.microsoft.com/office/drawing/2014/main" id="{A0545F3D-52A2-D34B-88D2-E32C7CC60AA5}"/>
                </a:ext>
              </a:extLst>
            </p:cNvPr>
            <p:cNvCxnSpPr/>
            <p:nvPr/>
          </p:nvCxnSpPr>
          <p:spPr>
            <a:xfrm flipH="1">
              <a:off x="207445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1" name="Google Shape;925;p25">
              <a:extLst>
                <a:ext uri="{FF2B5EF4-FFF2-40B4-BE49-F238E27FC236}">
                  <a16:creationId xmlns:a16="http://schemas.microsoft.com/office/drawing/2014/main" id="{08FAE1D2-2C21-4650-6AE6-716537CE80B2}"/>
                </a:ext>
              </a:extLst>
            </p:cNvPr>
            <p:cNvCxnSpPr/>
            <p:nvPr/>
          </p:nvCxnSpPr>
          <p:spPr>
            <a:xfrm flipH="1">
              <a:off x="220294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2" name="Google Shape;926;p25">
              <a:extLst>
                <a:ext uri="{FF2B5EF4-FFF2-40B4-BE49-F238E27FC236}">
                  <a16:creationId xmlns:a16="http://schemas.microsoft.com/office/drawing/2014/main" id="{7D125DD5-A820-1E4E-7AA3-11D16FE9247E}"/>
                </a:ext>
              </a:extLst>
            </p:cNvPr>
            <p:cNvCxnSpPr/>
            <p:nvPr/>
          </p:nvCxnSpPr>
          <p:spPr>
            <a:xfrm flipH="1">
              <a:off x="233143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3" name="Google Shape;927;p25">
              <a:extLst>
                <a:ext uri="{FF2B5EF4-FFF2-40B4-BE49-F238E27FC236}">
                  <a16:creationId xmlns:a16="http://schemas.microsoft.com/office/drawing/2014/main" id="{9D399E10-8D50-57A4-3725-C29FD598A581}"/>
                </a:ext>
              </a:extLst>
            </p:cNvPr>
            <p:cNvCxnSpPr/>
            <p:nvPr/>
          </p:nvCxnSpPr>
          <p:spPr>
            <a:xfrm flipH="1">
              <a:off x="245992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4" name="Google Shape;928;p25">
              <a:extLst>
                <a:ext uri="{FF2B5EF4-FFF2-40B4-BE49-F238E27FC236}">
                  <a16:creationId xmlns:a16="http://schemas.microsoft.com/office/drawing/2014/main" id="{AEFB97C3-0C41-4973-78C7-21D358B687C7}"/>
                </a:ext>
              </a:extLst>
            </p:cNvPr>
            <p:cNvCxnSpPr/>
            <p:nvPr/>
          </p:nvCxnSpPr>
          <p:spPr>
            <a:xfrm flipH="1">
              <a:off x="258842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5" name="Google Shape;929;p25">
              <a:extLst>
                <a:ext uri="{FF2B5EF4-FFF2-40B4-BE49-F238E27FC236}">
                  <a16:creationId xmlns:a16="http://schemas.microsoft.com/office/drawing/2014/main" id="{108D708F-6F4C-81EA-A2C8-8E5EE8228171}"/>
                </a:ext>
              </a:extLst>
            </p:cNvPr>
            <p:cNvCxnSpPr/>
            <p:nvPr/>
          </p:nvCxnSpPr>
          <p:spPr>
            <a:xfrm flipH="1">
              <a:off x="271691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6" name="Google Shape;930;p25">
              <a:extLst>
                <a:ext uri="{FF2B5EF4-FFF2-40B4-BE49-F238E27FC236}">
                  <a16:creationId xmlns:a16="http://schemas.microsoft.com/office/drawing/2014/main" id="{160A37DA-D0C9-7F64-96FB-8614F7FA95BB}"/>
                </a:ext>
              </a:extLst>
            </p:cNvPr>
            <p:cNvCxnSpPr/>
            <p:nvPr/>
          </p:nvCxnSpPr>
          <p:spPr>
            <a:xfrm flipH="1">
              <a:off x="2838487"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7" name="Google Shape;931;p25">
              <a:extLst>
                <a:ext uri="{FF2B5EF4-FFF2-40B4-BE49-F238E27FC236}">
                  <a16:creationId xmlns:a16="http://schemas.microsoft.com/office/drawing/2014/main" id="{86F717E6-4D5B-6D9A-69D3-59DF4F919084}"/>
                </a:ext>
              </a:extLst>
            </p:cNvPr>
            <p:cNvCxnSpPr/>
            <p:nvPr/>
          </p:nvCxnSpPr>
          <p:spPr>
            <a:xfrm flipH="1">
              <a:off x="296697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8" name="Google Shape;932;p25">
              <a:extLst>
                <a:ext uri="{FF2B5EF4-FFF2-40B4-BE49-F238E27FC236}">
                  <a16:creationId xmlns:a16="http://schemas.microsoft.com/office/drawing/2014/main" id="{81A6D860-C856-66E6-C7E9-F5F9AC307007}"/>
                </a:ext>
              </a:extLst>
            </p:cNvPr>
            <p:cNvCxnSpPr/>
            <p:nvPr/>
          </p:nvCxnSpPr>
          <p:spPr>
            <a:xfrm flipH="1">
              <a:off x="309547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29" name="Google Shape;933;p25">
              <a:extLst>
                <a:ext uri="{FF2B5EF4-FFF2-40B4-BE49-F238E27FC236}">
                  <a16:creationId xmlns:a16="http://schemas.microsoft.com/office/drawing/2014/main" id="{B905B424-1EE3-E230-E189-9E5935865742}"/>
                </a:ext>
              </a:extLst>
            </p:cNvPr>
            <p:cNvCxnSpPr/>
            <p:nvPr/>
          </p:nvCxnSpPr>
          <p:spPr>
            <a:xfrm flipH="1">
              <a:off x="322396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30" name="Google Shape;934;p25">
              <a:extLst>
                <a:ext uri="{FF2B5EF4-FFF2-40B4-BE49-F238E27FC236}">
                  <a16:creationId xmlns:a16="http://schemas.microsoft.com/office/drawing/2014/main" id="{CE211B72-E674-D671-EFB5-D66EA285C3FC}"/>
                </a:ext>
              </a:extLst>
            </p:cNvPr>
            <p:cNvCxnSpPr/>
            <p:nvPr/>
          </p:nvCxnSpPr>
          <p:spPr>
            <a:xfrm flipH="1">
              <a:off x="335245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31" name="Google Shape;935;p25">
              <a:extLst>
                <a:ext uri="{FF2B5EF4-FFF2-40B4-BE49-F238E27FC236}">
                  <a16:creationId xmlns:a16="http://schemas.microsoft.com/office/drawing/2014/main" id="{A9898520-40AC-6887-16FC-845E04D539D6}"/>
                </a:ext>
              </a:extLst>
            </p:cNvPr>
            <p:cNvCxnSpPr/>
            <p:nvPr/>
          </p:nvCxnSpPr>
          <p:spPr>
            <a:xfrm flipH="1">
              <a:off x="1040950" y="4585323"/>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2" name="Google Shape;936;p25">
              <a:extLst>
                <a:ext uri="{FF2B5EF4-FFF2-40B4-BE49-F238E27FC236}">
                  <a16:creationId xmlns:a16="http://schemas.microsoft.com/office/drawing/2014/main" id="{285810AB-1DDC-92E7-A68F-F3E1F04F4FCD}"/>
                </a:ext>
              </a:extLst>
            </p:cNvPr>
            <p:cNvCxnSpPr/>
            <p:nvPr/>
          </p:nvCxnSpPr>
          <p:spPr>
            <a:xfrm flipH="1">
              <a:off x="1040950" y="472395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3" name="Google Shape;937;p25">
              <a:extLst>
                <a:ext uri="{FF2B5EF4-FFF2-40B4-BE49-F238E27FC236}">
                  <a16:creationId xmlns:a16="http://schemas.microsoft.com/office/drawing/2014/main" id="{04ADDF7B-8072-FBF1-8EDA-9DBC02EB4680}"/>
                </a:ext>
              </a:extLst>
            </p:cNvPr>
            <p:cNvCxnSpPr/>
            <p:nvPr/>
          </p:nvCxnSpPr>
          <p:spPr>
            <a:xfrm flipH="1">
              <a:off x="1040950" y="486257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4" name="Google Shape;938;p25">
              <a:extLst>
                <a:ext uri="{FF2B5EF4-FFF2-40B4-BE49-F238E27FC236}">
                  <a16:creationId xmlns:a16="http://schemas.microsoft.com/office/drawing/2014/main" id="{19F065A4-A468-B576-9E4D-40341978B51D}"/>
                </a:ext>
              </a:extLst>
            </p:cNvPr>
            <p:cNvCxnSpPr/>
            <p:nvPr/>
          </p:nvCxnSpPr>
          <p:spPr>
            <a:xfrm flipH="1">
              <a:off x="1040950" y="500120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5" name="Google Shape;939;p25">
              <a:extLst>
                <a:ext uri="{FF2B5EF4-FFF2-40B4-BE49-F238E27FC236}">
                  <a16:creationId xmlns:a16="http://schemas.microsoft.com/office/drawing/2014/main" id="{51F8E0C5-0152-F390-BDB9-620E8047442B}"/>
                </a:ext>
              </a:extLst>
            </p:cNvPr>
            <p:cNvCxnSpPr/>
            <p:nvPr/>
          </p:nvCxnSpPr>
          <p:spPr>
            <a:xfrm flipH="1">
              <a:off x="1040850" y="513983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36" name="Google Shape;940;p25">
              <a:extLst>
                <a:ext uri="{FF2B5EF4-FFF2-40B4-BE49-F238E27FC236}">
                  <a16:creationId xmlns:a16="http://schemas.microsoft.com/office/drawing/2014/main" id="{8FFC31F0-BD9E-B3A0-7617-885241964B69}"/>
                </a:ext>
              </a:extLst>
            </p:cNvPr>
            <p:cNvCxnSpPr/>
            <p:nvPr/>
          </p:nvCxnSpPr>
          <p:spPr>
            <a:xfrm flipH="1">
              <a:off x="1040950" y="526856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7" name="Google Shape;941;p25">
              <a:extLst>
                <a:ext uri="{FF2B5EF4-FFF2-40B4-BE49-F238E27FC236}">
                  <a16:creationId xmlns:a16="http://schemas.microsoft.com/office/drawing/2014/main" id="{8F5957F6-85A0-293F-1165-66FA2F44616B}"/>
                </a:ext>
              </a:extLst>
            </p:cNvPr>
            <p:cNvCxnSpPr/>
            <p:nvPr/>
          </p:nvCxnSpPr>
          <p:spPr>
            <a:xfrm flipH="1">
              <a:off x="1040950" y="540719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8" name="Google Shape;942;p25">
              <a:extLst>
                <a:ext uri="{FF2B5EF4-FFF2-40B4-BE49-F238E27FC236}">
                  <a16:creationId xmlns:a16="http://schemas.microsoft.com/office/drawing/2014/main" id="{A728D6DD-C204-DF51-8ED1-44A2DA6D7038}"/>
                </a:ext>
              </a:extLst>
            </p:cNvPr>
            <p:cNvCxnSpPr/>
            <p:nvPr/>
          </p:nvCxnSpPr>
          <p:spPr>
            <a:xfrm flipH="1">
              <a:off x="1040950" y="5545820"/>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39" name="Google Shape;943;p25">
              <a:extLst>
                <a:ext uri="{FF2B5EF4-FFF2-40B4-BE49-F238E27FC236}">
                  <a16:creationId xmlns:a16="http://schemas.microsoft.com/office/drawing/2014/main" id="{548D9309-C85E-B3C4-3E49-4B4951BA0E43}"/>
                </a:ext>
              </a:extLst>
            </p:cNvPr>
            <p:cNvCxnSpPr/>
            <p:nvPr/>
          </p:nvCxnSpPr>
          <p:spPr>
            <a:xfrm flipH="1">
              <a:off x="1040950" y="5684448"/>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0" name="Google Shape;944;p25">
              <a:extLst>
                <a:ext uri="{FF2B5EF4-FFF2-40B4-BE49-F238E27FC236}">
                  <a16:creationId xmlns:a16="http://schemas.microsoft.com/office/drawing/2014/main" id="{4C6F857B-134D-421D-C8FE-C69A4A5EA1E8}"/>
                </a:ext>
              </a:extLst>
            </p:cNvPr>
            <p:cNvCxnSpPr/>
            <p:nvPr/>
          </p:nvCxnSpPr>
          <p:spPr>
            <a:xfrm flipH="1">
              <a:off x="1040850" y="582307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41" name="Google Shape;945;p25">
              <a:extLst>
                <a:ext uri="{FF2B5EF4-FFF2-40B4-BE49-F238E27FC236}">
                  <a16:creationId xmlns:a16="http://schemas.microsoft.com/office/drawing/2014/main" id="{9A6FC7C8-90CB-6E9D-DB0C-4E8815527766}"/>
                </a:ext>
              </a:extLst>
            </p:cNvPr>
            <p:cNvCxnSpPr/>
            <p:nvPr/>
          </p:nvCxnSpPr>
          <p:spPr>
            <a:xfrm flipH="1">
              <a:off x="1040950" y="595180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2" name="Google Shape;946;p25">
              <a:extLst>
                <a:ext uri="{FF2B5EF4-FFF2-40B4-BE49-F238E27FC236}">
                  <a16:creationId xmlns:a16="http://schemas.microsoft.com/office/drawing/2014/main" id="{AF534605-5AD8-EAE6-F394-E8629B26B893}"/>
                </a:ext>
              </a:extLst>
            </p:cNvPr>
            <p:cNvCxnSpPr/>
            <p:nvPr/>
          </p:nvCxnSpPr>
          <p:spPr>
            <a:xfrm flipH="1">
              <a:off x="1040950" y="609043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3" name="Google Shape;947;p25">
              <a:extLst>
                <a:ext uri="{FF2B5EF4-FFF2-40B4-BE49-F238E27FC236}">
                  <a16:creationId xmlns:a16="http://schemas.microsoft.com/office/drawing/2014/main" id="{820F7FB7-04BE-637A-4108-0D04FE4D0511}"/>
                </a:ext>
              </a:extLst>
            </p:cNvPr>
            <p:cNvCxnSpPr/>
            <p:nvPr/>
          </p:nvCxnSpPr>
          <p:spPr>
            <a:xfrm flipH="1">
              <a:off x="1040950" y="6229060"/>
              <a:ext cx="150900" cy="159600"/>
            </a:xfrm>
            <a:prstGeom prst="straightConnector1">
              <a:avLst/>
            </a:prstGeom>
            <a:noFill/>
            <a:ln w="38100" cap="flat" cmpd="sng">
              <a:solidFill>
                <a:srgbClr val="C00000"/>
              </a:solidFill>
              <a:prstDash val="solid"/>
              <a:round/>
              <a:headEnd type="none" w="med" len="med"/>
              <a:tailEnd type="none" w="med" len="med"/>
            </a:ln>
          </p:spPr>
        </p:cxnSp>
      </p:grpSp>
      <p:grpSp>
        <p:nvGrpSpPr>
          <p:cNvPr id="44" name="Google Shape;948;p25">
            <a:extLst>
              <a:ext uri="{FF2B5EF4-FFF2-40B4-BE49-F238E27FC236}">
                <a16:creationId xmlns:a16="http://schemas.microsoft.com/office/drawing/2014/main" id="{0A4A5A85-8E4D-7B1E-D2EE-23B19F17C2A8}"/>
              </a:ext>
            </a:extLst>
          </p:cNvPr>
          <p:cNvGrpSpPr/>
          <p:nvPr/>
        </p:nvGrpSpPr>
        <p:grpSpPr>
          <a:xfrm>
            <a:off x="1948070" y="1721474"/>
            <a:ext cx="3655493" cy="3603448"/>
            <a:chOff x="1032050" y="3902075"/>
            <a:chExt cx="2608005" cy="2504850"/>
          </a:xfrm>
        </p:grpSpPr>
        <p:sp>
          <p:nvSpPr>
            <p:cNvPr id="45" name="Google Shape;949;p25">
              <a:extLst>
                <a:ext uri="{FF2B5EF4-FFF2-40B4-BE49-F238E27FC236}">
                  <a16:creationId xmlns:a16="http://schemas.microsoft.com/office/drawing/2014/main" id="{FA719581-8B50-8DC1-5B86-608DB07F1A12}"/>
                </a:ext>
              </a:extLst>
            </p:cNvPr>
            <p:cNvSpPr/>
            <p:nvPr/>
          </p:nvSpPr>
          <p:spPr>
            <a:xfrm>
              <a:off x="1186075" y="3902075"/>
              <a:ext cx="2453980" cy="2352620"/>
            </a:xfrm>
            <a:custGeom>
              <a:avLst/>
              <a:gdLst/>
              <a:ahLst/>
              <a:cxnLst/>
              <a:rect l="l" t="t" r="r" b="b"/>
              <a:pathLst>
                <a:path w="212696" h="99424" extrusionOk="0">
                  <a:moveTo>
                    <a:pt x="212029" y="0"/>
                  </a:moveTo>
                  <a:lnTo>
                    <a:pt x="212696" y="99133"/>
                  </a:lnTo>
                  <a:lnTo>
                    <a:pt x="48" y="99424"/>
                  </a:lnTo>
                  <a:lnTo>
                    <a:pt x="0" y="298"/>
                  </a:lnTo>
                  <a:close/>
                </a:path>
              </a:pathLst>
            </a:custGeom>
            <a:noFill/>
            <a:ln w="38100" cap="flat" cmpd="sng">
              <a:solidFill>
                <a:srgbClr val="C00000"/>
              </a:solidFill>
              <a:prstDash val="solid"/>
              <a:round/>
              <a:headEnd type="none" w="med" len="med"/>
              <a:tailEnd type="none" w="med" len="med"/>
            </a:ln>
          </p:spPr>
          <p:txBody>
            <a:bodyPr/>
            <a:lstStyle/>
            <a:p>
              <a:endParaRPr lang="en-US"/>
            </a:p>
          </p:txBody>
        </p:sp>
        <p:sp>
          <p:nvSpPr>
            <p:cNvPr id="46" name="Google Shape;950;p25">
              <a:extLst>
                <a:ext uri="{FF2B5EF4-FFF2-40B4-BE49-F238E27FC236}">
                  <a16:creationId xmlns:a16="http://schemas.microsoft.com/office/drawing/2014/main" id="{FC137F34-4E45-B2E6-966A-588F72243BC7}"/>
                </a:ext>
              </a:extLst>
            </p:cNvPr>
            <p:cNvSpPr/>
            <p:nvPr/>
          </p:nvSpPr>
          <p:spPr>
            <a:xfrm>
              <a:off x="1032050" y="3918800"/>
              <a:ext cx="2607500" cy="2488125"/>
            </a:xfrm>
            <a:custGeom>
              <a:avLst/>
              <a:gdLst/>
              <a:ahLst/>
              <a:cxnLst/>
              <a:rect l="l" t="t" r="r" b="b"/>
              <a:pathLst>
                <a:path w="104300" h="99525" extrusionOk="0">
                  <a:moveTo>
                    <a:pt x="6237" y="0"/>
                  </a:moveTo>
                  <a:lnTo>
                    <a:pt x="0" y="5743"/>
                  </a:lnTo>
                  <a:lnTo>
                    <a:pt x="356" y="99525"/>
                  </a:lnTo>
                  <a:lnTo>
                    <a:pt x="98679" y="99331"/>
                  </a:lnTo>
                  <a:lnTo>
                    <a:pt x="104300" y="93182"/>
                  </a:lnTo>
                </a:path>
              </a:pathLst>
            </a:custGeom>
            <a:noFill/>
            <a:ln w="38100" cap="flat" cmpd="sng">
              <a:solidFill>
                <a:srgbClr val="C00000"/>
              </a:solidFill>
              <a:prstDash val="solid"/>
              <a:round/>
              <a:headEnd type="none" w="med" len="med"/>
              <a:tailEnd type="none" w="med" len="med"/>
            </a:ln>
          </p:spPr>
          <p:txBody>
            <a:bodyPr/>
            <a:lstStyle/>
            <a:p>
              <a:endParaRPr lang="en-US"/>
            </a:p>
          </p:txBody>
        </p:sp>
        <p:cxnSp>
          <p:nvCxnSpPr>
            <p:cNvPr id="47" name="Google Shape;951;p25">
              <a:extLst>
                <a:ext uri="{FF2B5EF4-FFF2-40B4-BE49-F238E27FC236}">
                  <a16:creationId xmlns:a16="http://schemas.microsoft.com/office/drawing/2014/main" id="{8DBDCC9E-F110-27D0-3508-6C5DBF71AA66}"/>
                </a:ext>
              </a:extLst>
            </p:cNvPr>
            <p:cNvCxnSpPr/>
            <p:nvPr/>
          </p:nvCxnSpPr>
          <p:spPr>
            <a:xfrm flipH="1">
              <a:off x="1040950" y="404071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8" name="Google Shape;952;p25">
              <a:extLst>
                <a:ext uri="{FF2B5EF4-FFF2-40B4-BE49-F238E27FC236}">
                  <a16:creationId xmlns:a16="http://schemas.microsoft.com/office/drawing/2014/main" id="{6054C232-0443-3990-85A7-B2273584C5E1}"/>
                </a:ext>
              </a:extLst>
            </p:cNvPr>
            <p:cNvCxnSpPr/>
            <p:nvPr/>
          </p:nvCxnSpPr>
          <p:spPr>
            <a:xfrm flipH="1">
              <a:off x="1040950" y="417933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49" name="Google Shape;953;p25">
              <a:extLst>
                <a:ext uri="{FF2B5EF4-FFF2-40B4-BE49-F238E27FC236}">
                  <a16:creationId xmlns:a16="http://schemas.microsoft.com/office/drawing/2014/main" id="{2786036B-BEB4-3A05-53E3-F395A43DF02E}"/>
                </a:ext>
              </a:extLst>
            </p:cNvPr>
            <p:cNvCxnSpPr/>
            <p:nvPr/>
          </p:nvCxnSpPr>
          <p:spPr>
            <a:xfrm flipH="1">
              <a:off x="1040950" y="431796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50" name="Google Shape;954;p25">
              <a:extLst>
                <a:ext uri="{FF2B5EF4-FFF2-40B4-BE49-F238E27FC236}">
                  <a16:creationId xmlns:a16="http://schemas.microsoft.com/office/drawing/2014/main" id="{2DF44E7C-AB64-F5F2-238A-A67F69E0218C}"/>
                </a:ext>
              </a:extLst>
            </p:cNvPr>
            <p:cNvCxnSpPr/>
            <p:nvPr/>
          </p:nvCxnSpPr>
          <p:spPr>
            <a:xfrm flipH="1">
              <a:off x="1041000" y="4467950"/>
              <a:ext cx="146700" cy="138300"/>
            </a:xfrm>
            <a:prstGeom prst="straightConnector1">
              <a:avLst/>
            </a:prstGeom>
            <a:noFill/>
            <a:ln w="38100" cap="flat" cmpd="sng">
              <a:solidFill>
                <a:srgbClr val="C00000"/>
              </a:solidFill>
              <a:prstDash val="solid"/>
              <a:round/>
              <a:headEnd type="none" w="med" len="med"/>
              <a:tailEnd type="none" w="med" len="med"/>
            </a:ln>
          </p:spPr>
        </p:cxnSp>
        <p:cxnSp>
          <p:nvCxnSpPr>
            <p:cNvPr id="51" name="Google Shape;955;p25">
              <a:extLst>
                <a:ext uri="{FF2B5EF4-FFF2-40B4-BE49-F238E27FC236}">
                  <a16:creationId xmlns:a16="http://schemas.microsoft.com/office/drawing/2014/main" id="{1A39EAB7-4D8B-6682-75E7-FD2CCD9BA266}"/>
                </a:ext>
              </a:extLst>
            </p:cNvPr>
            <p:cNvCxnSpPr/>
            <p:nvPr/>
          </p:nvCxnSpPr>
          <p:spPr>
            <a:xfrm flipH="1">
              <a:off x="116934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2" name="Google Shape;956;p25">
              <a:extLst>
                <a:ext uri="{FF2B5EF4-FFF2-40B4-BE49-F238E27FC236}">
                  <a16:creationId xmlns:a16="http://schemas.microsoft.com/office/drawing/2014/main" id="{D8A3A9E5-6B1F-AAAF-39DA-307C5512479A}"/>
                </a:ext>
              </a:extLst>
            </p:cNvPr>
            <p:cNvCxnSpPr/>
            <p:nvPr/>
          </p:nvCxnSpPr>
          <p:spPr>
            <a:xfrm flipH="1">
              <a:off x="129783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3" name="Google Shape;957;p25">
              <a:extLst>
                <a:ext uri="{FF2B5EF4-FFF2-40B4-BE49-F238E27FC236}">
                  <a16:creationId xmlns:a16="http://schemas.microsoft.com/office/drawing/2014/main" id="{A396B1D9-0621-C534-7DAF-B2CC1C23D6B1}"/>
                </a:ext>
              </a:extLst>
            </p:cNvPr>
            <p:cNvCxnSpPr/>
            <p:nvPr/>
          </p:nvCxnSpPr>
          <p:spPr>
            <a:xfrm flipH="1">
              <a:off x="142632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4" name="Google Shape;958;p25">
              <a:extLst>
                <a:ext uri="{FF2B5EF4-FFF2-40B4-BE49-F238E27FC236}">
                  <a16:creationId xmlns:a16="http://schemas.microsoft.com/office/drawing/2014/main" id="{217D5714-1498-F86A-D2AB-89366B4113BB}"/>
                </a:ext>
              </a:extLst>
            </p:cNvPr>
            <p:cNvCxnSpPr/>
            <p:nvPr/>
          </p:nvCxnSpPr>
          <p:spPr>
            <a:xfrm flipH="1">
              <a:off x="155481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5" name="Google Shape;959;p25">
              <a:extLst>
                <a:ext uri="{FF2B5EF4-FFF2-40B4-BE49-F238E27FC236}">
                  <a16:creationId xmlns:a16="http://schemas.microsoft.com/office/drawing/2014/main" id="{A891EEC4-8C69-5F34-34B8-30FCDC27D24C}"/>
                </a:ext>
              </a:extLst>
            </p:cNvPr>
            <p:cNvCxnSpPr/>
            <p:nvPr/>
          </p:nvCxnSpPr>
          <p:spPr>
            <a:xfrm flipH="1">
              <a:off x="168330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6" name="Google Shape;960;p25">
              <a:extLst>
                <a:ext uri="{FF2B5EF4-FFF2-40B4-BE49-F238E27FC236}">
                  <a16:creationId xmlns:a16="http://schemas.microsoft.com/office/drawing/2014/main" id="{C6B88778-3A06-2A22-F850-8FF1A66F2562}"/>
                </a:ext>
              </a:extLst>
            </p:cNvPr>
            <p:cNvCxnSpPr/>
            <p:nvPr/>
          </p:nvCxnSpPr>
          <p:spPr>
            <a:xfrm flipH="1">
              <a:off x="181180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7" name="Google Shape;961;p25">
              <a:extLst>
                <a:ext uri="{FF2B5EF4-FFF2-40B4-BE49-F238E27FC236}">
                  <a16:creationId xmlns:a16="http://schemas.microsoft.com/office/drawing/2014/main" id="{A108A0E4-DCC4-1AD4-15A1-AFB78E4D9A61}"/>
                </a:ext>
              </a:extLst>
            </p:cNvPr>
            <p:cNvCxnSpPr/>
            <p:nvPr/>
          </p:nvCxnSpPr>
          <p:spPr>
            <a:xfrm flipH="1">
              <a:off x="194596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8" name="Google Shape;962;p25">
              <a:extLst>
                <a:ext uri="{FF2B5EF4-FFF2-40B4-BE49-F238E27FC236}">
                  <a16:creationId xmlns:a16="http://schemas.microsoft.com/office/drawing/2014/main" id="{E842AB53-561B-0D79-A2D6-9EB800552878}"/>
                </a:ext>
              </a:extLst>
            </p:cNvPr>
            <p:cNvCxnSpPr/>
            <p:nvPr/>
          </p:nvCxnSpPr>
          <p:spPr>
            <a:xfrm flipH="1">
              <a:off x="207445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59" name="Google Shape;963;p25">
              <a:extLst>
                <a:ext uri="{FF2B5EF4-FFF2-40B4-BE49-F238E27FC236}">
                  <a16:creationId xmlns:a16="http://schemas.microsoft.com/office/drawing/2014/main" id="{20DF1797-B5BF-24BF-DDB4-CC2A2E315B99}"/>
                </a:ext>
              </a:extLst>
            </p:cNvPr>
            <p:cNvCxnSpPr/>
            <p:nvPr/>
          </p:nvCxnSpPr>
          <p:spPr>
            <a:xfrm flipH="1">
              <a:off x="220294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0" name="Google Shape;964;p25">
              <a:extLst>
                <a:ext uri="{FF2B5EF4-FFF2-40B4-BE49-F238E27FC236}">
                  <a16:creationId xmlns:a16="http://schemas.microsoft.com/office/drawing/2014/main" id="{25FADA34-3AB9-B214-F5B4-29AAD739D1B2}"/>
                </a:ext>
              </a:extLst>
            </p:cNvPr>
            <p:cNvCxnSpPr/>
            <p:nvPr/>
          </p:nvCxnSpPr>
          <p:spPr>
            <a:xfrm flipH="1">
              <a:off x="2331436"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1" name="Google Shape;965;p25">
              <a:extLst>
                <a:ext uri="{FF2B5EF4-FFF2-40B4-BE49-F238E27FC236}">
                  <a16:creationId xmlns:a16="http://schemas.microsoft.com/office/drawing/2014/main" id="{12471CF4-546C-9ED8-CE7C-C311556FD1B5}"/>
                </a:ext>
              </a:extLst>
            </p:cNvPr>
            <p:cNvCxnSpPr/>
            <p:nvPr/>
          </p:nvCxnSpPr>
          <p:spPr>
            <a:xfrm flipH="1">
              <a:off x="2459928"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2" name="Google Shape;966;p25">
              <a:extLst>
                <a:ext uri="{FF2B5EF4-FFF2-40B4-BE49-F238E27FC236}">
                  <a16:creationId xmlns:a16="http://schemas.microsoft.com/office/drawing/2014/main" id="{5D850604-096C-BB96-5C73-35444E86DC22}"/>
                </a:ext>
              </a:extLst>
            </p:cNvPr>
            <p:cNvCxnSpPr/>
            <p:nvPr/>
          </p:nvCxnSpPr>
          <p:spPr>
            <a:xfrm flipH="1">
              <a:off x="258842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3" name="Google Shape;967;p25">
              <a:extLst>
                <a:ext uri="{FF2B5EF4-FFF2-40B4-BE49-F238E27FC236}">
                  <a16:creationId xmlns:a16="http://schemas.microsoft.com/office/drawing/2014/main" id="{9429F0DF-F88F-CAB4-0910-3A98EA51E0A6}"/>
                </a:ext>
              </a:extLst>
            </p:cNvPr>
            <p:cNvCxnSpPr/>
            <p:nvPr/>
          </p:nvCxnSpPr>
          <p:spPr>
            <a:xfrm flipH="1">
              <a:off x="2716911"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4" name="Google Shape;968;p25">
              <a:extLst>
                <a:ext uri="{FF2B5EF4-FFF2-40B4-BE49-F238E27FC236}">
                  <a16:creationId xmlns:a16="http://schemas.microsoft.com/office/drawing/2014/main" id="{8DB5A88F-5B59-85C9-C62D-9D61561F7628}"/>
                </a:ext>
              </a:extLst>
            </p:cNvPr>
            <p:cNvCxnSpPr/>
            <p:nvPr/>
          </p:nvCxnSpPr>
          <p:spPr>
            <a:xfrm flipH="1">
              <a:off x="2838487"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5" name="Google Shape;969;p25">
              <a:extLst>
                <a:ext uri="{FF2B5EF4-FFF2-40B4-BE49-F238E27FC236}">
                  <a16:creationId xmlns:a16="http://schemas.microsoft.com/office/drawing/2014/main" id="{ED96B9F3-42AF-DB78-1682-23B53592F1A3}"/>
                </a:ext>
              </a:extLst>
            </p:cNvPr>
            <p:cNvCxnSpPr/>
            <p:nvPr/>
          </p:nvCxnSpPr>
          <p:spPr>
            <a:xfrm flipH="1">
              <a:off x="2966979"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6" name="Google Shape;970;p25">
              <a:extLst>
                <a:ext uri="{FF2B5EF4-FFF2-40B4-BE49-F238E27FC236}">
                  <a16:creationId xmlns:a16="http://schemas.microsoft.com/office/drawing/2014/main" id="{3EF5FB82-1131-BBD0-092A-C3EDE72DD07F}"/>
                </a:ext>
              </a:extLst>
            </p:cNvPr>
            <p:cNvCxnSpPr/>
            <p:nvPr/>
          </p:nvCxnSpPr>
          <p:spPr>
            <a:xfrm flipH="1">
              <a:off x="3095470"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7" name="Google Shape;971;p25">
              <a:extLst>
                <a:ext uri="{FF2B5EF4-FFF2-40B4-BE49-F238E27FC236}">
                  <a16:creationId xmlns:a16="http://schemas.microsoft.com/office/drawing/2014/main" id="{55885337-1901-BE56-C094-8BB763655021}"/>
                </a:ext>
              </a:extLst>
            </p:cNvPr>
            <p:cNvCxnSpPr/>
            <p:nvPr/>
          </p:nvCxnSpPr>
          <p:spPr>
            <a:xfrm flipH="1">
              <a:off x="3223962"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8" name="Google Shape;972;p25">
              <a:extLst>
                <a:ext uri="{FF2B5EF4-FFF2-40B4-BE49-F238E27FC236}">
                  <a16:creationId xmlns:a16="http://schemas.microsoft.com/office/drawing/2014/main" id="{970C58D7-CC0D-94FA-AD5D-5AF68EADD569}"/>
                </a:ext>
              </a:extLst>
            </p:cNvPr>
            <p:cNvCxnSpPr/>
            <p:nvPr/>
          </p:nvCxnSpPr>
          <p:spPr>
            <a:xfrm flipH="1">
              <a:off x="3352454" y="6253991"/>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69" name="Google Shape;973;p25">
              <a:extLst>
                <a:ext uri="{FF2B5EF4-FFF2-40B4-BE49-F238E27FC236}">
                  <a16:creationId xmlns:a16="http://schemas.microsoft.com/office/drawing/2014/main" id="{E9555AC4-9E52-1755-29F1-9C967CBEDD38}"/>
                </a:ext>
              </a:extLst>
            </p:cNvPr>
            <p:cNvCxnSpPr/>
            <p:nvPr/>
          </p:nvCxnSpPr>
          <p:spPr>
            <a:xfrm flipH="1">
              <a:off x="1040950" y="4585323"/>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0" name="Google Shape;974;p25">
              <a:extLst>
                <a:ext uri="{FF2B5EF4-FFF2-40B4-BE49-F238E27FC236}">
                  <a16:creationId xmlns:a16="http://schemas.microsoft.com/office/drawing/2014/main" id="{B50AB53D-6C7D-0BF7-D5E0-EA438984D75F}"/>
                </a:ext>
              </a:extLst>
            </p:cNvPr>
            <p:cNvCxnSpPr/>
            <p:nvPr/>
          </p:nvCxnSpPr>
          <p:spPr>
            <a:xfrm flipH="1">
              <a:off x="1040950" y="4723951"/>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1" name="Google Shape;975;p25">
              <a:extLst>
                <a:ext uri="{FF2B5EF4-FFF2-40B4-BE49-F238E27FC236}">
                  <a16:creationId xmlns:a16="http://schemas.microsoft.com/office/drawing/2014/main" id="{A72344ED-46B3-C558-BF74-2C6CF391C7E0}"/>
                </a:ext>
              </a:extLst>
            </p:cNvPr>
            <p:cNvCxnSpPr/>
            <p:nvPr/>
          </p:nvCxnSpPr>
          <p:spPr>
            <a:xfrm flipH="1">
              <a:off x="1040950" y="4862579"/>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2" name="Google Shape;976;p25">
              <a:extLst>
                <a:ext uri="{FF2B5EF4-FFF2-40B4-BE49-F238E27FC236}">
                  <a16:creationId xmlns:a16="http://schemas.microsoft.com/office/drawing/2014/main" id="{8E114C99-BDA4-9E60-EB09-77453C763704}"/>
                </a:ext>
              </a:extLst>
            </p:cNvPr>
            <p:cNvCxnSpPr/>
            <p:nvPr/>
          </p:nvCxnSpPr>
          <p:spPr>
            <a:xfrm flipH="1">
              <a:off x="1040950" y="5001207"/>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3" name="Google Shape;977;p25">
              <a:extLst>
                <a:ext uri="{FF2B5EF4-FFF2-40B4-BE49-F238E27FC236}">
                  <a16:creationId xmlns:a16="http://schemas.microsoft.com/office/drawing/2014/main" id="{0E1EF919-4A0F-86DD-6901-428898DFA8C7}"/>
                </a:ext>
              </a:extLst>
            </p:cNvPr>
            <p:cNvCxnSpPr/>
            <p:nvPr/>
          </p:nvCxnSpPr>
          <p:spPr>
            <a:xfrm flipH="1">
              <a:off x="1040850" y="513983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74" name="Google Shape;978;p25">
              <a:extLst>
                <a:ext uri="{FF2B5EF4-FFF2-40B4-BE49-F238E27FC236}">
                  <a16:creationId xmlns:a16="http://schemas.microsoft.com/office/drawing/2014/main" id="{7C4D2E19-D73F-3EF3-5170-B5D7985DBD86}"/>
                </a:ext>
              </a:extLst>
            </p:cNvPr>
            <p:cNvCxnSpPr/>
            <p:nvPr/>
          </p:nvCxnSpPr>
          <p:spPr>
            <a:xfrm flipH="1">
              <a:off x="1040950" y="526856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5" name="Google Shape;979;p25">
              <a:extLst>
                <a:ext uri="{FF2B5EF4-FFF2-40B4-BE49-F238E27FC236}">
                  <a16:creationId xmlns:a16="http://schemas.microsoft.com/office/drawing/2014/main" id="{4A11D5AB-C54D-87AB-FDBB-02F3156C8FB9}"/>
                </a:ext>
              </a:extLst>
            </p:cNvPr>
            <p:cNvCxnSpPr/>
            <p:nvPr/>
          </p:nvCxnSpPr>
          <p:spPr>
            <a:xfrm flipH="1">
              <a:off x="1040950" y="540719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6" name="Google Shape;980;p25">
              <a:extLst>
                <a:ext uri="{FF2B5EF4-FFF2-40B4-BE49-F238E27FC236}">
                  <a16:creationId xmlns:a16="http://schemas.microsoft.com/office/drawing/2014/main" id="{9C8279C2-C756-7FC2-E2B6-58F95E6C61B4}"/>
                </a:ext>
              </a:extLst>
            </p:cNvPr>
            <p:cNvCxnSpPr/>
            <p:nvPr/>
          </p:nvCxnSpPr>
          <p:spPr>
            <a:xfrm flipH="1">
              <a:off x="1040950" y="5545820"/>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7" name="Google Shape;981;p25">
              <a:extLst>
                <a:ext uri="{FF2B5EF4-FFF2-40B4-BE49-F238E27FC236}">
                  <a16:creationId xmlns:a16="http://schemas.microsoft.com/office/drawing/2014/main" id="{E0FD5036-396C-8519-3BF8-D198E176C5A0}"/>
                </a:ext>
              </a:extLst>
            </p:cNvPr>
            <p:cNvCxnSpPr/>
            <p:nvPr/>
          </p:nvCxnSpPr>
          <p:spPr>
            <a:xfrm flipH="1">
              <a:off x="1040950" y="5684448"/>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78" name="Google Shape;982;p25">
              <a:extLst>
                <a:ext uri="{FF2B5EF4-FFF2-40B4-BE49-F238E27FC236}">
                  <a16:creationId xmlns:a16="http://schemas.microsoft.com/office/drawing/2014/main" id="{7A47243A-D051-4A80-8135-3B32734A3028}"/>
                </a:ext>
              </a:extLst>
            </p:cNvPr>
            <p:cNvCxnSpPr/>
            <p:nvPr/>
          </p:nvCxnSpPr>
          <p:spPr>
            <a:xfrm flipH="1">
              <a:off x="1040850" y="5823076"/>
              <a:ext cx="159300" cy="149700"/>
            </a:xfrm>
            <a:prstGeom prst="straightConnector1">
              <a:avLst/>
            </a:prstGeom>
            <a:noFill/>
            <a:ln w="38100" cap="flat" cmpd="sng">
              <a:solidFill>
                <a:srgbClr val="C00000"/>
              </a:solidFill>
              <a:prstDash val="solid"/>
              <a:round/>
              <a:headEnd type="none" w="med" len="med"/>
              <a:tailEnd type="none" w="med" len="med"/>
            </a:ln>
          </p:spPr>
        </p:cxnSp>
        <p:cxnSp>
          <p:nvCxnSpPr>
            <p:cNvPr id="79" name="Google Shape;983;p25">
              <a:extLst>
                <a:ext uri="{FF2B5EF4-FFF2-40B4-BE49-F238E27FC236}">
                  <a16:creationId xmlns:a16="http://schemas.microsoft.com/office/drawing/2014/main" id="{A2B48920-C9BF-1E8D-3522-FA0EBBD7713A}"/>
                </a:ext>
              </a:extLst>
            </p:cNvPr>
            <p:cNvCxnSpPr/>
            <p:nvPr/>
          </p:nvCxnSpPr>
          <p:spPr>
            <a:xfrm flipH="1">
              <a:off x="1040950" y="5951804"/>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80" name="Google Shape;984;p25">
              <a:extLst>
                <a:ext uri="{FF2B5EF4-FFF2-40B4-BE49-F238E27FC236}">
                  <a16:creationId xmlns:a16="http://schemas.microsoft.com/office/drawing/2014/main" id="{5E0A929F-2DF3-0A22-C66D-6CA840F4FF3D}"/>
                </a:ext>
              </a:extLst>
            </p:cNvPr>
            <p:cNvCxnSpPr/>
            <p:nvPr/>
          </p:nvCxnSpPr>
          <p:spPr>
            <a:xfrm flipH="1">
              <a:off x="1040950" y="6090432"/>
              <a:ext cx="150900" cy="159600"/>
            </a:xfrm>
            <a:prstGeom prst="straightConnector1">
              <a:avLst/>
            </a:prstGeom>
            <a:noFill/>
            <a:ln w="38100" cap="flat" cmpd="sng">
              <a:solidFill>
                <a:srgbClr val="C00000"/>
              </a:solidFill>
              <a:prstDash val="solid"/>
              <a:round/>
              <a:headEnd type="none" w="med" len="med"/>
              <a:tailEnd type="none" w="med" len="med"/>
            </a:ln>
          </p:spPr>
        </p:cxnSp>
        <p:cxnSp>
          <p:nvCxnSpPr>
            <p:cNvPr id="81" name="Google Shape;985;p25">
              <a:extLst>
                <a:ext uri="{FF2B5EF4-FFF2-40B4-BE49-F238E27FC236}">
                  <a16:creationId xmlns:a16="http://schemas.microsoft.com/office/drawing/2014/main" id="{0431680F-3270-B376-8F97-4E89631BE0C1}"/>
                </a:ext>
              </a:extLst>
            </p:cNvPr>
            <p:cNvCxnSpPr/>
            <p:nvPr/>
          </p:nvCxnSpPr>
          <p:spPr>
            <a:xfrm flipH="1">
              <a:off x="1040950" y="6229060"/>
              <a:ext cx="150900" cy="159600"/>
            </a:xfrm>
            <a:prstGeom prst="straightConnector1">
              <a:avLst/>
            </a:prstGeom>
            <a:noFill/>
            <a:ln w="38100" cap="flat" cmpd="sng">
              <a:solidFill>
                <a:srgbClr val="C00000"/>
              </a:solidFill>
              <a:prstDash val="solid"/>
              <a:round/>
              <a:headEnd type="none" w="med" len="med"/>
              <a:tailEnd type="none" w="med" len="med"/>
            </a:ln>
          </p:spPr>
        </p:cxnSp>
      </p:grpSp>
      <p:pic>
        <p:nvPicPr>
          <p:cNvPr id="83" name="Picture 82" descr="A child holding a bowl&#10;&#10;Description automatically generated with low confidence">
            <a:extLst>
              <a:ext uri="{FF2B5EF4-FFF2-40B4-BE49-F238E27FC236}">
                <a16:creationId xmlns:a16="http://schemas.microsoft.com/office/drawing/2014/main" id="{7FD92CFA-C760-067C-0700-17870DDF3777}"/>
              </a:ext>
            </a:extLst>
          </p:cNvPr>
          <p:cNvPicPr>
            <a:picLocks noChangeAspect="1"/>
          </p:cNvPicPr>
          <p:nvPr/>
        </p:nvPicPr>
        <p:blipFill>
          <a:blip r:embed="rId2">
            <a:clrChange>
              <a:clrFrom>
                <a:srgbClr val="FEFEFE"/>
              </a:clrFrom>
              <a:clrTo>
                <a:srgbClr val="FEFEFE">
                  <a:alpha val="0"/>
                </a:srgbClr>
              </a:clrTo>
            </a:clrChange>
            <a:extLst>
              <a:ext uri="{28A0092B-C50C-407E-A947-70E740481C1C}">
                <a14:useLocalDpi xmlns:a14="http://schemas.microsoft.com/office/drawing/2010/main" val="0"/>
              </a:ext>
            </a:extLst>
          </a:blip>
          <a:stretch>
            <a:fillRect/>
          </a:stretch>
        </p:blipFill>
        <p:spPr>
          <a:xfrm>
            <a:off x="3000374" y="6302510"/>
            <a:ext cx="2121425" cy="2325266"/>
          </a:xfrm>
          <a:prstGeom prst="rect">
            <a:avLst/>
          </a:prstGeom>
        </p:spPr>
      </p:pic>
      <p:sp>
        <p:nvSpPr>
          <p:cNvPr id="84" name="Rectangle 6">
            <a:extLst>
              <a:ext uri="{FF2B5EF4-FFF2-40B4-BE49-F238E27FC236}">
                <a16:creationId xmlns:a16="http://schemas.microsoft.com/office/drawing/2014/main" id="{8B673CD4-E44D-F38D-336D-074F04662CFF}"/>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88" name="Rectangle: Rounded Corners 1">
            <a:extLst>
              <a:ext uri="{FF2B5EF4-FFF2-40B4-BE49-F238E27FC236}">
                <a16:creationId xmlns:a16="http://schemas.microsoft.com/office/drawing/2014/main" id="{25F2F330-4381-99E2-96DA-D10E9EE15015}"/>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1800" dirty="0">
                <a:solidFill>
                  <a:srgbClr val="FF0000"/>
                </a:solidFill>
                <a:effectLst/>
                <a:latin typeface="Dubai Medium" panose="020B0503030403030204" pitchFamily="34" charset="-78"/>
                <a:ea typeface="Calibri" panose="020F0502020204030204" pitchFamily="34" charset="0"/>
                <a:cs typeface="Dubai Medium" panose="020B0503030403030204" pitchFamily="34" charset="-78"/>
              </a:rPr>
              <a:t>هدف </a:t>
            </a:r>
            <a:r>
              <a:rPr lang="ar-SA" sz="1800" dirty="0">
                <a:effectLst/>
                <a:latin typeface="Dubai Medium" panose="020B0503030403030204" pitchFamily="34" charset="-78"/>
                <a:ea typeface="Calibri" panose="020F0502020204030204" pitchFamily="34" charset="0"/>
                <a:cs typeface="Dubai Medium" panose="020B0503030403030204" pitchFamily="34" charset="-78"/>
              </a:rPr>
              <a:t>: أن يطابق الطفل المشاعر بمثلها</a:t>
            </a:r>
            <a:endParaRPr lang="en-AE" sz="1800" dirty="0">
              <a:effectLst/>
              <a:latin typeface="Dubai Medium" panose="020B0503030403030204" pitchFamily="34" charset="-78"/>
              <a:ea typeface="Calibri" panose="020F0502020204030204" pitchFamily="34" charset="0"/>
              <a:cs typeface="Dubai Medium" panose="020B0503030403030204" pitchFamily="34" charset="-78"/>
            </a:endParaRPr>
          </a:p>
        </p:txBody>
      </p:sp>
      <p:pic>
        <p:nvPicPr>
          <p:cNvPr id="44034" name="Picture 2" descr="boy clipart face - Clip Art Library">
            <a:extLst>
              <a:ext uri="{FF2B5EF4-FFF2-40B4-BE49-F238E27FC236}">
                <a16:creationId xmlns:a16="http://schemas.microsoft.com/office/drawing/2014/main" id="{F51B57BE-2086-6D85-EC6E-9A3571434ED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80804" y="2297555"/>
            <a:ext cx="2294400" cy="2325266"/>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455018CE-9B04-27F6-AA25-8C715770ACB6}"/>
              </a:ext>
            </a:extLst>
          </p:cNvPr>
          <p:cNvSpPr txBox="1"/>
          <p:nvPr/>
        </p:nvSpPr>
        <p:spPr>
          <a:xfrm>
            <a:off x="5683996" y="4192008"/>
            <a:ext cx="1330814"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غاضب</a:t>
            </a:r>
            <a:endParaRPr lang="en-AE" b="1" dirty="0">
              <a:latin typeface="Dubai Medium" panose="020B0503030403030204" pitchFamily="34" charset="-78"/>
              <a:cs typeface="Dubai Medium" panose="020B0503030403030204" pitchFamily="34" charset="-78"/>
            </a:endParaRPr>
          </a:p>
        </p:txBody>
      </p:sp>
      <p:sp>
        <p:nvSpPr>
          <p:cNvPr id="85" name="TextBox 84">
            <a:extLst>
              <a:ext uri="{FF2B5EF4-FFF2-40B4-BE49-F238E27FC236}">
                <a16:creationId xmlns:a16="http://schemas.microsoft.com/office/drawing/2014/main" id="{1D92C4F3-B45C-A273-23BB-5C46DB1917D4}"/>
              </a:ext>
            </a:extLst>
          </p:cNvPr>
          <p:cNvSpPr txBox="1"/>
          <p:nvPr/>
        </p:nvSpPr>
        <p:spPr>
          <a:xfrm>
            <a:off x="5778573" y="8206026"/>
            <a:ext cx="1132041" cy="646331"/>
          </a:xfrm>
          <a:prstGeom prst="rect">
            <a:avLst/>
          </a:prstGeom>
          <a:noFill/>
        </p:spPr>
        <p:txBody>
          <a:bodyPr wrap="none" rtlCol="0">
            <a:spAutoFit/>
          </a:bodyPr>
          <a:lstStyle/>
          <a:p>
            <a:pPr marR="0" algn="r" rtl="1">
              <a:lnSpc>
                <a:spcPct val="100000"/>
              </a:lnSpc>
              <a:spcBef>
                <a:spcPts val="0"/>
              </a:spcBef>
              <a:spcAft>
                <a:spcPts val="0"/>
              </a:spcAft>
              <a:buClr>
                <a:srgbClr val="000000"/>
              </a:buClr>
              <a:buFont typeface="Arial"/>
            </a:pPr>
            <a:r>
              <a:rPr lang="ar-SA" sz="3600" b="1" dirty="0">
                <a:latin typeface="Dubai Medium" panose="020B0503030403030204" pitchFamily="34" charset="-78"/>
                <a:cs typeface="Dubai Medium" panose="020B0503030403030204" pitchFamily="34" charset="-78"/>
              </a:rPr>
              <a:t>زعلان</a:t>
            </a:r>
            <a:endParaRPr lang="en-AE" b="1" dirty="0">
              <a:latin typeface="Dubai Medium" panose="020B0503030403030204" pitchFamily="34" charset="-78"/>
              <a:cs typeface="Dubai Medium" panose="020B0503030403030204" pitchFamily="34" charset="-78"/>
            </a:endParaRPr>
          </a:p>
        </p:txBody>
      </p:sp>
    </p:spTree>
    <p:extLst>
      <p:ext uri="{BB962C8B-B14F-4D97-AF65-F5344CB8AC3E}">
        <p14:creationId xmlns:p14="http://schemas.microsoft.com/office/powerpoint/2010/main" val="2579445901"/>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37B11DBF-1AA0-0480-121A-0A7EEEB1EA1E}"/>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pic>
        <p:nvPicPr>
          <p:cNvPr id="83" name="Picture 82" descr="A child holding a bowl&#10;&#10;Description automatically generated with low confidence">
            <a:extLst>
              <a:ext uri="{FF2B5EF4-FFF2-40B4-BE49-F238E27FC236}">
                <a16:creationId xmlns:a16="http://schemas.microsoft.com/office/drawing/2014/main" id="{7FD92CFA-C760-067C-0700-17870DDF3777}"/>
              </a:ext>
            </a:extLst>
          </p:cNvPr>
          <p:cNvPicPr>
            <a:picLocks noChangeAspect="1"/>
          </p:cNvPicPr>
          <p:nvPr/>
        </p:nvPicPr>
        <p:blipFill>
          <a:blip r:embed="rId2">
            <a:clrChange>
              <a:clrFrom>
                <a:srgbClr val="FEFEFE"/>
              </a:clrFrom>
              <a:clrTo>
                <a:srgbClr val="FEFEFE">
                  <a:alpha val="0"/>
                </a:srgbClr>
              </a:clrTo>
            </a:clrChange>
            <a:extLst>
              <a:ext uri="{28A0092B-C50C-407E-A947-70E740481C1C}">
                <a14:useLocalDpi xmlns:a14="http://schemas.microsoft.com/office/drawing/2010/main" val="0"/>
              </a:ext>
            </a:extLst>
          </a:blip>
          <a:stretch>
            <a:fillRect/>
          </a:stretch>
        </p:blipFill>
        <p:spPr>
          <a:xfrm>
            <a:off x="1339124" y="5368209"/>
            <a:ext cx="2121425" cy="2325266"/>
          </a:xfrm>
          <a:prstGeom prst="rect">
            <a:avLst/>
          </a:prstGeom>
        </p:spPr>
      </p:pic>
      <p:sp>
        <p:nvSpPr>
          <p:cNvPr id="84" name="Rectangle 6">
            <a:extLst>
              <a:ext uri="{FF2B5EF4-FFF2-40B4-BE49-F238E27FC236}">
                <a16:creationId xmlns:a16="http://schemas.microsoft.com/office/drawing/2014/main" id="{8B673CD4-E44D-F38D-336D-074F04662CFF}"/>
              </a:ext>
            </a:extLst>
          </p:cNvPr>
          <p:cNvSpPr>
            <a:spLocks noChangeArrowheads="1"/>
          </p:cNvSpPr>
          <p:nvPr/>
        </p:nvSpPr>
        <p:spPr bwMode="auto">
          <a:xfrm>
            <a:off x="0" y="0"/>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88" name="Rectangle: Rounded Corners 1">
            <a:extLst>
              <a:ext uri="{FF2B5EF4-FFF2-40B4-BE49-F238E27FC236}">
                <a16:creationId xmlns:a16="http://schemas.microsoft.com/office/drawing/2014/main" id="{25F2F330-4381-99E2-96DA-D10E9EE15015}"/>
              </a:ext>
            </a:extLst>
          </p:cNvPr>
          <p:cNvSpPr>
            <a:spLocks noChangeArrowheads="1"/>
          </p:cNvSpPr>
          <p:nvPr/>
        </p:nvSpPr>
        <p:spPr bwMode="auto">
          <a:xfrm>
            <a:off x="646782" y="677526"/>
            <a:ext cx="5973762" cy="479425"/>
          </a:xfrm>
          <a:prstGeom prst="roundRect">
            <a:avLst>
              <a:gd name="adj" fmla="val 16667"/>
            </a:avLst>
          </a:prstGeom>
          <a:noFill/>
          <a:ln w="12700">
            <a:noFill/>
            <a:miter lim="800000"/>
            <a:headEnd/>
            <a:tailEnd/>
          </a:ln>
        </p:spPr>
        <p:txBody>
          <a:bodyPr vert="horz" wrap="square" lIns="91440" tIns="45720" rIns="91440" bIns="45720" numCol="1" anchor="ctr" anchorCtr="0" compatLnSpc="1">
            <a:prstTxWarp prst="textNoShape">
              <a:avLst/>
            </a:prstTxWarp>
          </a:bodyPr>
          <a:lstStyle/>
          <a:p>
            <a:pPr algn="ctr">
              <a:lnSpc>
                <a:spcPct val="107000"/>
              </a:lnSpc>
              <a:spcAft>
                <a:spcPts val="800"/>
              </a:spcAft>
            </a:pPr>
            <a:r>
              <a:rPr lang="ar-SA" sz="3200" dirty="0">
                <a:solidFill>
                  <a:schemeClr val="tx1">
                    <a:lumMod val="95000"/>
                    <a:lumOff val="5000"/>
                  </a:schemeClr>
                </a:solidFill>
                <a:effectLst/>
                <a:latin typeface="Dubai Medium" panose="020B0503030403030204" pitchFamily="34" charset="-78"/>
                <a:ea typeface="Calibri" panose="020F0502020204030204" pitchFamily="34" charset="0"/>
                <a:cs typeface="Dubai Medium" panose="020B0503030403030204" pitchFamily="34" charset="-78"/>
              </a:rPr>
              <a:t>تغليف و قص</a:t>
            </a:r>
            <a:endParaRPr lang="en-AE" sz="3200" dirty="0">
              <a:solidFill>
                <a:schemeClr val="tx1">
                  <a:lumMod val="95000"/>
                  <a:lumOff val="5000"/>
                </a:schemeClr>
              </a:solidFill>
              <a:effectLst/>
              <a:latin typeface="Dubai Medium" panose="020B0503030403030204" pitchFamily="34" charset="-78"/>
              <a:ea typeface="Calibri" panose="020F0502020204030204" pitchFamily="34" charset="0"/>
              <a:cs typeface="Dubai Medium" panose="020B0503030403030204" pitchFamily="34" charset="-78"/>
            </a:endParaRPr>
          </a:p>
        </p:txBody>
      </p:sp>
      <p:pic>
        <p:nvPicPr>
          <p:cNvPr id="44034" name="Picture 2" descr="boy clipart face - Clip Art Library">
            <a:extLst>
              <a:ext uri="{FF2B5EF4-FFF2-40B4-BE49-F238E27FC236}">
                <a16:creationId xmlns:a16="http://schemas.microsoft.com/office/drawing/2014/main" id="{F51B57BE-2086-6D85-EC6E-9A3571434ED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63054" y="5375599"/>
            <a:ext cx="2294400" cy="2325266"/>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a:extLst>
              <a:ext uri="{FF2B5EF4-FFF2-40B4-BE49-F238E27FC236}">
                <a16:creationId xmlns:a16="http://schemas.microsoft.com/office/drawing/2014/main" id="{C250DE01-14B7-BCFB-7FA0-480483DC4FF2}"/>
              </a:ext>
            </a:extLst>
          </p:cNvPr>
          <p:cNvSpPr/>
          <p:nvPr/>
        </p:nvSpPr>
        <p:spPr>
          <a:xfrm>
            <a:off x="874940" y="5278512"/>
            <a:ext cx="2623930" cy="2504661"/>
          </a:xfrm>
          <a:prstGeom prst="rect">
            <a:avLst/>
          </a:prstGeom>
          <a:noFill/>
          <a:ln w="762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6" name="Rectangle 85">
            <a:extLst>
              <a:ext uri="{FF2B5EF4-FFF2-40B4-BE49-F238E27FC236}">
                <a16:creationId xmlns:a16="http://schemas.microsoft.com/office/drawing/2014/main" id="{D0882A7E-88C8-A70F-A01F-779081EF2B4F}"/>
              </a:ext>
            </a:extLst>
          </p:cNvPr>
          <p:cNvSpPr/>
          <p:nvPr/>
        </p:nvSpPr>
        <p:spPr>
          <a:xfrm>
            <a:off x="874940" y="2220640"/>
            <a:ext cx="2623930" cy="2504661"/>
          </a:xfrm>
          <a:prstGeom prst="rect">
            <a:avLst/>
          </a:prstGeom>
          <a:noFill/>
          <a:ln w="762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89" name="Rectangle 88">
            <a:extLst>
              <a:ext uri="{FF2B5EF4-FFF2-40B4-BE49-F238E27FC236}">
                <a16:creationId xmlns:a16="http://schemas.microsoft.com/office/drawing/2014/main" id="{32081207-91DD-6A41-8C0A-15011DDC2840}"/>
              </a:ext>
            </a:extLst>
          </p:cNvPr>
          <p:cNvSpPr/>
          <p:nvPr/>
        </p:nvSpPr>
        <p:spPr>
          <a:xfrm>
            <a:off x="3779837" y="5278511"/>
            <a:ext cx="2623930" cy="2504661"/>
          </a:xfrm>
          <a:prstGeom prst="rect">
            <a:avLst/>
          </a:prstGeom>
          <a:noFill/>
          <a:ln w="762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sp>
        <p:nvSpPr>
          <p:cNvPr id="91" name="Rectangle 90">
            <a:extLst>
              <a:ext uri="{FF2B5EF4-FFF2-40B4-BE49-F238E27FC236}">
                <a16:creationId xmlns:a16="http://schemas.microsoft.com/office/drawing/2014/main" id="{BA6825E4-367A-6382-9110-5B57A742C548}"/>
              </a:ext>
            </a:extLst>
          </p:cNvPr>
          <p:cNvSpPr/>
          <p:nvPr/>
        </p:nvSpPr>
        <p:spPr>
          <a:xfrm>
            <a:off x="3779837" y="2220639"/>
            <a:ext cx="2623930" cy="2504661"/>
          </a:xfrm>
          <a:prstGeom prst="rect">
            <a:avLst/>
          </a:prstGeom>
          <a:noFill/>
          <a:ln w="762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R="0" algn="ctr" rtl="1">
              <a:lnSpc>
                <a:spcPct val="100000"/>
              </a:lnSpc>
              <a:spcBef>
                <a:spcPts val="0"/>
              </a:spcBef>
              <a:spcAft>
                <a:spcPts val="0"/>
              </a:spcAft>
              <a:buClr>
                <a:srgbClr val="000000"/>
              </a:buClr>
              <a:buFont typeface="Arial"/>
            </a:pPr>
            <a:endParaRPr lang="en-AE"/>
          </a:p>
        </p:txBody>
      </p:sp>
      <p:pic>
        <p:nvPicPr>
          <p:cNvPr id="93" name="Picture 10" descr="Free Laugh Pictures, Download Free Laugh Pictures png images, Free ClipArts  on Clipart Library">
            <a:extLst>
              <a:ext uri="{FF2B5EF4-FFF2-40B4-BE49-F238E27FC236}">
                <a16:creationId xmlns:a16="http://schemas.microsoft.com/office/drawing/2014/main" id="{DF361621-351D-EDE5-CFB7-B7A29172DE4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90332" y="2336737"/>
            <a:ext cx="2262364" cy="2272464"/>
          </a:xfrm>
          <a:prstGeom prst="rect">
            <a:avLst/>
          </a:prstGeom>
          <a:noFill/>
          <a:extLst>
            <a:ext uri="{909E8E84-426E-40DD-AFC4-6F175D3DCCD1}">
              <a14:hiddenFill xmlns:a14="http://schemas.microsoft.com/office/drawing/2010/main">
                <a:solidFill>
                  <a:srgbClr val="FFFFFF"/>
                </a:solidFill>
              </a14:hiddenFill>
            </a:ext>
          </a:extLst>
        </p:spPr>
      </p:pic>
      <p:pic>
        <p:nvPicPr>
          <p:cNvPr id="95" name="Picture 12" descr="Free Crying Student Cliparts, Download Free Crying Student Cliparts png  images, Free ClipArts on Clipart Library">
            <a:extLst>
              <a:ext uri="{FF2B5EF4-FFF2-40B4-BE49-F238E27FC236}">
                <a16:creationId xmlns:a16="http://schemas.microsoft.com/office/drawing/2014/main" id="{D74527CD-94AA-913D-67AD-04796E4A1110}"/>
              </a:ext>
            </a:extLst>
          </p:cNvPr>
          <p:cNvPicPr>
            <a:picLocks noChangeAspect="1" noChangeArrowheads="1"/>
          </p:cNvPicPr>
          <p:nvPr/>
        </p:nvPicPr>
        <p:blipFill>
          <a:blip r:embed="rId5">
            <a:clrChange>
              <a:clrFrom>
                <a:srgbClr val="F7F7F7"/>
              </a:clrFrom>
              <a:clrTo>
                <a:srgbClr val="F7F7F7">
                  <a:alpha val="0"/>
                </a:srgbClr>
              </a:clrTo>
            </a:clrChange>
            <a:extLst>
              <a:ext uri="{28A0092B-C50C-407E-A947-70E740481C1C}">
                <a14:useLocalDpi xmlns:a14="http://schemas.microsoft.com/office/drawing/2010/main" val="0"/>
              </a:ext>
            </a:extLst>
          </a:blip>
          <a:srcRect/>
          <a:stretch>
            <a:fillRect/>
          </a:stretch>
        </p:blipFill>
        <p:spPr bwMode="auto">
          <a:xfrm>
            <a:off x="4096287" y="2389997"/>
            <a:ext cx="1991030" cy="243239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52818337"/>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sp>
        <p:nvSpPr>
          <p:cNvPr id="455" name="Google Shape;455;p22"/>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dirty="0">
                <a:latin typeface="Dubai Medium" panose="020B0503030403030204" pitchFamily="34" charset="-78"/>
                <a:cs typeface="Dubai Medium" panose="020B0503030403030204" pitchFamily="34" charset="-78"/>
              </a:rPr>
              <a:t>ما الذي نلبسه عند البرد الشديد</a:t>
            </a:r>
            <a:endParaRPr sz="2800" b="0" baseline="30000" dirty="0">
              <a:latin typeface="Dubai Medium" panose="020B0503030403030204" pitchFamily="34" charset="-78"/>
              <a:cs typeface="Dubai Medium" panose="020B0503030403030204" pitchFamily="34" charset="-78"/>
            </a:endParaRPr>
          </a:p>
        </p:txBody>
      </p:sp>
      <p:sp>
        <p:nvSpPr>
          <p:cNvPr id="541" name="Google Shape;541;p22"/>
          <p:cNvSpPr/>
          <p:nvPr/>
        </p:nvSpPr>
        <p:spPr>
          <a:xfrm>
            <a:off x="7102450" y="5266575"/>
            <a:ext cx="40500" cy="609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47" name="Google Shape;547;p22"/>
          <p:cNvGrpSpPr/>
          <p:nvPr/>
        </p:nvGrpSpPr>
        <p:grpSpPr>
          <a:xfrm>
            <a:off x="5893689" y="541373"/>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 name="Rectangle 2">
            <a:extLst>
              <a:ext uri="{FF2B5EF4-FFF2-40B4-BE49-F238E27FC236}">
                <a16:creationId xmlns:a16="http://schemas.microsoft.com/office/drawing/2014/main" id="{08C51368-B467-7847-78D9-99B5D3076B84}"/>
              </a:ext>
            </a:extLst>
          </p:cNvPr>
          <p:cNvSpPr>
            <a:spLocks noChangeArrowheads="1"/>
          </p:cNvSpPr>
          <p:nvPr/>
        </p:nvSpPr>
        <p:spPr bwMode="auto">
          <a:xfrm>
            <a:off x="168244" y="199834"/>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pic>
        <p:nvPicPr>
          <p:cNvPr id="46086" name="Picture 3" descr="A picture containing dressed&#10;&#10;Description automatically generated">
            <a:extLst>
              <a:ext uri="{FF2B5EF4-FFF2-40B4-BE49-F238E27FC236}">
                <a16:creationId xmlns:a16="http://schemas.microsoft.com/office/drawing/2014/main" id="{A93178BF-59C9-D0F2-B7D7-961B6E516E9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440" t="3188"/>
          <a:stretch>
            <a:fillRect/>
          </a:stretch>
        </p:blipFill>
        <p:spPr bwMode="auto">
          <a:xfrm>
            <a:off x="2860168" y="1636678"/>
            <a:ext cx="2133601" cy="2546350"/>
          </a:xfrm>
          <a:prstGeom prst="rect">
            <a:avLst/>
          </a:prstGeom>
          <a:noFill/>
          <a:extLst>
            <a:ext uri="{909E8E84-426E-40DD-AFC4-6F175D3DCCD1}">
              <a14:hiddenFill xmlns:a14="http://schemas.microsoft.com/office/drawing/2010/main">
                <a:solidFill>
                  <a:srgbClr val="FFFFFF"/>
                </a:solidFill>
              </a14:hiddenFill>
            </a:ext>
          </a:extLst>
        </p:spPr>
      </p:pic>
      <p:pic>
        <p:nvPicPr>
          <p:cNvPr id="46087" name="Picture 4">
            <a:extLst>
              <a:ext uri="{FF2B5EF4-FFF2-40B4-BE49-F238E27FC236}">
                <a16:creationId xmlns:a16="http://schemas.microsoft.com/office/drawing/2014/main" id="{B5FAC5D1-40EE-3737-35CB-DD38265EFC6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18637" y="4432837"/>
            <a:ext cx="1258888" cy="2276475"/>
          </a:xfrm>
          <a:prstGeom prst="rect">
            <a:avLst/>
          </a:prstGeom>
          <a:noFill/>
          <a:extLst>
            <a:ext uri="{909E8E84-426E-40DD-AFC4-6F175D3DCCD1}">
              <a14:hiddenFill xmlns:a14="http://schemas.microsoft.com/office/drawing/2010/main">
                <a:solidFill>
                  <a:srgbClr val="FFFFFF"/>
                </a:solidFill>
              </a14:hiddenFill>
            </a:ext>
          </a:extLst>
        </p:spPr>
      </p:pic>
      <p:pic>
        <p:nvPicPr>
          <p:cNvPr id="46085" name="Picture 5" descr="A red apple with a green leaf&#10;&#10;Description automatically generated with medium confidence">
            <a:extLst>
              <a:ext uri="{FF2B5EF4-FFF2-40B4-BE49-F238E27FC236}">
                <a16:creationId xmlns:a16="http://schemas.microsoft.com/office/drawing/2014/main" id="{7DE62990-8E79-DCAA-424B-3ABBFF9B864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913348" y="7720090"/>
            <a:ext cx="2027238" cy="1927225"/>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9">
            <a:extLst>
              <a:ext uri="{FF2B5EF4-FFF2-40B4-BE49-F238E27FC236}">
                <a16:creationId xmlns:a16="http://schemas.microsoft.com/office/drawing/2014/main" id="{15FFB19D-7CA4-B08A-07E3-BD9A1BC2077F}"/>
              </a:ext>
            </a:extLst>
          </p:cNvPr>
          <p:cNvSpPr>
            <a:spLocks noChangeArrowheads="1"/>
          </p:cNvSpPr>
          <p:nvPr/>
        </p:nvSpPr>
        <p:spPr bwMode="auto">
          <a:xfrm>
            <a:off x="147130" y="535439"/>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spTree>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sp>
        <p:nvSpPr>
          <p:cNvPr id="455" name="Google Shape;455;p22"/>
          <p:cNvSpPr txBox="1">
            <a:spLocks noGrp="1"/>
          </p:cNvSpPr>
          <p:nvPr>
            <p:ph type="title"/>
          </p:nvPr>
        </p:nvSpPr>
        <p:spPr>
          <a:xfrm>
            <a:off x="1102675" y="467900"/>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dirty="0">
                <a:latin typeface="Dubai Medium" panose="020B0503030403030204" pitchFamily="34" charset="-78"/>
                <a:cs typeface="Dubai Medium" panose="020B0503030403030204" pitchFamily="34" charset="-78"/>
              </a:rPr>
              <a:t>ما تفعل إذا شعرت بالجوع ؟</a:t>
            </a:r>
            <a:endParaRPr sz="2800" b="0" baseline="30000" dirty="0">
              <a:latin typeface="Dubai Medium" panose="020B0503030403030204" pitchFamily="34" charset="-78"/>
              <a:cs typeface="Dubai Medium" panose="020B0503030403030204" pitchFamily="34" charset="-78"/>
            </a:endParaRPr>
          </a:p>
        </p:txBody>
      </p:sp>
      <p:sp>
        <p:nvSpPr>
          <p:cNvPr id="541" name="Google Shape;541;p22"/>
          <p:cNvSpPr/>
          <p:nvPr/>
        </p:nvSpPr>
        <p:spPr>
          <a:xfrm>
            <a:off x="7102450" y="5266575"/>
            <a:ext cx="40500" cy="609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47" name="Google Shape;547;p22"/>
          <p:cNvGrpSpPr/>
          <p:nvPr/>
        </p:nvGrpSpPr>
        <p:grpSpPr>
          <a:xfrm>
            <a:off x="5893689" y="541373"/>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 name="Rectangle 2">
            <a:extLst>
              <a:ext uri="{FF2B5EF4-FFF2-40B4-BE49-F238E27FC236}">
                <a16:creationId xmlns:a16="http://schemas.microsoft.com/office/drawing/2014/main" id="{08C51368-B467-7847-78D9-99B5D3076B84}"/>
              </a:ext>
            </a:extLst>
          </p:cNvPr>
          <p:cNvSpPr>
            <a:spLocks noChangeArrowheads="1"/>
          </p:cNvSpPr>
          <p:nvPr/>
        </p:nvSpPr>
        <p:spPr bwMode="auto">
          <a:xfrm>
            <a:off x="168244" y="199834"/>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pic>
        <p:nvPicPr>
          <p:cNvPr id="46086" name="Picture 3" descr="A picture containing dressed&#10;&#10;Description automatically generated">
            <a:extLst>
              <a:ext uri="{FF2B5EF4-FFF2-40B4-BE49-F238E27FC236}">
                <a16:creationId xmlns:a16="http://schemas.microsoft.com/office/drawing/2014/main" id="{A93178BF-59C9-D0F2-B7D7-961B6E516E9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440" t="3188"/>
          <a:stretch>
            <a:fillRect/>
          </a:stretch>
        </p:blipFill>
        <p:spPr bwMode="auto">
          <a:xfrm>
            <a:off x="2860168" y="1636678"/>
            <a:ext cx="2133601" cy="2546350"/>
          </a:xfrm>
          <a:prstGeom prst="rect">
            <a:avLst/>
          </a:prstGeom>
          <a:noFill/>
          <a:extLst>
            <a:ext uri="{909E8E84-426E-40DD-AFC4-6F175D3DCCD1}">
              <a14:hiddenFill xmlns:a14="http://schemas.microsoft.com/office/drawing/2010/main">
                <a:solidFill>
                  <a:srgbClr val="FFFFFF"/>
                </a:solidFill>
              </a14:hiddenFill>
            </a:ext>
          </a:extLst>
        </p:spPr>
      </p:pic>
      <p:pic>
        <p:nvPicPr>
          <p:cNvPr id="46087" name="Picture 4">
            <a:extLst>
              <a:ext uri="{FF2B5EF4-FFF2-40B4-BE49-F238E27FC236}">
                <a16:creationId xmlns:a16="http://schemas.microsoft.com/office/drawing/2014/main" id="{B5FAC5D1-40EE-3737-35CB-DD38265EFC6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18637" y="4432837"/>
            <a:ext cx="1258888" cy="2276475"/>
          </a:xfrm>
          <a:prstGeom prst="rect">
            <a:avLst/>
          </a:prstGeom>
          <a:noFill/>
          <a:extLst>
            <a:ext uri="{909E8E84-426E-40DD-AFC4-6F175D3DCCD1}">
              <a14:hiddenFill xmlns:a14="http://schemas.microsoft.com/office/drawing/2010/main">
                <a:solidFill>
                  <a:srgbClr val="FFFFFF"/>
                </a:solidFill>
              </a14:hiddenFill>
            </a:ext>
          </a:extLst>
        </p:spPr>
      </p:pic>
      <p:pic>
        <p:nvPicPr>
          <p:cNvPr id="46085" name="Picture 5" descr="A red apple with a green leaf&#10;&#10;Description automatically generated with medium confidence">
            <a:extLst>
              <a:ext uri="{FF2B5EF4-FFF2-40B4-BE49-F238E27FC236}">
                <a16:creationId xmlns:a16="http://schemas.microsoft.com/office/drawing/2014/main" id="{7DE62990-8E79-DCAA-424B-3ABBFF9B864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913348" y="7720090"/>
            <a:ext cx="2027238" cy="1927225"/>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9">
            <a:extLst>
              <a:ext uri="{FF2B5EF4-FFF2-40B4-BE49-F238E27FC236}">
                <a16:creationId xmlns:a16="http://schemas.microsoft.com/office/drawing/2014/main" id="{15FFB19D-7CA4-B08A-07E3-BD9A1BC2077F}"/>
              </a:ext>
            </a:extLst>
          </p:cNvPr>
          <p:cNvSpPr>
            <a:spLocks noChangeArrowheads="1"/>
          </p:cNvSpPr>
          <p:nvPr/>
        </p:nvSpPr>
        <p:spPr bwMode="auto">
          <a:xfrm>
            <a:off x="147130" y="535439"/>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spTree>
    <p:extLst>
      <p:ext uri="{BB962C8B-B14F-4D97-AF65-F5344CB8AC3E}">
        <p14:creationId xmlns:p14="http://schemas.microsoft.com/office/powerpoint/2010/main" val="451869655"/>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sp>
        <p:nvSpPr>
          <p:cNvPr id="455" name="Google Shape;455;p22"/>
          <p:cNvSpPr txBox="1">
            <a:spLocks noGrp="1"/>
          </p:cNvSpPr>
          <p:nvPr>
            <p:ph type="title"/>
          </p:nvPr>
        </p:nvSpPr>
        <p:spPr>
          <a:xfrm>
            <a:off x="1249617" y="66991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baseline="30000" dirty="0">
                <a:latin typeface="Dubai Medium" panose="020B0503030403030204" pitchFamily="34" charset="-78"/>
                <a:cs typeface="Dubai Medium" panose="020B0503030403030204" pitchFamily="34" charset="-78"/>
              </a:rPr>
              <a:t>ما هي الأداة التي تستخدم للكتابة</a:t>
            </a:r>
            <a:endParaRPr sz="2800" b="0" baseline="30000" dirty="0">
              <a:latin typeface="Dubai Medium" panose="020B0503030403030204" pitchFamily="34" charset="-78"/>
              <a:cs typeface="Dubai Medium" panose="020B0503030403030204" pitchFamily="34" charset="-78"/>
            </a:endParaRPr>
          </a:p>
        </p:txBody>
      </p:sp>
      <p:sp>
        <p:nvSpPr>
          <p:cNvPr id="541" name="Google Shape;541;p22"/>
          <p:cNvSpPr/>
          <p:nvPr/>
        </p:nvSpPr>
        <p:spPr>
          <a:xfrm>
            <a:off x="7102450" y="5266575"/>
            <a:ext cx="40500" cy="609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47" name="Google Shape;547;p22"/>
          <p:cNvGrpSpPr/>
          <p:nvPr/>
        </p:nvGrpSpPr>
        <p:grpSpPr>
          <a:xfrm>
            <a:off x="5893689" y="541373"/>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 name="Rectangle 2">
            <a:extLst>
              <a:ext uri="{FF2B5EF4-FFF2-40B4-BE49-F238E27FC236}">
                <a16:creationId xmlns:a16="http://schemas.microsoft.com/office/drawing/2014/main" id="{08C51368-B467-7847-78D9-99B5D3076B84}"/>
              </a:ext>
            </a:extLst>
          </p:cNvPr>
          <p:cNvSpPr>
            <a:spLocks noChangeArrowheads="1"/>
          </p:cNvSpPr>
          <p:nvPr/>
        </p:nvSpPr>
        <p:spPr bwMode="auto">
          <a:xfrm>
            <a:off x="168244" y="199834"/>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sp>
        <p:nvSpPr>
          <p:cNvPr id="6" name="Rectangle 9">
            <a:extLst>
              <a:ext uri="{FF2B5EF4-FFF2-40B4-BE49-F238E27FC236}">
                <a16:creationId xmlns:a16="http://schemas.microsoft.com/office/drawing/2014/main" id="{15FFB19D-7CA4-B08A-07E3-BD9A1BC2077F}"/>
              </a:ext>
            </a:extLst>
          </p:cNvPr>
          <p:cNvSpPr>
            <a:spLocks noChangeArrowheads="1"/>
          </p:cNvSpPr>
          <p:nvPr/>
        </p:nvSpPr>
        <p:spPr bwMode="auto">
          <a:xfrm>
            <a:off x="147130" y="535439"/>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pic>
        <p:nvPicPr>
          <p:cNvPr id="3" name="Picture 2" descr="A picture containing text, clipart&#10;&#10;Description automatically generated">
            <a:extLst>
              <a:ext uri="{FF2B5EF4-FFF2-40B4-BE49-F238E27FC236}">
                <a16:creationId xmlns:a16="http://schemas.microsoft.com/office/drawing/2014/main" id="{404365EE-2785-D9AB-EEA8-C9C5DE6F3A1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9958355">
            <a:off x="2546325" y="4643966"/>
            <a:ext cx="2869565" cy="1190625"/>
          </a:xfrm>
          <a:prstGeom prst="rect">
            <a:avLst/>
          </a:prstGeom>
        </p:spPr>
      </p:pic>
      <p:pic>
        <p:nvPicPr>
          <p:cNvPr id="4" name="Picture 3">
            <a:extLst>
              <a:ext uri="{FF2B5EF4-FFF2-40B4-BE49-F238E27FC236}">
                <a16:creationId xmlns:a16="http://schemas.microsoft.com/office/drawing/2014/main" id="{1582481F-9D6E-83A7-3426-885135073D0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928177" y="1659190"/>
            <a:ext cx="3703320" cy="1276350"/>
          </a:xfrm>
          <a:prstGeom prst="rect">
            <a:avLst/>
          </a:prstGeom>
        </p:spPr>
      </p:pic>
      <p:sp>
        <p:nvSpPr>
          <p:cNvPr id="5" name="Rectangle 4">
            <a:extLst>
              <a:ext uri="{FF2B5EF4-FFF2-40B4-BE49-F238E27FC236}">
                <a16:creationId xmlns:a16="http://schemas.microsoft.com/office/drawing/2014/main" id="{7C37A172-BB3A-7040-6DD2-BD0734AE590E}"/>
              </a:ext>
            </a:extLst>
          </p:cNvPr>
          <p:cNvSpPr>
            <a:spLocks noChangeArrowheads="1"/>
          </p:cNvSpPr>
          <p:nvPr/>
        </p:nvSpPr>
        <p:spPr bwMode="auto">
          <a:xfrm>
            <a:off x="-457225" y="4782078"/>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7" name="Rectangle 5">
            <a:extLst>
              <a:ext uri="{FF2B5EF4-FFF2-40B4-BE49-F238E27FC236}">
                <a16:creationId xmlns:a16="http://schemas.microsoft.com/office/drawing/2014/main" id="{341E1BE2-BE59-CD9A-B5DB-7EDE6716815C}"/>
              </a:ext>
            </a:extLst>
          </p:cNvPr>
          <p:cNvSpPr>
            <a:spLocks noChangeArrowheads="1"/>
          </p:cNvSpPr>
          <p:nvPr/>
        </p:nvSpPr>
        <p:spPr bwMode="auto">
          <a:xfrm>
            <a:off x="-457225" y="5239278"/>
            <a:ext cx="7559675"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8" name="Rectangle 6">
            <a:extLst>
              <a:ext uri="{FF2B5EF4-FFF2-40B4-BE49-F238E27FC236}">
                <a16:creationId xmlns:a16="http://schemas.microsoft.com/office/drawing/2014/main" id="{17C317C6-EDC9-25FE-9AC9-FC786D480B70}"/>
              </a:ext>
            </a:extLst>
          </p:cNvPr>
          <p:cNvSpPr>
            <a:spLocks noChangeArrowheads="1"/>
          </p:cNvSpPr>
          <p:nvPr/>
        </p:nvSpPr>
        <p:spPr bwMode="auto">
          <a:xfrm>
            <a:off x="-457225" y="5239278"/>
            <a:ext cx="7559675"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pic>
        <p:nvPicPr>
          <p:cNvPr id="48137" name="Picture 9" descr="Mug Coffee Clipart, Vector Clip Art Online, Royalty - Cup Clipart - Free  Transparent PNG Download - PNGkey">
            <a:extLst>
              <a:ext uri="{FF2B5EF4-FFF2-40B4-BE49-F238E27FC236}">
                <a16:creationId xmlns:a16="http://schemas.microsoft.com/office/drawing/2014/main" id="{51AD55A4-F644-93D5-8761-4771AEFB1905}"/>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526958" y="7233057"/>
            <a:ext cx="2908300" cy="2794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72518936"/>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Shape 454"/>
        <p:cNvGrpSpPr/>
        <p:nvPr/>
      </p:nvGrpSpPr>
      <p:grpSpPr>
        <a:xfrm>
          <a:off x="0" y="0"/>
          <a:ext cx="0" cy="0"/>
          <a:chOff x="0" y="0"/>
          <a:chExt cx="0" cy="0"/>
        </a:xfrm>
      </p:grpSpPr>
      <p:sp>
        <p:nvSpPr>
          <p:cNvPr id="455" name="Google Shape;455;p22"/>
          <p:cNvSpPr txBox="1">
            <a:spLocks noGrp="1"/>
          </p:cNvSpPr>
          <p:nvPr>
            <p:ph type="title"/>
          </p:nvPr>
        </p:nvSpPr>
        <p:spPr>
          <a:xfrm>
            <a:off x="1249617" y="669918"/>
            <a:ext cx="5354700" cy="17409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r>
              <a:rPr lang="ar-SA" sz="2800" b="0" baseline="30000" dirty="0">
                <a:latin typeface="Dubai Medium" panose="020B0503030403030204" pitchFamily="34" charset="-78"/>
                <a:cs typeface="Dubai Medium" panose="020B0503030403030204" pitchFamily="34" charset="-78"/>
              </a:rPr>
              <a:t>ما هي الأداة التي تستخدم لغسل الأسنان ؟</a:t>
            </a:r>
            <a:endParaRPr sz="2800" b="0" baseline="30000" dirty="0">
              <a:latin typeface="Dubai Medium" panose="020B0503030403030204" pitchFamily="34" charset="-78"/>
              <a:cs typeface="Dubai Medium" panose="020B0503030403030204" pitchFamily="34" charset="-78"/>
            </a:endParaRPr>
          </a:p>
        </p:txBody>
      </p:sp>
      <p:sp>
        <p:nvSpPr>
          <p:cNvPr id="541" name="Google Shape;541;p22"/>
          <p:cNvSpPr/>
          <p:nvPr/>
        </p:nvSpPr>
        <p:spPr>
          <a:xfrm>
            <a:off x="7102450" y="5266575"/>
            <a:ext cx="40500" cy="6090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47" name="Google Shape;547;p22"/>
          <p:cNvGrpSpPr/>
          <p:nvPr/>
        </p:nvGrpSpPr>
        <p:grpSpPr>
          <a:xfrm>
            <a:off x="5893689" y="541373"/>
            <a:ext cx="382829" cy="416093"/>
            <a:chOff x="1249896" y="6880237"/>
            <a:chExt cx="151639" cy="164796"/>
          </a:xfrm>
        </p:grpSpPr>
        <p:sp>
          <p:nvSpPr>
            <p:cNvPr id="548" name="Google Shape;548;p22"/>
            <p:cNvSpPr/>
            <p:nvPr/>
          </p:nvSpPr>
          <p:spPr>
            <a:xfrm>
              <a:off x="1312975" y="6880237"/>
              <a:ext cx="22049" cy="164796"/>
            </a:xfrm>
            <a:custGeom>
              <a:avLst/>
              <a:gdLst/>
              <a:ahLst/>
              <a:cxnLst/>
              <a:rect l="l" t="t" r="r" b="b"/>
              <a:pathLst>
                <a:path w="424" h="3169" extrusionOk="0">
                  <a:moveTo>
                    <a:pt x="123" y="0"/>
                  </a:moveTo>
                  <a:cubicBezTo>
                    <a:pt x="60" y="0"/>
                    <a:pt x="1" y="41"/>
                    <a:pt x="9" y="123"/>
                  </a:cubicBezTo>
                  <a:cubicBezTo>
                    <a:pt x="98" y="1100"/>
                    <a:pt x="141" y="2063"/>
                    <a:pt x="171" y="3040"/>
                  </a:cubicBezTo>
                  <a:cubicBezTo>
                    <a:pt x="171" y="3124"/>
                    <a:pt x="237" y="3168"/>
                    <a:pt x="301" y="3168"/>
                  </a:cubicBezTo>
                  <a:cubicBezTo>
                    <a:pt x="363" y="3168"/>
                    <a:pt x="423" y="3127"/>
                    <a:pt x="423" y="3040"/>
                  </a:cubicBezTo>
                  <a:cubicBezTo>
                    <a:pt x="408" y="2063"/>
                    <a:pt x="349" y="1100"/>
                    <a:pt x="260" y="123"/>
                  </a:cubicBezTo>
                  <a:cubicBezTo>
                    <a:pt x="253" y="41"/>
                    <a:pt x="186" y="0"/>
                    <a:pt x="123"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9" name="Google Shape;549;p22"/>
            <p:cNvSpPr/>
            <p:nvPr/>
          </p:nvSpPr>
          <p:spPr>
            <a:xfrm>
              <a:off x="1249896" y="6931148"/>
              <a:ext cx="151639" cy="41082"/>
            </a:xfrm>
            <a:custGeom>
              <a:avLst/>
              <a:gdLst/>
              <a:ahLst/>
              <a:cxnLst/>
              <a:rect l="l" t="t" r="r" b="b"/>
              <a:pathLst>
                <a:path w="2916" h="790" extrusionOk="0">
                  <a:moveTo>
                    <a:pt x="2714" y="0"/>
                  </a:moveTo>
                  <a:cubicBezTo>
                    <a:pt x="2705" y="0"/>
                    <a:pt x="2697" y="1"/>
                    <a:pt x="2687" y="3"/>
                  </a:cubicBezTo>
                  <a:lnTo>
                    <a:pt x="155" y="536"/>
                  </a:lnTo>
                  <a:cubicBezTo>
                    <a:pt x="1" y="564"/>
                    <a:pt x="59" y="790"/>
                    <a:pt x="202" y="790"/>
                  </a:cubicBezTo>
                  <a:cubicBezTo>
                    <a:pt x="211" y="790"/>
                    <a:pt x="220" y="789"/>
                    <a:pt x="229" y="787"/>
                  </a:cubicBezTo>
                  <a:lnTo>
                    <a:pt x="2762" y="254"/>
                  </a:lnTo>
                  <a:cubicBezTo>
                    <a:pt x="2915" y="226"/>
                    <a:pt x="2858" y="0"/>
                    <a:pt x="2714"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0" name="Google Shape;550;p22"/>
            <p:cNvSpPr/>
            <p:nvPr/>
          </p:nvSpPr>
          <p:spPr>
            <a:xfrm>
              <a:off x="1277145" y="6912011"/>
              <a:ext cx="88976" cy="81436"/>
            </a:xfrm>
            <a:custGeom>
              <a:avLst/>
              <a:gdLst/>
              <a:ahLst/>
              <a:cxnLst/>
              <a:rect l="l" t="t" r="r" b="b"/>
              <a:pathLst>
                <a:path w="1711" h="1566" extrusionOk="0">
                  <a:moveTo>
                    <a:pt x="138" y="1"/>
                  </a:moveTo>
                  <a:cubicBezTo>
                    <a:pt x="116" y="1"/>
                    <a:pt x="94" y="6"/>
                    <a:pt x="76" y="15"/>
                  </a:cubicBezTo>
                  <a:cubicBezTo>
                    <a:pt x="16" y="59"/>
                    <a:pt x="1" y="134"/>
                    <a:pt x="30" y="193"/>
                  </a:cubicBezTo>
                  <a:cubicBezTo>
                    <a:pt x="149" y="489"/>
                    <a:pt x="475" y="638"/>
                    <a:pt x="698" y="815"/>
                  </a:cubicBezTo>
                  <a:cubicBezTo>
                    <a:pt x="978" y="1023"/>
                    <a:pt x="1215" y="1260"/>
                    <a:pt x="1452" y="1526"/>
                  </a:cubicBezTo>
                  <a:cubicBezTo>
                    <a:pt x="1477" y="1554"/>
                    <a:pt x="1504" y="1565"/>
                    <a:pt x="1532" y="1565"/>
                  </a:cubicBezTo>
                  <a:cubicBezTo>
                    <a:pt x="1624" y="1565"/>
                    <a:pt x="1710" y="1436"/>
                    <a:pt x="1630" y="1333"/>
                  </a:cubicBezTo>
                  <a:cubicBezTo>
                    <a:pt x="1409" y="1082"/>
                    <a:pt x="1172" y="859"/>
                    <a:pt x="905" y="652"/>
                  </a:cubicBezTo>
                  <a:cubicBezTo>
                    <a:pt x="787" y="549"/>
                    <a:pt x="653" y="460"/>
                    <a:pt x="520" y="371"/>
                  </a:cubicBezTo>
                  <a:cubicBezTo>
                    <a:pt x="416" y="282"/>
                    <a:pt x="313" y="193"/>
                    <a:pt x="253" y="75"/>
                  </a:cubicBezTo>
                  <a:cubicBezTo>
                    <a:pt x="233" y="24"/>
                    <a:pt x="185" y="1"/>
                    <a:pt x="13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51" name="Google Shape;551;p22"/>
            <p:cNvSpPr/>
            <p:nvPr/>
          </p:nvSpPr>
          <p:spPr>
            <a:xfrm>
              <a:off x="1285309" y="6903275"/>
              <a:ext cx="82892" cy="120594"/>
            </a:xfrm>
            <a:custGeom>
              <a:avLst/>
              <a:gdLst/>
              <a:ahLst/>
              <a:cxnLst/>
              <a:rect l="l" t="t" r="r" b="b"/>
              <a:pathLst>
                <a:path w="1594" h="2319" extrusionOk="0">
                  <a:moveTo>
                    <a:pt x="1418" y="0"/>
                  </a:moveTo>
                  <a:cubicBezTo>
                    <a:pt x="1378" y="0"/>
                    <a:pt x="1338" y="19"/>
                    <a:pt x="1311" y="65"/>
                  </a:cubicBezTo>
                  <a:cubicBezTo>
                    <a:pt x="1074" y="420"/>
                    <a:pt x="837" y="776"/>
                    <a:pt x="600" y="1146"/>
                  </a:cubicBezTo>
                  <a:cubicBezTo>
                    <a:pt x="377" y="1472"/>
                    <a:pt x="156" y="1783"/>
                    <a:pt x="37" y="2153"/>
                  </a:cubicBezTo>
                  <a:cubicBezTo>
                    <a:pt x="1" y="2252"/>
                    <a:pt x="80" y="2319"/>
                    <a:pt x="157" y="2319"/>
                  </a:cubicBezTo>
                  <a:cubicBezTo>
                    <a:pt x="207" y="2319"/>
                    <a:pt x="256" y="2291"/>
                    <a:pt x="274" y="2228"/>
                  </a:cubicBezTo>
                  <a:cubicBezTo>
                    <a:pt x="407" y="1872"/>
                    <a:pt x="630" y="1546"/>
                    <a:pt x="851" y="1235"/>
                  </a:cubicBezTo>
                  <a:cubicBezTo>
                    <a:pt x="1074" y="894"/>
                    <a:pt x="1295" y="539"/>
                    <a:pt x="1532" y="198"/>
                  </a:cubicBezTo>
                  <a:cubicBezTo>
                    <a:pt x="1594" y="95"/>
                    <a:pt x="1507" y="0"/>
                    <a:pt x="141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 name="Rectangle 2">
            <a:extLst>
              <a:ext uri="{FF2B5EF4-FFF2-40B4-BE49-F238E27FC236}">
                <a16:creationId xmlns:a16="http://schemas.microsoft.com/office/drawing/2014/main" id="{08C51368-B467-7847-78D9-99B5D3076B84}"/>
              </a:ext>
            </a:extLst>
          </p:cNvPr>
          <p:cNvSpPr>
            <a:spLocks noChangeArrowheads="1"/>
          </p:cNvSpPr>
          <p:nvPr/>
        </p:nvSpPr>
        <p:spPr bwMode="auto">
          <a:xfrm>
            <a:off x="168244" y="199834"/>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sp>
        <p:nvSpPr>
          <p:cNvPr id="6" name="Rectangle 9">
            <a:extLst>
              <a:ext uri="{FF2B5EF4-FFF2-40B4-BE49-F238E27FC236}">
                <a16:creationId xmlns:a16="http://schemas.microsoft.com/office/drawing/2014/main" id="{15FFB19D-7CA4-B08A-07E3-BD9A1BC2077F}"/>
              </a:ext>
            </a:extLst>
          </p:cNvPr>
          <p:cNvSpPr>
            <a:spLocks noChangeArrowheads="1"/>
          </p:cNvSpPr>
          <p:nvPr/>
        </p:nvSpPr>
        <p:spPr bwMode="auto">
          <a:xfrm>
            <a:off x="147130" y="535439"/>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R="0" algn="r" rtl="1">
              <a:lnSpc>
                <a:spcPct val="100000"/>
              </a:lnSpc>
              <a:spcBef>
                <a:spcPts val="0"/>
              </a:spcBef>
              <a:spcAft>
                <a:spcPts val="0"/>
              </a:spcAft>
              <a:buClr>
                <a:srgbClr val="000000"/>
              </a:buClr>
              <a:buFont typeface="Arial"/>
            </a:pPr>
            <a:endParaRPr lang="en-AE"/>
          </a:p>
        </p:txBody>
      </p:sp>
      <p:pic>
        <p:nvPicPr>
          <p:cNvPr id="3" name="Picture 2" descr="A picture containing text, clipart&#10;&#10;Description automatically generated">
            <a:extLst>
              <a:ext uri="{FF2B5EF4-FFF2-40B4-BE49-F238E27FC236}">
                <a16:creationId xmlns:a16="http://schemas.microsoft.com/office/drawing/2014/main" id="{404365EE-2785-D9AB-EEA8-C9C5DE6F3A1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19958355">
            <a:off x="2546325" y="4643966"/>
            <a:ext cx="2869565" cy="1190625"/>
          </a:xfrm>
          <a:prstGeom prst="rect">
            <a:avLst/>
          </a:prstGeom>
        </p:spPr>
      </p:pic>
      <p:pic>
        <p:nvPicPr>
          <p:cNvPr id="4" name="Picture 3">
            <a:extLst>
              <a:ext uri="{FF2B5EF4-FFF2-40B4-BE49-F238E27FC236}">
                <a16:creationId xmlns:a16="http://schemas.microsoft.com/office/drawing/2014/main" id="{1582481F-9D6E-83A7-3426-885135073D0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928177" y="1659190"/>
            <a:ext cx="3703320" cy="1276350"/>
          </a:xfrm>
          <a:prstGeom prst="rect">
            <a:avLst/>
          </a:prstGeom>
        </p:spPr>
      </p:pic>
      <p:sp>
        <p:nvSpPr>
          <p:cNvPr id="5" name="Rectangle 4">
            <a:extLst>
              <a:ext uri="{FF2B5EF4-FFF2-40B4-BE49-F238E27FC236}">
                <a16:creationId xmlns:a16="http://schemas.microsoft.com/office/drawing/2014/main" id="{7C37A172-BB3A-7040-6DD2-BD0734AE590E}"/>
              </a:ext>
            </a:extLst>
          </p:cNvPr>
          <p:cNvSpPr>
            <a:spLocks noChangeArrowheads="1"/>
          </p:cNvSpPr>
          <p:nvPr/>
        </p:nvSpPr>
        <p:spPr bwMode="auto">
          <a:xfrm>
            <a:off x="-457225" y="4782078"/>
            <a:ext cx="7559675"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7" name="Rectangle 5">
            <a:extLst>
              <a:ext uri="{FF2B5EF4-FFF2-40B4-BE49-F238E27FC236}">
                <a16:creationId xmlns:a16="http://schemas.microsoft.com/office/drawing/2014/main" id="{341E1BE2-BE59-CD9A-B5DB-7EDE6716815C}"/>
              </a:ext>
            </a:extLst>
          </p:cNvPr>
          <p:cNvSpPr>
            <a:spLocks noChangeArrowheads="1"/>
          </p:cNvSpPr>
          <p:nvPr/>
        </p:nvSpPr>
        <p:spPr bwMode="auto">
          <a:xfrm>
            <a:off x="-457225" y="5239278"/>
            <a:ext cx="7559675"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sp>
        <p:nvSpPr>
          <p:cNvPr id="8" name="Rectangle 6">
            <a:extLst>
              <a:ext uri="{FF2B5EF4-FFF2-40B4-BE49-F238E27FC236}">
                <a16:creationId xmlns:a16="http://schemas.microsoft.com/office/drawing/2014/main" id="{17C317C6-EDC9-25FE-9AC9-FC786D480B70}"/>
              </a:ext>
            </a:extLst>
          </p:cNvPr>
          <p:cNvSpPr>
            <a:spLocks noChangeArrowheads="1"/>
          </p:cNvSpPr>
          <p:nvPr/>
        </p:nvSpPr>
        <p:spPr bwMode="auto">
          <a:xfrm>
            <a:off x="-457225" y="5239278"/>
            <a:ext cx="7559675"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AE"/>
          </a:p>
        </p:txBody>
      </p:sp>
      <p:pic>
        <p:nvPicPr>
          <p:cNvPr id="48137" name="Picture 9" descr="Mug Coffee Clipart, Vector Clip Art Online, Royalty - Cup Clipart - Free  Transparent PNG Download - PNGkey">
            <a:extLst>
              <a:ext uri="{FF2B5EF4-FFF2-40B4-BE49-F238E27FC236}">
                <a16:creationId xmlns:a16="http://schemas.microsoft.com/office/drawing/2014/main" id="{51AD55A4-F644-93D5-8761-4771AEFB1905}"/>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526958" y="7233057"/>
            <a:ext cx="2908300" cy="2794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20786744"/>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Shape 1306"/>
        <p:cNvGrpSpPr/>
        <p:nvPr/>
      </p:nvGrpSpPr>
      <p:grpSpPr>
        <a:xfrm>
          <a:off x="0" y="0"/>
          <a:ext cx="0" cy="0"/>
          <a:chOff x="0" y="0"/>
          <a:chExt cx="0" cy="0"/>
        </a:xfrm>
      </p:grpSpPr>
      <p:sp>
        <p:nvSpPr>
          <p:cNvPr id="1352" name="Google Shape;1352;p27"/>
          <p:cNvSpPr txBox="1"/>
          <p:nvPr/>
        </p:nvSpPr>
        <p:spPr>
          <a:xfrm>
            <a:off x="-3876600" y="9567398"/>
            <a:ext cx="4654200" cy="1067400"/>
          </a:xfrm>
          <a:prstGeom prst="rect">
            <a:avLst/>
          </a:prstGeom>
          <a:noFill/>
          <a:ln>
            <a:noFill/>
          </a:ln>
        </p:spPr>
        <p:txBody>
          <a:bodyPr spcFirstLastPara="1" wrap="square" lIns="91425" tIns="91425" rIns="91425" bIns="91425" anchor="t" anchorCtr="0">
            <a:noAutofit/>
          </a:bodyPr>
          <a:lstStyle/>
          <a:p>
            <a:pPr marL="0" marR="0" lvl="0" indent="0" algn="ctr" rtl="1">
              <a:lnSpc>
                <a:spcPct val="100000"/>
              </a:lnSpc>
              <a:spcBef>
                <a:spcPts val="0"/>
              </a:spcBef>
              <a:spcAft>
                <a:spcPts val="0"/>
              </a:spcAft>
              <a:buClr>
                <a:srgbClr val="000000"/>
              </a:buClr>
              <a:buFont typeface="Arial"/>
              <a:buNone/>
            </a:pPr>
            <a:endParaRPr sz="3000" b="1" dirty="0">
              <a:latin typeface="Gaegu"/>
              <a:ea typeface="Gaegu"/>
              <a:cs typeface="Gaegu"/>
              <a:sym typeface="Gaegu"/>
            </a:endParaRPr>
          </a:p>
        </p:txBody>
      </p:sp>
      <p:grpSp>
        <p:nvGrpSpPr>
          <p:cNvPr id="1353" name="Google Shape;1353;p27"/>
          <p:cNvGrpSpPr/>
          <p:nvPr/>
        </p:nvGrpSpPr>
        <p:grpSpPr>
          <a:xfrm>
            <a:off x="1046580" y="566222"/>
            <a:ext cx="5895494" cy="1108016"/>
            <a:chOff x="1306400" y="6116550"/>
            <a:chExt cx="4810650" cy="823800"/>
          </a:xfrm>
        </p:grpSpPr>
        <p:sp>
          <p:nvSpPr>
            <p:cNvPr id="1354" name="Google Shape;1354;p27"/>
            <p:cNvSpPr/>
            <p:nvPr/>
          </p:nvSpPr>
          <p:spPr>
            <a:xfrm rot="5400000">
              <a:off x="3445249" y="4129397"/>
              <a:ext cx="677390" cy="4653088"/>
            </a:xfrm>
            <a:custGeom>
              <a:avLst/>
              <a:gdLst/>
              <a:ahLst/>
              <a:cxnLst/>
              <a:rect l="l" t="t" r="r" b="b"/>
              <a:pathLst>
                <a:path w="267743" h="398040" extrusionOk="0">
                  <a:moveTo>
                    <a:pt x="0" y="1501"/>
                  </a:moveTo>
                  <a:lnTo>
                    <a:pt x="267743" y="0"/>
                  </a:lnTo>
                  <a:lnTo>
                    <a:pt x="264565" y="397951"/>
                  </a:lnTo>
                  <a:lnTo>
                    <a:pt x="794" y="398040"/>
                  </a:lnTo>
                  <a:close/>
                </a:path>
              </a:pathLst>
            </a:custGeom>
            <a:noFill/>
            <a:ln w="38100" cap="flat" cmpd="sng">
              <a:solidFill>
                <a:schemeClr val="dk1"/>
              </a:solidFill>
              <a:prstDash val="solid"/>
              <a:round/>
              <a:headEnd type="none" w="med" len="med"/>
              <a:tailEnd type="none" w="med" len="med"/>
            </a:ln>
          </p:spPr>
          <p:txBody>
            <a:bodyPr/>
            <a:lstStyle/>
            <a:p>
              <a:endParaRPr lang="en-US"/>
            </a:p>
          </p:txBody>
        </p:sp>
        <p:sp>
          <p:nvSpPr>
            <p:cNvPr id="1355" name="Google Shape;1355;p27"/>
            <p:cNvSpPr/>
            <p:nvPr/>
          </p:nvSpPr>
          <p:spPr>
            <a:xfrm>
              <a:off x="1306450" y="6116550"/>
              <a:ext cx="4810600" cy="823800"/>
            </a:xfrm>
            <a:custGeom>
              <a:avLst/>
              <a:gdLst/>
              <a:ahLst/>
              <a:cxnLst/>
              <a:rect l="l" t="t" r="r" b="b"/>
              <a:pathLst>
                <a:path w="192424" h="32952" extrusionOk="0">
                  <a:moveTo>
                    <a:pt x="6271" y="0"/>
                  </a:moveTo>
                  <a:lnTo>
                    <a:pt x="0" y="6271"/>
                  </a:lnTo>
                  <a:lnTo>
                    <a:pt x="0" y="32952"/>
                  </a:lnTo>
                  <a:lnTo>
                    <a:pt x="187260" y="32952"/>
                  </a:lnTo>
                  <a:lnTo>
                    <a:pt x="192424" y="26804"/>
                  </a:lnTo>
                </a:path>
              </a:pathLst>
            </a:custGeom>
            <a:noFill/>
            <a:ln w="38100" cap="flat" cmpd="sng">
              <a:solidFill>
                <a:schemeClr val="dk1"/>
              </a:solidFill>
              <a:prstDash val="solid"/>
              <a:round/>
              <a:headEnd type="none" w="med" len="med"/>
              <a:tailEnd type="none" w="med" len="med"/>
            </a:ln>
          </p:spPr>
          <p:txBody>
            <a:bodyPr/>
            <a:lstStyle/>
            <a:p>
              <a:endParaRPr lang="en-US"/>
            </a:p>
          </p:txBody>
        </p:sp>
        <p:cxnSp>
          <p:nvCxnSpPr>
            <p:cNvPr id="1356" name="Google Shape;1356;p27"/>
            <p:cNvCxnSpPr/>
            <p:nvPr/>
          </p:nvCxnSpPr>
          <p:spPr>
            <a:xfrm flipH="1">
              <a:off x="1306500" y="6268525"/>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357" name="Google Shape;1357;p27"/>
            <p:cNvCxnSpPr/>
            <p:nvPr/>
          </p:nvCxnSpPr>
          <p:spPr>
            <a:xfrm flipH="1">
              <a:off x="1306500" y="6395808"/>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358" name="Google Shape;1358;p27"/>
            <p:cNvCxnSpPr/>
            <p:nvPr/>
          </p:nvCxnSpPr>
          <p:spPr>
            <a:xfrm flipH="1">
              <a:off x="1306500" y="6523091"/>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359" name="Google Shape;1359;p27"/>
            <p:cNvCxnSpPr/>
            <p:nvPr/>
          </p:nvCxnSpPr>
          <p:spPr>
            <a:xfrm flipH="1">
              <a:off x="1306500" y="6650373"/>
              <a:ext cx="150900" cy="159600"/>
            </a:xfrm>
            <a:prstGeom prst="straightConnector1">
              <a:avLst/>
            </a:prstGeom>
            <a:noFill/>
            <a:ln w="38100" cap="flat" cmpd="sng">
              <a:solidFill>
                <a:schemeClr val="dk1"/>
              </a:solidFill>
              <a:prstDash val="solid"/>
              <a:round/>
              <a:headEnd type="none" w="med" len="med"/>
              <a:tailEnd type="none" w="med" len="med"/>
            </a:ln>
          </p:spPr>
        </p:cxnSp>
        <p:cxnSp>
          <p:nvCxnSpPr>
            <p:cNvPr id="1360" name="Google Shape;1360;p27"/>
            <p:cNvCxnSpPr/>
            <p:nvPr/>
          </p:nvCxnSpPr>
          <p:spPr>
            <a:xfrm flipH="1">
              <a:off x="130640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1" name="Google Shape;1361;p27"/>
            <p:cNvCxnSpPr/>
            <p:nvPr/>
          </p:nvCxnSpPr>
          <p:spPr>
            <a:xfrm flipH="1">
              <a:off x="143489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2" name="Google Shape;1362;p27"/>
            <p:cNvCxnSpPr/>
            <p:nvPr/>
          </p:nvCxnSpPr>
          <p:spPr>
            <a:xfrm flipH="1">
              <a:off x="156338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3" name="Google Shape;1363;p27"/>
            <p:cNvCxnSpPr/>
            <p:nvPr/>
          </p:nvCxnSpPr>
          <p:spPr>
            <a:xfrm flipH="1">
              <a:off x="169187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4" name="Google Shape;1364;p27"/>
            <p:cNvCxnSpPr/>
            <p:nvPr/>
          </p:nvCxnSpPr>
          <p:spPr>
            <a:xfrm flipH="1">
              <a:off x="182036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5" name="Google Shape;1365;p27"/>
            <p:cNvCxnSpPr/>
            <p:nvPr/>
          </p:nvCxnSpPr>
          <p:spPr>
            <a:xfrm flipH="1">
              <a:off x="194885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6" name="Google Shape;1366;p27"/>
            <p:cNvCxnSpPr/>
            <p:nvPr/>
          </p:nvCxnSpPr>
          <p:spPr>
            <a:xfrm flipH="1">
              <a:off x="207735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7" name="Google Shape;1367;p27"/>
            <p:cNvCxnSpPr/>
            <p:nvPr/>
          </p:nvCxnSpPr>
          <p:spPr>
            <a:xfrm flipH="1">
              <a:off x="221151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8" name="Google Shape;1368;p27"/>
            <p:cNvCxnSpPr/>
            <p:nvPr/>
          </p:nvCxnSpPr>
          <p:spPr>
            <a:xfrm flipH="1">
              <a:off x="234000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69" name="Google Shape;1369;p27"/>
            <p:cNvCxnSpPr/>
            <p:nvPr/>
          </p:nvCxnSpPr>
          <p:spPr>
            <a:xfrm flipH="1">
              <a:off x="246849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0" name="Google Shape;1370;p27"/>
            <p:cNvCxnSpPr/>
            <p:nvPr/>
          </p:nvCxnSpPr>
          <p:spPr>
            <a:xfrm flipH="1">
              <a:off x="259698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1" name="Google Shape;1371;p27"/>
            <p:cNvCxnSpPr/>
            <p:nvPr/>
          </p:nvCxnSpPr>
          <p:spPr>
            <a:xfrm flipH="1">
              <a:off x="272547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2" name="Google Shape;1372;p27"/>
            <p:cNvCxnSpPr/>
            <p:nvPr/>
          </p:nvCxnSpPr>
          <p:spPr>
            <a:xfrm flipH="1">
              <a:off x="285397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3" name="Google Shape;1373;p27"/>
            <p:cNvCxnSpPr/>
            <p:nvPr/>
          </p:nvCxnSpPr>
          <p:spPr>
            <a:xfrm flipH="1">
              <a:off x="298246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4" name="Google Shape;1374;p27"/>
            <p:cNvCxnSpPr/>
            <p:nvPr/>
          </p:nvCxnSpPr>
          <p:spPr>
            <a:xfrm flipH="1">
              <a:off x="310403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5" name="Google Shape;1375;p27"/>
            <p:cNvCxnSpPr/>
            <p:nvPr/>
          </p:nvCxnSpPr>
          <p:spPr>
            <a:xfrm flipH="1">
              <a:off x="323252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6" name="Google Shape;1376;p27"/>
            <p:cNvCxnSpPr/>
            <p:nvPr/>
          </p:nvCxnSpPr>
          <p:spPr>
            <a:xfrm flipH="1">
              <a:off x="3361020"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7" name="Google Shape;1377;p27"/>
            <p:cNvCxnSpPr/>
            <p:nvPr/>
          </p:nvCxnSpPr>
          <p:spPr>
            <a:xfrm flipH="1">
              <a:off x="3489512"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8" name="Google Shape;1378;p27"/>
            <p:cNvCxnSpPr/>
            <p:nvPr/>
          </p:nvCxnSpPr>
          <p:spPr>
            <a:xfrm flipH="1">
              <a:off x="3618004"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79" name="Google Shape;1379;p27"/>
            <p:cNvCxnSpPr/>
            <p:nvPr/>
          </p:nvCxnSpPr>
          <p:spPr>
            <a:xfrm flipH="1">
              <a:off x="3746496"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0" name="Google Shape;1380;p27"/>
            <p:cNvCxnSpPr/>
            <p:nvPr/>
          </p:nvCxnSpPr>
          <p:spPr>
            <a:xfrm flipH="1">
              <a:off x="3874988"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1" name="Google Shape;1381;p27"/>
            <p:cNvCxnSpPr/>
            <p:nvPr/>
          </p:nvCxnSpPr>
          <p:spPr>
            <a:xfrm flipH="1">
              <a:off x="401606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2" name="Google Shape;1382;p27"/>
            <p:cNvCxnSpPr/>
            <p:nvPr/>
          </p:nvCxnSpPr>
          <p:spPr>
            <a:xfrm flipH="1">
              <a:off x="414455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3" name="Google Shape;1383;p27"/>
            <p:cNvCxnSpPr/>
            <p:nvPr/>
          </p:nvCxnSpPr>
          <p:spPr>
            <a:xfrm flipH="1">
              <a:off x="427304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4" name="Google Shape;1384;p27"/>
            <p:cNvCxnSpPr/>
            <p:nvPr/>
          </p:nvCxnSpPr>
          <p:spPr>
            <a:xfrm flipH="1">
              <a:off x="440153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5" name="Google Shape;1385;p27"/>
            <p:cNvCxnSpPr/>
            <p:nvPr/>
          </p:nvCxnSpPr>
          <p:spPr>
            <a:xfrm flipH="1">
              <a:off x="453003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6" name="Google Shape;1386;p27"/>
            <p:cNvCxnSpPr/>
            <p:nvPr/>
          </p:nvCxnSpPr>
          <p:spPr>
            <a:xfrm flipH="1">
              <a:off x="465852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7" name="Google Shape;1387;p27"/>
            <p:cNvCxnSpPr/>
            <p:nvPr/>
          </p:nvCxnSpPr>
          <p:spPr>
            <a:xfrm flipH="1">
              <a:off x="478701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8" name="Google Shape;1388;p27"/>
            <p:cNvCxnSpPr/>
            <p:nvPr/>
          </p:nvCxnSpPr>
          <p:spPr>
            <a:xfrm flipH="1">
              <a:off x="492117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89" name="Google Shape;1389;p27"/>
            <p:cNvCxnSpPr/>
            <p:nvPr/>
          </p:nvCxnSpPr>
          <p:spPr>
            <a:xfrm flipH="1">
              <a:off x="504966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0" name="Google Shape;1390;p27"/>
            <p:cNvCxnSpPr/>
            <p:nvPr/>
          </p:nvCxnSpPr>
          <p:spPr>
            <a:xfrm flipH="1">
              <a:off x="5178157"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1" name="Google Shape;1391;p27"/>
            <p:cNvCxnSpPr/>
            <p:nvPr/>
          </p:nvCxnSpPr>
          <p:spPr>
            <a:xfrm flipH="1">
              <a:off x="5306649"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2" name="Google Shape;1392;p27"/>
            <p:cNvCxnSpPr/>
            <p:nvPr/>
          </p:nvCxnSpPr>
          <p:spPr>
            <a:xfrm flipH="1">
              <a:off x="5435141"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3" name="Google Shape;1393;p27"/>
            <p:cNvCxnSpPr/>
            <p:nvPr/>
          </p:nvCxnSpPr>
          <p:spPr>
            <a:xfrm flipH="1">
              <a:off x="5563633"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4" name="Google Shape;1394;p27"/>
            <p:cNvCxnSpPr/>
            <p:nvPr/>
          </p:nvCxnSpPr>
          <p:spPr>
            <a:xfrm flipH="1">
              <a:off x="5692125" y="6788695"/>
              <a:ext cx="159300" cy="149700"/>
            </a:xfrm>
            <a:prstGeom prst="straightConnector1">
              <a:avLst/>
            </a:prstGeom>
            <a:noFill/>
            <a:ln w="38100" cap="flat" cmpd="sng">
              <a:solidFill>
                <a:schemeClr val="dk1"/>
              </a:solidFill>
              <a:prstDash val="solid"/>
              <a:round/>
              <a:headEnd type="none" w="med" len="med"/>
              <a:tailEnd type="none" w="med" len="med"/>
            </a:ln>
          </p:spPr>
        </p:cxnSp>
        <p:cxnSp>
          <p:nvCxnSpPr>
            <p:cNvPr id="1395" name="Google Shape;1395;p27"/>
            <p:cNvCxnSpPr/>
            <p:nvPr/>
          </p:nvCxnSpPr>
          <p:spPr>
            <a:xfrm flipH="1">
              <a:off x="5820600" y="6788695"/>
              <a:ext cx="159300" cy="149700"/>
            </a:xfrm>
            <a:prstGeom prst="straightConnector1">
              <a:avLst/>
            </a:prstGeom>
            <a:noFill/>
            <a:ln w="38100" cap="flat" cmpd="sng">
              <a:solidFill>
                <a:schemeClr val="dk1"/>
              </a:solidFill>
              <a:prstDash val="solid"/>
              <a:round/>
              <a:headEnd type="none" w="med" len="med"/>
              <a:tailEnd type="none" w="med" len="med"/>
            </a:ln>
          </p:spPr>
        </p:cxnSp>
      </p:grpSp>
      <p:grpSp>
        <p:nvGrpSpPr>
          <p:cNvPr id="1481" name="Google Shape;1481;p27"/>
          <p:cNvGrpSpPr/>
          <p:nvPr/>
        </p:nvGrpSpPr>
        <p:grpSpPr>
          <a:xfrm rot="-4006833" flipH="1">
            <a:off x="410842" y="689380"/>
            <a:ext cx="783381" cy="755275"/>
            <a:chOff x="349004" y="8206561"/>
            <a:chExt cx="329020" cy="317215"/>
          </a:xfrm>
        </p:grpSpPr>
        <p:sp>
          <p:nvSpPr>
            <p:cNvPr id="1482" name="Google Shape;1482;p27"/>
            <p:cNvSpPr/>
            <p:nvPr/>
          </p:nvSpPr>
          <p:spPr>
            <a:xfrm>
              <a:off x="407455" y="8260488"/>
              <a:ext cx="270569" cy="263289"/>
            </a:xfrm>
            <a:custGeom>
              <a:avLst/>
              <a:gdLst/>
              <a:ahLst/>
              <a:cxnLst/>
              <a:rect l="l" t="t" r="r" b="b"/>
              <a:pathLst>
                <a:path w="5203" h="5063" extrusionOk="0">
                  <a:moveTo>
                    <a:pt x="172" y="1"/>
                  </a:moveTo>
                  <a:cubicBezTo>
                    <a:pt x="38" y="1"/>
                    <a:pt x="0" y="217"/>
                    <a:pt x="150" y="257"/>
                  </a:cubicBezTo>
                  <a:cubicBezTo>
                    <a:pt x="964" y="480"/>
                    <a:pt x="1661" y="984"/>
                    <a:pt x="2283" y="1547"/>
                  </a:cubicBezTo>
                  <a:cubicBezTo>
                    <a:pt x="2594" y="1828"/>
                    <a:pt x="2890" y="2124"/>
                    <a:pt x="3172" y="2435"/>
                  </a:cubicBezTo>
                  <a:cubicBezTo>
                    <a:pt x="3512" y="2776"/>
                    <a:pt x="3838" y="3131"/>
                    <a:pt x="4090" y="3546"/>
                  </a:cubicBezTo>
                  <a:cubicBezTo>
                    <a:pt x="4387" y="4020"/>
                    <a:pt x="4653" y="4509"/>
                    <a:pt x="4920" y="4997"/>
                  </a:cubicBezTo>
                  <a:cubicBezTo>
                    <a:pt x="4943" y="5043"/>
                    <a:pt x="4981" y="5062"/>
                    <a:pt x="5020" y="5062"/>
                  </a:cubicBezTo>
                  <a:cubicBezTo>
                    <a:pt x="5109" y="5062"/>
                    <a:pt x="5203" y="4967"/>
                    <a:pt x="5141" y="4865"/>
                  </a:cubicBezTo>
                  <a:cubicBezTo>
                    <a:pt x="4890" y="4420"/>
                    <a:pt x="4653" y="3961"/>
                    <a:pt x="4387" y="3516"/>
                  </a:cubicBezTo>
                  <a:cubicBezTo>
                    <a:pt x="4134" y="3101"/>
                    <a:pt x="3808" y="2732"/>
                    <a:pt x="3468" y="2376"/>
                  </a:cubicBezTo>
                  <a:cubicBezTo>
                    <a:pt x="2876" y="1739"/>
                    <a:pt x="2268" y="1102"/>
                    <a:pt x="1527" y="613"/>
                  </a:cubicBezTo>
                  <a:cubicBezTo>
                    <a:pt x="1128" y="346"/>
                    <a:pt x="683" y="139"/>
                    <a:pt x="209" y="6"/>
                  </a:cubicBezTo>
                  <a:cubicBezTo>
                    <a:pt x="196" y="3"/>
                    <a:pt x="184" y="1"/>
                    <a:pt x="17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3" name="Google Shape;1483;p27"/>
            <p:cNvSpPr/>
            <p:nvPr/>
          </p:nvSpPr>
          <p:spPr>
            <a:xfrm>
              <a:off x="533873" y="8421072"/>
              <a:ext cx="95217" cy="35570"/>
            </a:xfrm>
            <a:custGeom>
              <a:avLst/>
              <a:gdLst/>
              <a:ahLst/>
              <a:cxnLst/>
              <a:rect l="l" t="t" r="r" b="b"/>
              <a:pathLst>
                <a:path w="1831" h="684" extrusionOk="0">
                  <a:moveTo>
                    <a:pt x="467" y="262"/>
                  </a:moveTo>
                  <a:cubicBezTo>
                    <a:pt x="563" y="262"/>
                    <a:pt x="659" y="286"/>
                    <a:pt x="755" y="310"/>
                  </a:cubicBezTo>
                  <a:cubicBezTo>
                    <a:pt x="874" y="331"/>
                    <a:pt x="990" y="359"/>
                    <a:pt x="1104" y="391"/>
                  </a:cubicBezTo>
                  <a:lnTo>
                    <a:pt x="1104" y="391"/>
                  </a:lnTo>
                  <a:cubicBezTo>
                    <a:pt x="1042" y="402"/>
                    <a:pt x="980" y="410"/>
                    <a:pt x="919" y="414"/>
                  </a:cubicBezTo>
                  <a:cubicBezTo>
                    <a:pt x="871" y="417"/>
                    <a:pt x="822" y="420"/>
                    <a:pt x="772" y="420"/>
                  </a:cubicBezTo>
                  <a:cubicBezTo>
                    <a:pt x="620" y="420"/>
                    <a:pt x="464" y="395"/>
                    <a:pt x="340" y="295"/>
                  </a:cubicBezTo>
                  <a:cubicBezTo>
                    <a:pt x="336" y="295"/>
                    <a:pt x="331" y="294"/>
                    <a:pt x="326" y="291"/>
                  </a:cubicBezTo>
                  <a:lnTo>
                    <a:pt x="326" y="291"/>
                  </a:lnTo>
                  <a:cubicBezTo>
                    <a:pt x="354" y="285"/>
                    <a:pt x="380" y="275"/>
                    <a:pt x="400" y="266"/>
                  </a:cubicBezTo>
                  <a:cubicBezTo>
                    <a:pt x="422" y="263"/>
                    <a:pt x="444" y="262"/>
                    <a:pt x="467" y="262"/>
                  </a:cubicBezTo>
                  <a:close/>
                  <a:moveTo>
                    <a:pt x="462" y="1"/>
                  </a:moveTo>
                  <a:cubicBezTo>
                    <a:pt x="346" y="1"/>
                    <a:pt x="233" y="24"/>
                    <a:pt x="133" y="88"/>
                  </a:cubicBezTo>
                  <a:cubicBezTo>
                    <a:pt x="30" y="147"/>
                    <a:pt x="0" y="266"/>
                    <a:pt x="60" y="369"/>
                  </a:cubicBezTo>
                  <a:cubicBezTo>
                    <a:pt x="103" y="458"/>
                    <a:pt x="208" y="532"/>
                    <a:pt x="297" y="576"/>
                  </a:cubicBezTo>
                  <a:cubicBezTo>
                    <a:pt x="458" y="651"/>
                    <a:pt x="642" y="684"/>
                    <a:pt x="828" y="684"/>
                  </a:cubicBezTo>
                  <a:cubicBezTo>
                    <a:pt x="863" y="684"/>
                    <a:pt x="898" y="683"/>
                    <a:pt x="933" y="681"/>
                  </a:cubicBezTo>
                  <a:cubicBezTo>
                    <a:pt x="1200" y="665"/>
                    <a:pt x="1466" y="576"/>
                    <a:pt x="1703" y="458"/>
                  </a:cubicBezTo>
                  <a:cubicBezTo>
                    <a:pt x="1831" y="381"/>
                    <a:pt x="1750" y="206"/>
                    <a:pt x="1630" y="206"/>
                  </a:cubicBezTo>
                  <a:cubicBezTo>
                    <a:pt x="1611" y="206"/>
                    <a:pt x="1591" y="211"/>
                    <a:pt x="1570" y="221"/>
                  </a:cubicBezTo>
                  <a:cubicBezTo>
                    <a:pt x="1553" y="232"/>
                    <a:pt x="1535" y="242"/>
                    <a:pt x="1517" y="252"/>
                  </a:cubicBezTo>
                  <a:lnTo>
                    <a:pt x="1517" y="252"/>
                  </a:lnTo>
                  <a:cubicBezTo>
                    <a:pt x="1291" y="169"/>
                    <a:pt x="1054" y="100"/>
                    <a:pt x="830" y="58"/>
                  </a:cubicBezTo>
                  <a:cubicBezTo>
                    <a:pt x="714" y="28"/>
                    <a:pt x="587" y="1"/>
                    <a:pt x="46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4" name="Google Shape;1484;p27"/>
            <p:cNvSpPr/>
            <p:nvPr/>
          </p:nvSpPr>
          <p:spPr>
            <a:xfrm>
              <a:off x="606261" y="8341924"/>
              <a:ext cx="50078" cy="83828"/>
            </a:xfrm>
            <a:custGeom>
              <a:avLst/>
              <a:gdLst/>
              <a:ahLst/>
              <a:cxnLst/>
              <a:rect l="l" t="t" r="r" b="b"/>
              <a:pathLst>
                <a:path w="963" h="1612" extrusionOk="0">
                  <a:moveTo>
                    <a:pt x="688" y="262"/>
                  </a:moveTo>
                  <a:cubicBezTo>
                    <a:pt x="704" y="262"/>
                    <a:pt x="703" y="266"/>
                    <a:pt x="698" y="266"/>
                  </a:cubicBezTo>
                  <a:cubicBezTo>
                    <a:pt x="695" y="266"/>
                    <a:pt x="691" y="265"/>
                    <a:pt x="688" y="262"/>
                  </a:cubicBezTo>
                  <a:close/>
                  <a:moveTo>
                    <a:pt x="682" y="262"/>
                  </a:moveTo>
                  <a:lnTo>
                    <a:pt x="682" y="291"/>
                  </a:lnTo>
                  <a:cubicBezTo>
                    <a:pt x="682" y="321"/>
                    <a:pt x="682" y="366"/>
                    <a:pt x="667" y="410"/>
                  </a:cubicBezTo>
                  <a:cubicBezTo>
                    <a:pt x="637" y="587"/>
                    <a:pt x="578" y="751"/>
                    <a:pt x="489" y="913"/>
                  </a:cubicBezTo>
                  <a:cubicBezTo>
                    <a:pt x="445" y="1002"/>
                    <a:pt x="390" y="1087"/>
                    <a:pt x="327" y="1166"/>
                  </a:cubicBezTo>
                  <a:lnTo>
                    <a:pt x="327" y="1166"/>
                  </a:lnTo>
                  <a:cubicBezTo>
                    <a:pt x="344" y="1054"/>
                    <a:pt x="348" y="939"/>
                    <a:pt x="356" y="824"/>
                  </a:cubicBezTo>
                  <a:cubicBezTo>
                    <a:pt x="356" y="662"/>
                    <a:pt x="370" y="469"/>
                    <a:pt x="504" y="336"/>
                  </a:cubicBezTo>
                  <a:cubicBezTo>
                    <a:pt x="548" y="291"/>
                    <a:pt x="607" y="262"/>
                    <a:pt x="682" y="262"/>
                  </a:cubicBezTo>
                  <a:close/>
                  <a:moveTo>
                    <a:pt x="672" y="1"/>
                  </a:moveTo>
                  <a:cubicBezTo>
                    <a:pt x="629" y="1"/>
                    <a:pt x="586" y="9"/>
                    <a:pt x="548" y="25"/>
                  </a:cubicBezTo>
                  <a:cubicBezTo>
                    <a:pt x="327" y="84"/>
                    <a:pt x="178" y="291"/>
                    <a:pt x="133" y="499"/>
                  </a:cubicBezTo>
                  <a:cubicBezTo>
                    <a:pt x="74" y="765"/>
                    <a:pt x="133" y="1061"/>
                    <a:pt x="15" y="1298"/>
                  </a:cubicBezTo>
                  <a:cubicBezTo>
                    <a:pt x="1" y="1373"/>
                    <a:pt x="1" y="1447"/>
                    <a:pt x="74" y="1476"/>
                  </a:cubicBezTo>
                  <a:cubicBezTo>
                    <a:pt x="76" y="1477"/>
                    <a:pt x="78" y="1479"/>
                    <a:pt x="80" y="1480"/>
                  </a:cubicBezTo>
                  <a:lnTo>
                    <a:pt x="80" y="1480"/>
                  </a:lnTo>
                  <a:cubicBezTo>
                    <a:pt x="83" y="1549"/>
                    <a:pt x="148" y="1611"/>
                    <a:pt x="218" y="1611"/>
                  </a:cubicBezTo>
                  <a:cubicBezTo>
                    <a:pt x="245" y="1611"/>
                    <a:pt x="272" y="1602"/>
                    <a:pt x="297" y="1580"/>
                  </a:cubicBezTo>
                  <a:cubicBezTo>
                    <a:pt x="637" y="1284"/>
                    <a:pt x="860" y="869"/>
                    <a:pt x="933" y="425"/>
                  </a:cubicBezTo>
                  <a:cubicBezTo>
                    <a:pt x="949" y="307"/>
                    <a:pt x="963" y="173"/>
                    <a:pt x="874" y="84"/>
                  </a:cubicBezTo>
                  <a:cubicBezTo>
                    <a:pt x="827" y="27"/>
                    <a:pt x="749" y="1"/>
                    <a:pt x="672"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5" name="Google Shape;1485;p27"/>
            <p:cNvSpPr/>
            <p:nvPr/>
          </p:nvSpPr>
          <p:spPr>
            <a:xfrm>
              <a:off x="488371" y="8361997"/>
              <a:ext cx="97921" cy="41602"/>
            </a:xfrm>
            <a:custGeom>
              <a:avLst/>
              <a:gdLst/>
              <a:ahLst/>
              <a:cxnLst/>
              <a:rect l="l" t="t" r="r" b="b"/>
              <a:pathLst>
                <a:path w="1883" h="800" extrusionOk="0">
                  <a:moveTo>
                    <a:pt x="696" y="0"/>
                  </a:moveTo>
                  <a:cubicBezTo>
                    <a:pt x="632" y="0"/>
                    <a:pt x="568" y="3"/>
                    <a:pt x="504" y="9"/>
                  </a:cubicBezTo>
                  <a:cubicBezTo>
                    <a:pt x="372" y="24"/>
                    <a:pt x="224" y="39"/>
                    <a:pt x="119" y="128"/>
                  </a:cubicBezTo>
                  <a:cubicBezTo>
                    <a:pt x="1" y="231"/>
                    <a:pt x="16" y="379"/>
                    <a:pt x="105" y="483"/>
                  </a:cubicBezTo>
                  <a:cubicBezTo>
                    <a:pt x="283" y="675"/>
                    <a:pt x="564" y="764"/>
                    <a:pt x="830" y="794"/>
                  </a:cubicBezTo>
                  <a:cubicBezTo>
                    <a:pt x="873" y="798"/>
                    <a:pt x="915" y="800"/>
                    <a:pt x="957" y="800"/>
                  </a:cubicBezTo>
                  <a:cubicBezTo>
                    <a:pt x="1226" y="800"/>
                    <a:pt x="1493" y="725"/>
                    <a:pt x="1749" y="661"/>
                  </a:cubicBezTo>
                  <a:cubicBezTo>
                    <a:pt x="1853" y="632"/>
                    <a:pt x="1883" y="468"/>
                    <a:pt x="1778" y="424"/>
                  </a:cubicBezTo>
                  <a:cubicBezTo>
                    <a:pt x="1764" y="409"/>
                    <a:pt x="1734" y="409"/>
                    <a:pt x="1719" y="395"/>
                  </a:cubicBezTo>
                  <a:cubicBezTo>
                    <a:pt x="1699" y="385"/>
                    <a:pt x="1678" y="380"/>
                    <a:pt x="1656" y="380"/>
                  </a:cubicBezTo>
                  <a:cubicBezTo>
                    <a:pt x="1614" y="380"/>
                    <a:pt x="1571" y="399"/>
                    <a:pt x="1541" y="438"/>
                  </a:cubicBezTo>
                  <a:cubicBezTo>
                    <a:pt x="1540" y="440"/>
                    <a:pt x="1540" y="442"/>
                    <a:pt x="1539" y="444"/>
                  </a:cubicBezTo>
                  <a:lnTo>
                    <a:pt x="1539" y="444"/>
                  </a:lnTo>
                  <a:cubicBezTo>
                    <a:pt x="1344" y="493"/>
                    <a:pt x="1136" y="539"/>
                    <a:pt x="932" y="539"/>
                  </a:cubicBezTo>
                  <a:cubicBezTo>
                    <a:pt x="746" y="539"/>
                    <a:pt x="564" y="501"/>
                    <a:pt x="401" y="395"/>
                  </a:cubicBezTo>
                  <a:cubicBezTo>
                    <a:pt x="389" y="382"/>
                    <a:pt x="331" y="334"/>
                    <a:pt x="307" y="314"/>
                  </a:cubicBezTo>
                  <a:lnTo>
                    <a:pt x="307" y="314"/>
                  </a:lnTo>
                  <a:lnTo>
                    <a:pt x="342" y="306"/>
                  </a:lnTo>
                  <a:cubicBezTo>
                    <a:pt x="431" y="276"/>
                    <a:pt x="549" y="261"/>
                    <a:pt x="653" y="261"/>
                  </a:cubicBezTo>
                  <a:cubicBezTo>
                    <a:pt x="890" y="261"/>
                    <a:pt x="1112" y="290"/>
                    <a:pt x="1334" y="379"/>
                  </a:cubicBezTo>
                  <a:cubicBezTo>
                    <a:pt x="1351" y="385"/>
                    <a:pt x="1367" y="388"/>
                    <a:pt x="1382" y="388"/>
                  </a:cubicBezTo>
                  <a:cubicBezTo>
                    <a:pt x="1508" y="388"/>
                    <a:pt x="1541" y="181"/>
                    <a:pt x="1409" y="128"/>
                  </a:cubicBezTo>
                  <a:cubicBezTo>
                    <a:pt x="1185" y="45"/>
                    <a:pt x="942" y="0"/>
                    <a:pt x="696"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6" name="Google Shape;1486;p27"/>
            <p:cNvSpPr/>
            <p:nvPr/>
          </p:nvSpPr>
          <p:spPr>
            <a:xfrm>
              <a:off x="540010" y="8271512"/>
              <a:ext cx="53199" cy="91316"/>
            </a:xfrm>
            <a:custGeom>
              <a:avLst/>
              <a:gdLst/>
              <a:ahLst/>
              <a:cxnLst/>
              <a:rect l="l" t="t" r="r" b="b"/>
              <a:pathLst>
                <a:path w="1023" h="1756" extrusionOk="0">
                  <a:moveTo>
                    <a:pt x="620" y="256"/>
                  </a:moveTo>
                  <a:cubicBezTo>
                    <a:pt x="641" y="256"/>
                    <a:pt x="661" y="260"/>
                    <a:pt x="682" y="268"/>
                  </a:cubicBezTo>
                  <a:cubicBezTo>
                    <a:pt x="726" y="298"/>
                    <a:pt x="756" y="357"/>
                    <a:pt x="756" y="416"/>
                  </a:cubicBezTo>
                  <a:cubicBezTo>
                    <a:pt x="785" y="594"/>
                    <a:pt x="726" y="786"/>
                    <a:pt x="667" y="950"/>
                  </a:cubicBezTo>
                  <a:cubicBezTo>
                    <a:pt x="623" y="1053"/>
                    <a:pt x="564" y="1157"/>
                    <a:pt x="504" y="1246"/>
                  </a:cubicBezTo>
                  <a:cubicBezTo>
                    <a:pt x="475" y="1305"/>
                    <a:pt x="445" y="1349"/>
                    <a:pt x="416" y="1394"/>
                  </a:cubicBezTo>
                  <a:cubicBezTo>
                    <a:pt x="400" y="1408"/>
                    <a:pt x="386" y="1438"/>
                    <a:pt x="371" y="1453"/>
                  </a:cubicBezTo>
                  <a:lnTo>
                    <a:pt x="341" y="1482"/>
                  </a:lnTo>
                  <a:lnTo>
                    <a:pt x="341" y="1482"/>
                  </a:lnTo>
                  <a:cubicBezTo>
                    <a:pt x="341" y="1482"/>
                    <a:pt x="341" y="1482"/>
                    <a:pt x="340" y="1482"/>
                  </a:cubicBezTo>
                  <a:cubicBezTo>
                    <a:pt x="330" y="1482"/>
                    <a:pt x="320" y="1484"/>
                    <a:pt x="311" y="1486"/>
                  </a:cubicBezTo>
                  <a:lnTo>
                    <a:pt x="311" y="1486"/>
                  </a:lnTo>
                  <a:cubicBezTo>
                    <a:pt x="308" y="1278"/>
                    <a:pt x="297" y="1069"/>
                    <a:pt x="297" y="861"/>
                  </a:cubicBezTo>
                  <a:cubicBezTo>
                    <a:pt x="311" y="683"/>
                    <a:pt x="327" y="446"/>
                    <a:pt x="475" y="312"/>
                  </a:cubicBezTo>
                  <a:cubicBezTo>
                    <a:pt x="518" y="281"/>
                    <a:pt x="568" y="256"/>
                    <a:pt x="620" y="256"/>
                  </a:cubicBezTo>
                  <a:close/>
                  <a:moveTo>
                    <a:pt x="404" y="1512"/>
                  </a:moveTo>
                  <a:lnTo>
                    <a:pt x="404" y="1512"/>
                  </a:lnTo>
                  <a:cubicBezTo>
                    <a:pt x="408" y="1512"/>
                    <a:pt x="411" y="1512"/>
                    <a:pt x="416" y="1512"/>
                  </a:cubicBezTo>
                  <a:cubicBezTo>
                    <a:pt x="410" y="1512"/>
                    <a:pt x="406" y="1512"/>
                    <a:pt x="404" y="1512"/>
                  </a:cubicBezTo>
                  <a:close/>
                  <a:moveTo>
                    <a:pt x="618" y="1"/>
                  </a:moveTo>
                  <a:cubicBezTo>
                    <a:pt x="610" y="1"/>
                    <a:pt x="602" y="1"/>
                    <a:pt x="593" y="2"/>
                  </a:cubicBezTo>
                  <a:cubicBezTo>
                    <a:pt x="297" y="16"/>
                    <a:pt x="134" y="282"/>
                    <a:pt x="74" y="549"/>
                  </a:cubicBezTo>
                  <a:cubicBezTo>
                    <a:pt x="1" y="875"/>
                    <a:pt x="45" y="1230"/>
                    <a:pt x="60" y="1572"/>
                  </a:cubicBezTo>
                  <a:cubicBezTo>
                    <a:pt x="60" y="1653"/>
                    <a:pt x="127" y="1693"/>
                    <a:pt x="192" y="1693"/>
                  </a:cubicBezTo>
                  <a:cubicBezTo>
                    <a:pt x="202" y="1693"/>
                    <a:pt x="212" y="1693"/>
                    <a:pt x="221" y="1691"/>
                  </a:cubicBezTo>
                  <a:lnTo>
                    <a:pt x="221" y="1691"/>
                  </a:lnTo>
                  <a:cubicBezTo>
                    <a:pt x="232" y="1707"/>
                    <a:pt x="247" y="1722"/>
                    <a:pt x="267" y="1734"/>
                  </a:cubicBezTo>
                  <a:cubicBezTo>
                    <a:pt x="297" y="1749"/>
                    <a:pt x="326" y="1756"/>
                    <a:pt x="352" y="1756"/>
                  </a:cubicBezTo>
                  <a:cubicBezTo>
                    <a:pt x="457" y="1756"/>
                    <a:pt x="537" y="1654"/>
                    <a:pt x="608" y="1572"/>
                  </a:cubicBezTo>
                  <a:cubicBezTo>
                    <a:pt x="682" y="1453"/>
                    <a:pt x="756" y="1349"/>
                    <a:pt x="815" y="1230"/>
                  </a:cubicBezTo>
                  <a:cubicBezTo>
                    <a:pt x="933" y="993"/>
                    <a:pt x="1022" y="727"/>
                    <a:pt x="1022" y="476"/>
                  </a:cubicBezTo>
                  <a:cubicBezTo>
                    <a:pt x="1022" y="246"/>
                    <a:pt x="883" y="1"/>
                    <a:pt x="618"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7" name="Google Shape;1487;p27"/>
            <p:cNvSpPr/>
            <p:nvPr/>
          </p:nvSpPr>
          <p:spPr>
            <a:xfrm>
              <a:off x="429868" y="8301570"/>
              <a:ext cx="86636" cy="39522"/>
            </a:xfrm>
            <a:custGeom>
              <a:avLst/>
              <a:gdLst/>
              <a:ahLst/>
              <a:cxnLst/>
              <a:rect l="l" t="t" r="r" b="b"/>
              <a:pathLst>
                <a:path w="1666" h="760" extrusionOk="0">
                  <a:moveTo>
                    <a:pt x="681" y="1"/>
                  </a:moveTo>
                  <a:cubicBezTo>
                    <a:pt x="489" y="1"/>
                    <a:pt x="237" y="60"/>
                    <a:pt x="104" y="208"/>
                  </a:cubicBezTo>
                  <a:cubicBezTo>
                    <a:pt x="15" y="297"/>
                    <a:pt x="0" y="415"/>
                    <a:pt x="75" y="520"/>
                  </a:cubicBezTo>
                  <a:cubicBezTo>
                    <a:pt x="119" y="593"/>
                    <a:pt x="193" y="652"/>
                    <a:pt x="282" y="682"/>
                  </a:cubicBezTo>
                  <a:cubicBezTo>
                    <a:pt x="395" y="738"/>
                    <a:pt x="513" y="759"/>
                    <a:pt x="634" y="759"/>
                  </a:cubicBezTo>
                  <a:cubicBezTo>
                    <a:pt x="704" y="759"/>
                    <a:pt x="774" y="752"/>
                    <a:pt x="845" y="741"/>
                  </a:cubicBezTo>
                  <a:cubicBezTo>
                    <a:pt x="1082" y="712"/>
                    <a:pt x="1319" y="609"/>
                    <a:pt x="1541" y="504"/>
                  </a:cubicBezTo>
                  <a:cubicBezTo>
                    <a:pt x="1666" y="442"/>
                    <a:pt x="1590" y="263"/>
                    <a:pt x="1474" y="263"/>
                  </a:cubicBezTo>
                  <a:cubicBezTo>
                    <a:pt x="1453" y="263"/>
                    <a:pt x="1431" y="269"/>
                    <a:pt x="1408" y="283"/>
                  </a:cubicBezTo>
                  <a:cubicBezTo>
                    <a:pt x="1215" y="372"/>
                    <a:pt x="1007" y="460"/>
                    <a:pt x="800" y="490"/>
                  </a:cubicBezTo>
                  <a:cubicBezTo>
                    <a:pt x="748" y="500"/>
                    <a:pt x="692" y="507"/>
                    <a:pt x="634" y="507"/>
                  </a:cubicBezTo>
                  <a:cubicBezTo>
                    <a:pt x="527" y="507"/>
                    <a:pt x="419" y="483"/>
                    <a:pt x="341" y="415"/>
                  </a:cubicBezTo>
                  <a:cubicBezTo>
                    <a:pt x="326" y="415"/>
                    <a:pt x="312" y="401"/>
                    <a:pt x="296" y="386"/>
                  </a:cubicBezTo>
                  <a:cubicBezTo>
                    <a:pt x="296" y="386"/>
                    <a:pt x="293" y="383"/>
                    <a:pt x="290" y="378"/>
                  </a:cubicBezTo>
                  <a:lnTo>
                    <a:pt x="290" y="378"/>
                  </a:lnTo>
                  <a:lnTo>
                    <a:pt x="296" y="372"/>
                  </a:lnTo>
                  <a:cubicBezTo>
                    <a:pt x="312" y="356"/>
                    <a:pt x="341" y="342"/>
                    <a:pt x="371" y="327"/>
                  </a:cubicBezTo>
                  <a:cubicBezTo>
                    <a:pt x="444" y="297"/>
                    <a:pt x="533" y="267"/>
                    <a:pt x="622" y="267"/>
                  </a:cubicBezTo>
                  <a:cubicBezTo>
                    <a:pt x="658" y="265"/>
                    <a:pt x="693" y="264"/>
                    <a:pt x="728" y="264"/>
                  </a:cubicBezTo>
                  <a:cubicBezTo>
                    <a:pt x="897" y="264"/>
                    <a:pt x="1058" y="290"/>
                    <a:pt x="1230" y="327"/>
                  </a:cubicBezTo>
                  <a:cubicBezTo>
                    <a:pt x="1238" y="329"/>
                    <a:pt x="1246" y="330"/>
                    <a:pt x="1255" y="330"/>
                  </a:cubicBezTo>
                  <a:cubicBezTo>
                    <a:pt x="1308" y="330"/>
                    <a:pt x="1367" y="289"/>
                    <a:pt x="1392" y="238"/>
                  </a:cubicBezTo>
                  <a:cubicBezTo>
                    <a:pt x="1408" y="164"/>
                    <a:pt x="1363" y="90"/>
                    <a:pt x="1289" y="75"/>
                  </a:cubicBezTo>
                  <a:cubicBezTo>
                    <a:pt x="1096" y="30"/>
                    <a:pt x="889" y="1"/>
                    <a:pt x="681" y="1"/>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8" name="Google Shape;1488;p27"/>
            <p:cNvSpPr/>
            <p:nvPr/>
          </p:nvSpPr>
          <p:spPr>
            <a:xfrm>
              <a:off x="462994" y="8206561"/>
              <a:ext cx="51638" cy="97037"/>
            </a:xfrm>
            <a:custGeom>
              <a:avLst/>
              <a:gdLst/>
              <a:ahLst/>
              <a:cxnLst/>
              <a:rect l="l" t="t" r="r" b="b"/>
              <a:pathLst>
                <a:path w="993" h="1866" extrusionOk="0">
                  <a:moveTo>
                    <a:pt x="484" y="252"/>
                  </a:moveTo>
                  <a:cubicBezTo>
                    <a:pt x="504" y="252"/>
                    <a:pt x="525" y="259"/>
                    <a:pt x="548" y="273"/>
                  </a:cubicBezTo>
                  <a:cubicBezTo>
                    <a:pt x="755" y="362"/>
                    <a:pt x="712" y="702"/>
                    <a:pt x="682" y="880"/>
                  </a:cubicBezTo>
                  <a:cubicBezTo>
                    <a:pt x="667" y="1014"/>
                    <a:pt x="623" y="1146"/>
                    <a:pt x="578" y="1265"/>
                  </a:cubicBezTo>
                  <a:cubicBezTo>
                    <a:pt x="563" y="1339"/>
                    <a:pt x="534" y="1399"/>
                    <a:pt x="504" y="1458"/>
                  </a:cubicBezTo>
                  <a:cubicBezTo>
                    <a:pt x="489" y="1488"/>
                    <a:pt x="475" y="1517"/>
                    <a:pt x="445" y="1547"/>
                  </a:cubicBezTo>
                  <a:cubicBezTo>
                    <a:pt x="445" y="1561"/>
                    <a:pt x="430" y="1576"/>
                    <a:pt x="430" y="1591"/>
                  </a:cubicBezTo>
                  <a:cubicBezTo>
                    <a:pt x="420" y="1600"/>
                    <a:pt x="414" y="1606"/>
                    <a:pt x="411" y="1610"/>
                  </a:cubicBezTo>
                  <a:lnTo>
                    <a:pt x="411" y="1610"/>
                  </a:lnTo>
                  <a:cubicBezTo>
                    <a:pt x="405" y="1613"/>
                    <a:pt x="399" y="1616"/>
                    <a:pt x="393" y="1620"/>
                  </a:cubicBezTo>
                  <a:lnTo>
                    <a:pt x="393" y="1620"/>
                  </a:lnTo>
                  <a:cubicBezTo>
                    <a:pt x="396" y="1602"/>
                    <a:pt x="394" y="1582"/>
                    <a:pt x="386" y="1561"/>
                  </a:cubicBezTo>
                  <a:cubicBezTo>
                    <a:pt x="297" y="1294"/>
                    <a:pt x="267" y="1014"/>
                    <a:pt x="297" y="747"/>
                  </a:cubicBezTo>
                  <a:cubicBezTo>
                    <a:pt x="311" y="613"/>
                    <a:pt x="326" y="465"/>
                    <a:pt x="370" y="346"/>
                  </a:cubicBezTo>
                  <a:cubicBezTo>
                    <a:pt x="401" y="285"/>
                    <a:pt x="439" y="252"/>
                    <a:pt x="484" y="252"/>
                  </a:cubicBezTo>
                  <a:close/>
                  <a:moveTo>
                    <a:pt x="517" y="1619"/>
                  </a:moveTo>
                  <a:cubicBezTo>
                    <a:pt x="523" y="1620"/>
                    <a:pt x="529" y="1620"/>
                    <a:pt x="534" y="1620"/>
                  </a:cubicBezTo>
                  <a:lnTo>
                    <a:pt x="518" y="1620"/>
                  </a:lnTo>
                  <a:cubicBezTo>
                    <a:pt x="518" y="1620"/>
                    <a:pt x="517" y="1620"/>
                    <a:pt x="517" y="1619"/>
                  </a:cubicBezTo>
                  <a:close/>
                  <a:moveTo>
                    <a:pt x="488" y="0"/>
                  </a:moveTo>
                  <a:cubicBezTo>
                    <a:pt x="464" y="0"/>
                    <a:pt x="440" y="2"/>
                    <a:pt x="415" y="6"/>
                  </a:cubicBezTo>
                  <a:cubicBezTo>
                    <a:pt x="133" y="50"/>
                    <a:pt x="74" y="406"/>
                    <a:pt x="44" y="643"/>
                  </a:cubicBezTo>
                  <a:cubicBezTo>
                    <a:pt x="1" y="969"/>
                    <a:pt x="30" y="1310"/>
                    <a:pt x="133" y="1620"/>
                  </a:cubicBezTo>
                  <a:cubicBezTo>
                    <a:pt x="157" y="1685"/>
                    <a:pt x="211" y="1713"/>
                    <a:pt x="264" y="1713"/>
                  </a:cubicBezTo>
                  <a:cubicBezTo>
                    <a:pt x="291" y="1713"/>
                    <a:pt x="317" y="1706"/>
                    <a:pt x="339" y="1693"/>
                  </a:cubicBezTo>
                  <a:lnTo>
                    <a:pt x="339" y="1693"/>
                  </a:lnTo>
                  <a:cubicBezTo>
                    <a:pt x="321" y="1745"/>
                    <a:pt x="330" y="1806"/>
                    <a:pt x="386" y="1843"/>
                  </a:cubicBezTo>
                  <a:cubicBezTo>
                    <a:pt x="415" y="1859"/>
                    <a:pt x="441" y="1866"/>
                    <a:pt x="466" y="1866"/>
                  </a:cubicBezTo>
                  <a:cubicBezTo>
                    <a:pt x="579" y="1866"/>
                    <a:pt x="648" y="1720"/>
                    <a:pt x="696" y="1636"/>
                  </a:cubicBezTo>
                  <a:cubicBezTo>
                    <a:pt x="771" y="1502"/>
                    <a:pt x="830" y="1369"/>
                    <a:pt x="860" y="1235"/>
                  </a:cubicBezTo>
                  <a:cubicBezTo>
                    <a:pt x="949" y="984"/>
                    <a:pt x="992" y="672"/>
                    <a:pt x="933" y="406"/>
                  </a:cubicBezTo>
                  <a:cubicBezTo>
                    <a:pt x="893" y="191"/>
                    <a:pt x="719" y="0"/>
                    <a:pt x="488"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89" name="Google Shape;1489;p27"/>
            <p:cNvSpPr/>
            <p:nvPr/>
          </p:nvSpPr>
          <p:spPr>
            <a:xfrm>
              <a:off x="349004" y="8215142"/>
              <a:ext cx="103277" cy="117006"/>
            </a:xfrm>
            <a:custGeom>
              <a:avLst/>
              <a:gdLst/>
              <a:ahLst/>
              <a:cxnLst/>
              <a:rect l="l" t="t" r="r" b="b"/>
              <a:pathLst>
                <a:path w="1986" h="2250" extrusionOk="0">
                  <a:moveTo>
                    <a:pt x="397" y="600"/>
                  </a:moveTo>
                  <a:cubicBezTo>
                    <a:pt x="470" y="600"/>
                    <a:pt x="556" y="635"/>
                    <a:pt x="607" y="655"/>
                  </a:cubicBezTo>
                  <a:cubicBezTo>
                    <a:pt x="696" y="685"/>
                    <a:pt x="800" y="715"/>
                    <a:pt x="889" y="760"/>
                  </a:cubicBezTo>
                  <a:cubicBezTo>
                    <a:pt x="984" y="804"/>
                    <a:pt x="1073" y="855"/>
                    <a:pt x="1157" y="914"/>
                  </a:cubicBezTo>
                  <a:lnTo>
                    <a:pt x="1157" y="914"/>
                  </a:lnTo>
                  <a:cubicBezTo>
                    <a:pt x="1005" y="904"/>
                    <a:pt x="855" y="872"/>
                    <a:pt x="711" y="833"/>
                  </a:cubicBezTo>
                  <a:cubicBezTo>
                    <a:pt x="607" y="789"/>
                    <a:pt x="504" y="760"/>
                    <a:pt x="400" y="730"/>
                  </a:cubicBezTo>
                  <a:cubicBezTo>
                    <a:pt x="356" y="715"/>
                    <a:pt x="237" y="671"/>
                    <a:pt x="311" y="626"/>
                  </a:cubicBezTo>
                  <a:cubicBezTo>
                    <a:pt x="334" y="607"/>
                    <a:pt x="364" y="600"/>
                    <a:pt x="397" y="600"/>
                  </a:cubicBezTo>
                  <a:close/>
                  <a:moveTo>
                    <a:pt x="1230" y="0"/>
                  </a:moveTo>
                  <a:cubicBezTo>
                    <a:pt x="1210" y="0"/>
                    <a:pt x="1190" y="1"/>
                    <a:pt x="1170" y="4"/>
                  </a:cubicBezTo>
                  <a:cubicBezTo>
                    <a:pt x="896" y="18"/>
                    <a:pt x="812" y="260"/>
                    <a:pt x="883" y="484"/>
                  </a:cubicBezTo>
                  <a:lnTo>
                    <a:pt x="883" y="484"/>
                  </a:lnTo>
                  <a:cubicBezTo>
                    <a:pt x="866" y="477"/>
                    <a:pt x="848" y="470"/>
                    <a:pt x="830" y="463"/>
                  </a:cubicBezTo>
                  <a:cubicBezTo>
                    <a:pt x="700" y="415"/>
                    <a:pt x="526" y="353"/>
                    <a:pt x="371" y="353"/>
                  </a:cubicBezTo>
                  <a:cubicBezTo>
                    <a:pt x="242" y="353"/>
                    <a:pt x="127" y="395"/>
                    <a:pt x="60" y="523"/>
                  </a:cubicBezTo>
                  <a:cubicBezTo>
                    <a:pt x="0" y="641"/>
                    <a:pt x="30" y="774"/>
                    <a:pt x="119" y="863"/>
                  </a:cubicBezTo>
                  <a:cubicBezTo>
                    <a:pt x="222" y="952"/>
                    <a:pt x="356" y="981"/>
                    <a:pt x="489" y="1026"/>
                  </a:cubicBezTo>
                  <a:cubicBezTo>
                    <a:pt x="641" y="1077"/>
                    <a:pt x="799" y="1120"/>
                    <a:pt x="962" y="1145"/>
                  </a:cubicBezTo>
                  <a:lnTo>
                    <a:pt x="962" y="1145"/>
                  </a:lnTo>
                  <a:cubicBezTo>
                    <a:pt x="835" y="1230"/>
                    <a:pt x="716" y="1324"/>
                    <a:pt x="607" y="1426"/>
                  </a:cubicBezTo>
                  <a:cubicBezTo>
                    <a:pt x="489" y="1530"/>
                    <a:pt x="370" y="1648"/>
                    <a:pt x="311" y="1781"/>
                  </a:cubicBezTo>
                  <a:cubicBezTo>
                    <a:pt x="237" y="1900"/>
                    <a:pt x="208" y="2093"/>
                    <a:pt x="326" y="2196"/>
                  </a:cubicBezTo>
                  <a:cubicBezTo>
                    <a:pt x="366" y="2236"/>
                    <a:pt x="419" y="2250"/>
                    <a:pt x="475" y="2250"/>
                  </a:cubicBezTo>
                  <a:cubicBezTo>
                    <a:pt x="566" y="2250"/>
                    <a:pt x="668" y="2214"/>
                    <a:pt x="741" y="2196"/>
                  </a:cubicBezTo>
                  <a:cubicBezTo>
                    <a:pt x="874" y="2152"/>
                    <a:pt x="992" y="2093"/>
                    <a:pt x="1111" y="2018"/>
                  </a:cubicBezTo>
                  <a:cubicBezTo>
                    <a:pt x="1363" y="1870"/>
                    <a:pt x="1555" y="1663"/>
                    <a:pt x="1703" y="1411"/>
                  </a:cubicBezTo>
                  <a:cubicBezTo>
                    <a:pt x="1755" y="1309"/>
                    <a:pt x="1664" y="1213"/>
                    <a:pt x="1579" y="1213"/>
                  </a:cubicBezTo>
                  <a:cubicBezTo>
                    <a:pt x="1541" y="1213"/>
                    <a:pt x="1504" y="1232"/>
                    <a:pt x="1482" y="1278"/>
                  </a:cubicBezTo>
                  <a:cubicBezTo>
                    <a:pt x="1377" y="1471"/>
                    <a:pt x="1229" y="1619"/>
                    <a:pt x="1067" y="1752"/>
                  </a:cubicBezTo>
                  <a:cubicBezTo>
                    <a:pt x="978" y="1811"/>
                    <a:pt x="889" y="1856"/>
                    <a:pt x="785" y="1900"/>
                  </a:cubicBezTo>
                  <a:cubicBezTo>
                    <a:pt x="741" y="1915"/>
                    <a:pt x="696" y="1945"/>
                    <a:pt x="637" y="1959"/>
                  </a:cubicBezTo>
                  <a:cubicBezTo>
                    <a:pt x="626" y="1959"/>
                    <a:pt x="542" y="1977"/>
                    <a:pt x="506" y="1985"/>
                  </a:cubicBezTo>
                  <a:lnTo>
                    <a:pt x="506" y="1985"/>
                  </a:lnTo>
                  <a:cubicBezTo>
                    <a:pt x="518" y="1956"/>
                    <a:pt x="519" y="1929"/>
                    <a:pt x="534" y="1915"/>
                  </a:cubicBezTo>
                  <a:cubicBezTo>
                    <a:pt x="563" y="1856"/>
                    <a:pt x="593" y="1811"/>
                    <a:pt x="637" y="1767"/>
                  </a:cubicBezTo>
                  <a:cubicBezTo>
                    <a:pt x="711" y="1678"/>
                    <a:pt x="800" y="1603"/>
                    <a:pt x="889" y="1530"/>
                  </a:cubicBezTo>
                  <a:cubicBezTo>
                    <a:pt x="1066" y="1368"/>
                    <a:pt x="1285" y="1236"/>
                    <a:pt x="1506" y="1147"/>
                  </a:cubicBezTo>
                  <a:lnTo>
                    <a:pt x="1506" y="1147"/>
                  </a:lnTo>
                  <a:cubicBezTo>
                    <a:pt x="1603" y="1138"/>
                    <a:pt x="1683" y="1006"/>
                    <a:pt x="1600" y="922"/>
                  </a:cubicBezTo>
                  <a:cubicBezTo>
                    <a:pt x="1523" y="859"/>
                    <a:pt x="1444" y="800"/>
                    <a:pt x="1362" y="744"/>
                  </a:cubicBezTo>
                  <a:lnTo>
                    <a:pt x="1362" y="744"/>
                  </a:lnTo>
                  <a:cubicBezTo>
                    <a:pt x="1296" y="679"/>
                    <a:pt x="1239" y="607"/>
                    <a:pt x="1185" y="523"/>
                  </a:cubicBezTo>
                  <a:cubicBezTo>
                    <a:pt x="1156" y="463"/>
                    <a:pt x="1111" y="389"/>
                    <a:pt x="1111" y="315"/>
                  </a:cubicBezTo>
                  <a:cubicBezTo>
                    <a:pt x="1120" y="271"/>
                    <a:pt x="1155" y="259"/>
                    <a:pt x="1194" y="259"/>
                  </a:cubicBezTo>
                  <a:cubicBezTo>
                    <a:pt x="1221" y="259"/>
                    <a:pt x="1250" y="265"/>
                    <a:pt x="1274" y="270"/>
                  </a:cubicBezTo>
                  <a:cubicBezTo>
                    <a:pt x="1616" y="346"/>
                    <a:pt x="1708" y="704"/>
                    <a:pt x="1710" y="1009"/>
                  </a:cubicBezTo>
                  <a:lnTo>
                    <a:pt x="1710" y="1009"/>
                  </a:lnTo>
                  <a:cubicBezTo>
                    <a:pt x="1650" y="1049"/>
                    <a:pt x="1621" y="1136"/>
                    <a:pt x="1689" y="1204"/>
                  </a:cubicBezTo>
                  <a:cubicBezTo>
                    <a:pt x="1703" y="1218"/>
                    <a:pt x="1719" y="1248"/>
                    <a:pt x="1733" y="1263"/>
                  </a:cubicBezTo>
                  <a:cubicBezTo>
                    <a:pt x="1760" y="1286"/>
                    <a:pt x="1789" y="1296"/>
                    <a:pt x="1818" y="1296"/>
                  </a:cubicBezTo>
                  <a:cubicBezTo>
                    <a:pt x="1884" y="1296"/>
                    <a:pt x="1945" y="1242"/>
                    <a:pt x="1956" y="1159"/>
                  </a:cubicBezTo>
                  <a:cubicBezTo>
                    <a:pt x="1985" y="892"/>
                    <a:pt x="1970" y="582"/>
                    <a:pt x="1807" y="345"/>
                  </a:cubicBezTo>
                  <a:cubicBezTo>
                    <a:pt x="1671" y="154"/>
                    <a:pt x="1459" y="0"/>
                    <a:pt x="1230" y="0"/>
                  </a:cubicBezTo>
                  <a:close/>
                </a:path>
              </a:pathLst>
            </a:custGeom>
            <a:solidFill>
              <a:srgbClr val="000000"/>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52228" name="Picture 5">
            <a:extLst>
              <a:ext uri="{FF2B5EF4-FFF2-40B4-BE49-F238E27FC236}">
                <a16:creationId xmlns:a16="http://schemas.microsoft.com/office/drawing/2014/main" id="{4FEA356F-DCD4-58E4-87C8-72852058D46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02533" y="4140819"/>
            <a:ext cx="5813425" cy="4030662"/>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a:extLst>
              <a:ext uri="{FF2B5EF4-FFF2-40B4-BE49-F238E27FC236}">
                <a16:creationId xmlns:a16="http://schemas.microsoft.com/office/drawing/2014/main" id="{A7219B56-F725-CE76-FBB3-D9A9F74ABE4F}"/>
              </a:ext>
            </a:extLst>
          </p:cNvPr>
          <p:cNvSpPr txBox="1"/>
          <p:nvPr/>
        </p:nvSpPr>
        <p:spPr>
          <a:xfrm>
            <a:off x="60465" y="7457081"/>
            <a:ext cx="1113709" cy="369332"/>
          </a:xfrm>
          <a:prstGeom prst="rect">
            <a:avLst/>
          </a:prstGeom>
          <a:noFill/>
        </p:spPr>
        <p:txBody>
          <a:bodyPr wrap="square">
            <a:spAutoFit/>
          </a:bodyPr>
          <a:lstStyle/>
          <a:p>
            <a:pPr marR="0" algn="r" rtl="1">
              <a:lnSpc>
                <a:spcPct val="100000"/>
              </a:lnSpc>
              <a:spcBef>
                <a:spcPts val="0"/>
              </a:spcBef>
              <a:spcAft>
                <a:spcPts val="0"/>
              </a:spcAft>
              <a:buClr>
                <a:srgbClr val="000000"/>
              </a:buClr>
              <a:buFont typeface="Arial"/>
            </a:pPr>
            <a:r>
              <a:rPr kumimoji="0" lang="ar-SA" altLang="en-AE" sz="1800" b="1" i="0" u="none" strike="noStrike" cap="none" normalizeH="0" baseline="0" dirty="0">
                <a:ln>
                  <a:noFill/>
                </a:ln>
                <a:solidFill>
                  <a:srgbClr val="C00000"/>
                </a:solidFill>
                <a:effectLst/>
                <a:latin typeface="Calibri" panose="020F0502020204030204" pitchFamily="34" charset="0"/>
                <a:ea typeface="Calibri" panose="020F0502020204030204" pitchFamily="34" charset="0"/>
                <a:cs typeface="Arial" panose="020B0604020202020204" pitchFamily="34" charset="0"/>
              </a:rPr>
              <a:t>يسار</a:t>
            </a:r>
            <a:endParaRPr lang="en-AE" sz="1800" dirty="0">
              <a:solidFill>
                <a:srgbClr val="C00000"/>
              </a:solidFill>
            </a:endParaRPr>
          </a:p>
        </p:txBody>
      </p:sp>
      <p:sp>
        <p:nvSpPr>
          <p:cNvPr id="15" name="TextBox 14">
            <a:extLst>
              <a:ext uri="{FF2B5EF4-FFF2-40B4-BE49-F238E27FC236}">
                <a16:creationId xmlns:a16="http://schemas.microsoft.com/office/drawing/2014/main" id="{A6BC875A-F66D-F7BA-496B-DF8DF0383C17}"/>
              </a:ext>
            </a:extLst>
          </p:cNvPr>
          <p:cNvSpPr txBox="1"/>
          <p:nvPr/>
        </p:nvSpPr>
        <p:spPr>
          <a:xfrm>
            <a:off x="5724933" y="7457081"/>
            <a:ext cx="1113709" cy="369332"/>
          </a:xfrm>
          <a:prstGeom prst="rect">
            <a:avLst/>
          </a:prstGeom>
          <a:noFill/>
        </p:spPr>
        <p:txBody>
          <a:bodyPr wrap="square">
            <a:spAutoFit/>
          </a:bodyPr>
          <a:lstStyle/>
          <a:p>
            <a:pPr marR="0" algn="r" rtl="1">
              <a:lnSpc>
                <a:spcPct val="100000"/>
              </a:lnSpc>
              <a:spcBef>
                <a:spcPts val="0"/>
              </a:spcBef>
              <a:spcAft>
                <a:spcPts val="0"/>
              </a:spcAft>
              <a:buClr>
                <a:srgbClr val="000000"/>
              </a:buClr>
              <a:buFont typeface="Arial"/>
            </a:pPr>
            <a:r>
              <a:rPr kumimoji="0" lang="ar-SA" altLang="en-AE" sz="1800" b="1" i="0" u="none" strike="noStrike" cap="none" normalizeH="0" baseline="0" dirty="0">
                <a:ln>
                  <a:noFill/>
                </a:ln>
                <a:solidFill>
                  <a:srgbClr val="C00000"/>
                </a:solidFill>
                <a:effectLst/>
                <a:latin typeface="Calibri" panose="020F0502020204030204" pitchFamily="34" charset="0"/>
                <a:ea typeface="Calibri" panose="020F0502020204030204" pitchFamily="34" charset="0"/>
                <a:cs typeface="Arial" panose="020B0604020202020204" pitchFamily="34" charset="0"/>
              </a:rPr>
              <a:t>يمين</a:t>
            </a:r>
            <a:endParaRPr lang="en-AE" sz="1800" dirty="0">
              <a:solidFill>
                <a:srgbClr val="C00000"/>
              </a:solidFill>
            </a:endParaRPr>
          </a:p>
        </p:txBody>
      </p:sp>
      <p:sp>
        <p:nvSpPr>
          <p:cNvPr id="17" name="TextBox 16">
            <a:extLst>
              <a:ext uri="{FF2B5EF4-FFF2-40B4-BE49-F238E27FC236}">
                <a16:creationId xmlns:a16="http://schemas.microsoft.com/office/drawing/2014/main" id="{CCADD525-E274-2EED-766B-7704605575CA}"/>
              </a:ext>
            </a:extLst>
          </p:cNvPr>
          <p:cNvSpPr txBox="1"/>
          <p:nvPr/>
        </p:nvSpPr>
        <p:spPr>
          <a:xfrm>
            <a:off x="2823927" y="7792188"/>
            <a:ext cx="1113709" cy="369332"/>
          </a:xfrm>
          <a:prstGeom prst="rect">
            <a:avLst/>
          </a:prstGeom>
          <a:noFill/>
        </p:spPr>
        <p:txBody>
          <a:bodyPr wrap="square">
            <a:spAutoFit/>
          </a:bodyPr>
          <a:lstStyle/>
          <a:p>
            <a:pPr marR="0" algn="r" rtl="1">
              <a:lnSpc>
                <a:spcPct val="100000"/>
              </a:lnSpc>
              <a:spcBef>
                <a:spcPts val="0"/>
              </a:spcBef>
              <a:spcAft>
                <a:spcPts val="0"/>
              </a:spcAft>
              <a:buClr>
                <a:srgbClr val="000000"/>
              </a:buClr>
              <a:buFont typeface="Arial"/>
            </a:pPr>
            <a:r>
              <a:rPr kumimoji="0" lang="ar-AE" altLang="en-AE" sz="1800" b="1" i="0" u="none" strike="noStrike" cap="none" normalizeH="0" baseline="0" dirty="0">
                <a:ln>
                  <a:noFill/>
                </a:ln>
                <a:solidFill>
                  <a:srgbClr val="C00000"/>
                </a:solidFill>
                <a:effectLst/>
                <a:latin typeface="Calibri" panose="020F0502020204030204" pitchFamily="34" charset="0"/>
                <a:ea typeface="Calibri" panose="020F0502020204030204" pitchFamily="34" charset="0"/>
                <a:cs typeface="Arial" panose="020B0604020202020204" pitchFamily="34" charset="0"/>
              </a:rPr>
              <a:t>تحت</a:t>
            </a:r>
            <a:endParaRPr lang="en-AE" sz="1800" dirty="0">
              <a:solidFill>
                <a:srgbClr val="C00000"/>
              </a:solidFill>
            </a:endParaRPr>
          </a:p>
        </p:txBody>
      </p:sp>
      <p:sp>
        <p:nvSpPr>
          <p:cNvPr id="19" name="TextBox 18">
            <a:extLst>
              <a:ext uri="{FF2B5EF4-FFF2-40B4-BE49-F238E27FC236}">
                <a16:creationId xmlns:a16="http://schemas.microsoft.com/office/drawing/2014/main" id="{3E7F0A0C-B772-38E0-C7C4-1294829B335E}"/>
              </a:ext>
            </a:extLst>
          </p:cNvPr>
          <p:cNvSpPr txBox="1"/>
          <p:nvPr/>
        </p:nvSpPr>
        <p:spPr>
          <a:xfrm>
            <a:off x="3152390" y="3730470"/>
            <a:ext cx="1113709" cy="369332"/>
          </a:xfrm>
          <a:prstGeom prst="rect">
            <a:avLst/>
          </a:prstGeom>
          <a:noFill/>
        </p:spPr>
        <p:txBody>
          <a:bodyPr wrap="square">
            <a:spAutoFit/>
          </a:bodyPr>
          <a:lstStyle/>
          <a:p>
            <a:pPr marR="0" algn="r" rtl="1">
              <a:lnSpc>
                <a:spcPct val="100000"/>
              </a:lnSpc>
              <a:spcBef>
                <a:spcPts val="0"/>
              </a:spcBef>
              <a:spcAft>
                <a:spcPts val="0"/>
              </a:spcAft>
              <a:buClr>
                <a:srgbClr val="000000"/>
              </a:buClr>
              <a:buFont typeface="Arial"/>
            </a:pPr>
            <a:r>
              <a:rPr kumimoji="0" lang="ar-AE" altLang="en-AE" sz="1800" b="1" i="0" u="none" strike="noStrike" cap="none" normalizeH="0" baseline="0" dirty="0">
                <a:ln>
                  <a:noFill/>
                </a:ln>
                <a:solidFill>
                  <a:srgbClr val="C00000"/>
                </a:solidFill>
                <a:effectLst/>
                <a:latin typeface="Calibri" panose="020F0502020204030204" pitchFamily="34" charset="0"/>
                <a:ea typeface="Calibri" panose="020F0502020204030204" pitchFamily="34" charset="0"/>
                <a:cs typeface="Arial" panose="020B0604020202020204" pitchFamily="34" charset="0"/>
              </a:rPr>
              <a:t>فوق</a:t>
            </a:r>
            <a:endParaRPr lang="en-AE" sz="1800" dirty="0">
              <a:solidFill>
                <a:srgbClr val="C00000"/>
              </a:solidFill>
            </a:endParaRPr>
          </a:p>
        </p:txBody>
      </p:sp>
      <p:sp>
        <p:nvSpPr>
          <p:cNvPr id="24" name="Rectangle 13">
            <a:extLst>
              <a:ext uri="{FF2B5EF4-FFF2-40B4-BE49-F238E27FC236}">
                <a16:creationId xmlns:a16="http://schemas.microsoft.com/office/drawing/2014/main" id="{24638001-08B4-F2E9-42F9-85CDE00D61C7}"/>
              </a:ext>
            </a:extLst>
          </p:cNvPr>
          <p:cNvSpPr>
            <a:spLocks noChangeArrowheads="1"/>
          </p:cNvSpPr>
          <p:nvPr/>
        </p:nvSpPr>
        <p:spPr bwMode="auto">
          <a:xfrm>
            <a:off x="1859218" y="877960"/>
            <a:ext cx="4804521"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r" defTabSz="914400" rtl="0" eaLnBrk="0" fontAlgn="base" latinLnBrk="0" hangingPunct="0">
              <a:lnSpc>
                <a:spcPct val="100000"/>
              </a:lnSpc>
              <a:spcBef>
                <a:spcPct val="0"/>
              </a:spcBef>
              <a:spcAft>
                <a:spcPct val="0"/>
              </a:spcAft>
              <a:buClrTx/>
              <a:buSzTx/>
              <a:buFontTx/>
              <a:buNone/>
              <a:tabLst/>
            </a:pPr>
            <a:r>
              <a:rPr kumimoji="0" lang="ar-SA" altLang="en-AE" sz="2000" b="1" i="0" u="none" strike="noStrike" cap="none" normalizeH="0" baseline="0" dirty="0">
                <a:ln>
                  <a:noFill/>
                </a:ln>
                <a:solidFill>
                  <a:srgbClr val="FF0000"/>
                </a:solidFill>
                <a:effectLst/>
                <a:latin typeface="Calibri" panose="020F0502020204030204" pitchFamily="34" charset="0"/>
                <a:ea typeface="Calibri" panose="020F0502020204030204" pitchFamily="34" charset="0"/>
                <a:cs typeface="Arial" panose="020B0604020202020204" pitchFamily="34" charset="0"/>
              </a:rPr>
              <a:t>الهدف </a:t>
            </a:r>
            <a:r>
              <a:rPr kumimoji="0" lang="ar-SA" altLang="en-AE" sz="2000" b="1" i="0" u="none" strike="noStrike" cap="none" normalizeH="0" baseline="0" dirty="0">
                <a:ln>
                  <a:noFill/>
                </a:ln>
                <a:solidFill>
                  <a:schemeClr val="tx1">
                    <a:lumMod val="95000"/>
                    <a:lumOff val="5000"/>
                  </a:schemeClr>
                </a:solidFill>
                <a:effectLst/>
                <a:latin typeface="Calibri" panose="020F0502020204030204" pitchFamily="34" charset="0"/>
                <a:ea typeface="Calibri" panose="020F0502020204030204" pitchFamily="34" charset="0"/>
                <a:cs typeface="Arial" panose="020B0604020202020204" pitchFamily="34" charset="0"/>
              </a:rPr>
              <a:t>: أن يحدد الطفل موقع الشي بالنسبة إلى شي أخر</a:t>
            </a:r>
            <a:endParaRPr kumimoji="0" lang="en-US" altLang="en-AE" sz="2800" b="0" i="0" u="none" strike="noStrike" cap="none" normalizeH="0" baseline="0" dirty="0">
              <a:ln>
                <a:noFill/>
              </a:ln>
              <a:solidFill>
                <a:schemeClr val="tx1">
                  <a:lumMod val="95000"/>
                  <a:lumOff val="5000"/>
                </a:schemeClr>
              </a:solidFill>
              <a:effectLst/>
              <a:latin typeface="Arial" panose="020B0604020202020204" pitchFamily="34" charset="0"/>
            </a:endParaRPr>
          </a:p>
        </p:txBody>
      </p:sp>
    </p:spTree>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Shape 1306"/>
        <p:cNvGrpSpPr/>
        <p:nvPr/>
      </p:nvGrpSpPr>
      <p:grpSpPr>
        <a:xfrm>
          <a:off x="0" y="0"/>
          <a:ext cx="0" cy="0"/>
          <a:chOff x="0" y="0"/>
          <a:chExt cx="0" cy="0"/>
        </a:xfrm>
      </p:grpSpPr>
      <p:sp>
        <p:nvSpPr>
          <p:cNvPr id="1352" name="Google Shape;1352;p27"/>
          <p:cNvSpPr txBox="1"/>
          <p:nvPr/>
        </p:nvSpPr>
        <p:spPr>
          <a:xfrm>
            <a:off x="-3876600" y="9567398"/>
            <a:ext cx="4654200" cy="1067400"/>
          </a:xfrm>
          <a:prstGeom prst="rect">
            <a:avLst/>
          </a:prstGeom>
          <a:noFill/>
          <a:ln>
            <a:noFill/>
          </a:ln>
        </p:spPr>
        <p:txBody>
          <a:bodyPr spcFirstLastPara="1" wrap="square" lIns="91425" tIns="91425" rIns="91425" bIns="91425" anchor="t" anchorCtr="0">
            <a:noAutofit/>
          </a:bodyPr>
          <a:lstStyle/>
          <a:p>
            <a:pPr marL="0" marR="0" lvl="0" indent="0" algn="ctr" rtl="1">
              <a:lnSpc>
                <a:spcPct val="100000"/>
              </a:lnSpc>
              <a:spcBef>
                <a:spcPts val="0"/>
              </a:spcBef>
              <a:spcAft>
                <a:spcPts val="0"/>
              </a:spcAft>
              <a:buClr>
                <a:srgbClr val="000000"/>
              </a:buClr>
              <a:buFont typeface="Arial"/>
              <a:buNone/>
            </a:pPr>
            <a:endParaRPr sz="3000" b="1" dirty="0">
              <a:latin typeface="Gaegu"/>
              <a:ea typeface="Gaegu"/>
              <a:cs typeface="Gaegu"/>
              <a:sym typeface="Gaegu"/>
            </a:endParaRPr>
          </a:p>
        </p:txBody>
      </p:sp>
      <p:sp>
        <p:nvSpPr>
          <p:cNvPr id="24" name="Rectangle 13">
            <a:extLst>
              <a:ext uri="{FF2B5EF4-FFF2-40B4-BE49-F238E27FC236}">
                <a16:creationId xmlns:a16="http://schemas.microsoft.com/office/drawing/2014/main" id="{24638001-08B4-F2E9-42F9-85CDE00D61C7}"/>
              </a:ext>
            </a:extLst>
          </p:cNvPr>
          <p:cNvSpPr>
            <a:spLocks noChangeArrowheads="1"/>
          </p:cNvSpPr>
          <p:nvPr/>
        </p:nvSpPr>
        <p:spPr bwMode="auto">
          <a:xfrm>
            <a:off x="2631696" y="540897"/>
            <a:ext cx="2595582" cy="76944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r" defTabSz="914400" rtl="0" eaLnBrk="0" fontAlgn="base" latinLnBrk="0" hangingPunct="0">
              <a:lnSpc>
                <a:spcPct val="100000"/>
              </a:lnSpc>
              <a:spcBef>
                <a:spcPct val="0"/>
              </a:spcBef>
              <a:spcAft>
                <a:spcPct val="0"/>
              </a:spcAft>
              <a:buClrTx/>
              <a:buSzTx/>
              <a:buFontTx/>
              <a:buNone/>
              <a:tabLst/>
            </a:pPr>
            <a:r>
              <a:rPr kumimoji="0" lang="ar-SA" altLang="en-AE" sz="4400" b="1" i="0" u="none" strike="noStrike" cap="none" normalizeH="0" baseline="0" dirty="0">
                <a:ln>
                  <a:noFill/>
                </a:ln>
                <a:solidFill>
                  <a:schemeClr val="tx1">
                    <a:lumMod val="95000"/>
                    <a:lumOff val="5000"/>
                  </a:schemeClr>
                </a:solidFill>
                <a:effectLst/>
                <a:latin typeface="Calibri" panose="020F0502020204030204" pitchFamily="34" charset="0"/>
                <a:ea typeface="Calibri" panose="020F0502020204030204" pitchFamily="34" charset="0"/>
                <a:cs typeface="Arial" panose="020B0604020202020204" pitchFamily="34" charset="0"/>
              </a:rPr>
              <a:t>قص و تغليف</a:t>
            </a:r>
            <a:endParaRPr kumimoji="0" lang="en-US" altLang="en-AE" sz="5400" b="0" i="0" u="none" strike="noStrike" cap="none" normalizeH="0" baseline="0" dirty="0">
              <a:ln>
                <a:noFill/>
              </a:ln>
              <a:solidFill>
                <a:schemeClr val="tx1">
                  <a:lumMod val="95000"/>
                  <a:lumOff val="5000"/>
                </a:schemeClr>
              </a:solidFill>
              <a:effectLst/>
              <a:latin typeface="Arial" panose="020B0604020202020204" pitchFamily="34" charset="0"/>
            </a:endParaRPr>
          </a:p>
        </p:txBody>
      </p:sp>
      <p:pic>
        <p:nvPicPr>
          <p:cNvPr id="2" name="Picture 1" descr="A picture containing soccer, clipart&#10;&#10;Description automatically generated">
            <a:extLst>
              <a:ext uri="{FF2B5EF4-FFF2-40B4-BE49-F238E27FC236}">
                <a16:creationId xmlns:a16="http://schemas.microsoft.com/office/drawing/2014/main" id="{926D241C-000C-34AD-2147-8F85A0F113D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192392" y="2571491"/>
            <a:ext cx="1323572" cy="1170088"/>
          </a:xfrm>
          <a:prstGeom prst="rect">
            <a:avLst/>
          </a:prstGeom>
        </p:spPr>
      </p:pic>
      <p:pic>
        <p:nvPicPr>
          <p:cNvPr id="4" name="Picture 3" descr="A picture containing soccer, clipart&#10;&#10;Description automatically generated">
            <a:extLst>
              <a:ext uri="{FF2B5EF4-FFF2-40B4-BE49-F238E27FC236}">
                <a16:creationId xmlns:a16="http://schemas.microsoft.com/office/drawing/2014/main" id="{071454AB-5997-2903-BA7A-0C61E1CB8C2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227278" y="4175818"/>
            <a:ext cx="1323572" cy="1170088"/>
          </a:xfrm>
          <a:prstGeom prst="rect">
            <a:avLst/>
          </a:prstGeom>
        </p:spPr>
      </p:pic>
      <p:pic>
        <p:nvPicPr>
          <p:cNvPr id="6" name="Picture 5" descr="A picture containing soccer, clipart&#10;&#10;Description automatically generated">
            <a:extLst>
              <a:ext uri="{FF2B5EF4-FFF2-40B4-BE49-F238E27FC236}">
                <a16:creationId xmlns:a16="http://schemas.microsoft.com/office/drawing/2014/main" id="{A0FB2AF2-E46F-671B-7CA3-6BDEE8222CE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255200" y="5780145"/>
            <a:ext cx="1323572" cy="1170088"/>
          </a:xfrm>
          <a:prstGeom prst="rect">
            <a:avLst/>
          </a:prstGeom>
        </p:spPr>
      </p:pic>
      <p:pic>
        <p:nvPicPr>
          <p:cNvPr id="8" name="Picture 7" descr="A picture containing soccer, clipart&#10;&#10;Description automatically generated">
            <a:extLst>
              <a:ext uri="{FF2B5EF4-FFF2-40B4-BE49-F238E27FC236}">
                <a16:creationId xmlns:a16="http://schemas.microsoft.com/office/drawing/2014/main" id="{2CE6E391-7D78-2478-5E80-01C8DDA2934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290086" y="7384472"/>
            <a:ext cx="1323572" cy="1170088"/>
          </a:xfrm>
          <a:prstGeom prst="rect">
            <a:avLst/>
          </a:prstGeom>
        </p:spPr>
      </p:pic>
    </p:spTree>
    <p:extLst>
      <p:ext uri="{BB962C8B-B14F-4D97-AF65-F5344CB8AC3E}">
        <p14:creationId xmlns:p14="http://schemas.microsoft.com/office/powerpoint/2010/main" val="3219291901"/>
      </p:ext>
    </p:extLst>
  </p:cSld>
  <p:clrMapOvr>
    <a:masterClrMapping/>
  </p:clrMapOvr>
</p:sld>
</file>

<file path=ppt/theme/theme1.xml><?xml version="1.0" encoding="utf-8"?>
<a:theme xmlns:a="http://schemas.openxmlformats.org/drawingml/2006/main" name="Printable Memory Book Worksheets for Pre-K by Slidesgo">
  <a:themeElements>
    <a:clrScheme name="Simple Light">
      <a:dk1>
        <a:srgbClr val="000000"/>
      </a:dk1>
      <a:lt1>
        <a:srgbClr val="FFFFFF"/>
      </a:lt1>
      <a:dk2>
        <a:srgbClr val="FFFFFF"/>
      </a:dk2>
      <a:lt2>
        <a:srgbClr val="FFFFFF"/>
      </a:lt2>
      <a:accent1>
        <a:srgbClr val="FFFFFF"/>
      </a:accent1>
      <a:accent2>
        <a:srgbClr val="FFFFFF"/>
      </a:accent2>
      <a:accent3>
        <a:srgbClr val="FFFFFF"/>
      </a:accent3>
      <a:accent4>
        <a:srgbClr val="FFFFFF"/>
      </a:accent4>
      <a:accent5>
        <a:srgbClr val="FFFFFF"/>
      </a:accent5>
      <a:accent6>
        <a:srgbClr val="FFFFFF"/>
      </a:accent6>
      <a:hlink>
        <a:srgbClr val="000000"/>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3314</TotalTime>
  <Words>1071</Words>
  <Application>Microsoft Office PowerPoint</Application>
  <PresentationFormat>Custom</PresentationFormat>
  <Paragraphs>381</Paragraphs>
  <Slides>93</Slides>
  <Notes>76</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93</vt:i4>
      </vt:variant>
    </vt:vector>
  </HeadingPairs>
  <TitlesOfParts>
    <vt:vector size="102" baseType="lpstr">
      <vt:lpstr>Dubai Light</vt:lpstr>
      <vt:lpstr>Gaegu</vt:lpstr>
      <vt:lpstr>Calibri</vt:lpstr>
      <vt:lpstr>Arial</vt:lpstr>
      <vt:lpstr>Dubai</vt:lpstr>
      <vt:lpstr>Quicksand Medium</vt:lpstr>
      <vt:lpstr>Dubai Medium</vt:lpstr>
      <vt:lpstr>Comic Sans MS</vt:lpstr>
      <vt:lpstr>Printable Memory Book Worksheets for Pre-K by Slidesgo</vt:lpstr>
      <vt:lpstr>The secret file to support kids of determination </vt:lpstr>
      <vt:lpstr>PowerPoint Presentation</vt:lpstr>
      <vt:lpstr>الرسالة: نحو جيل متعلم من أطفال ذوي الاحتياجات الخاصة بأفضل الوسائل و الإمكانيات</vt:lpstr>
      <vt:lpstr>زيادة قدرات الطفل التعليمية تنمية الحصيلة اللغوية التطابق والتصنيف استخراج الطفل الهدف المطلوب الانتباه و التركيز </vt:lpstr>
      <vt:lpstr>الهدف أن يختار الطفل اليوم المحدد من " أيام الأسبوع" عند الطلب</vt:lpstr>
      <vt:lpstr>تغليف و قص</vt:lpstr>
      <vt:lpstr>الهدف أن يختار الطفل " الطقس المناسب لليوم " عند الطلب</vt:lpstr>
      <vt:lpstr>PowerPoint Presentation</vt:lpstr>
      <vt:lpstr>الهدف أن يختار الطفل اليوم المحدد من " أيام الأسبوع" عند الطلب</vt:lpstr>
      <vt:lpstr>تغليف و قص</vt:lpstr>
      <vt:lpstr>PowerPoint Presentation</vt:lpstr>
      <vt:lpstr>تغليف و قص</vt:lpstr>
      <vt:lpstr>مهارات بسيطة</vt:lpstr>
      <vt:lpstr>الهدف : تمرير القلم على الخطوط</vt:lpstr>
      <vt:lpstr>الهدف : تمرير القلم على الخطوط</vt:lpstr>
      <vt:lpstr>الهدف : تمرير القلم على الخطوط</vt:lpstr>
      <vt:lpstr>الهدف : تمرير القلم على الخطوط</vt:lpstr>
      <vt:lpstr>الهدف : أن يطابق الطفل شكل الباص بأحجامه صغير و كبير </vt:lpstr>
      <vt:lpstr>PowerPoint Presentation</vt:lpstr>
      <vt:lpstr>الهدف : أن يطابق الطفل شكل القلم  بأحجامه المختلفة</vt:lpstr>
      <vt:lpstr>قص و تغليف</vt:lpstr>
      <vt:lpstr>الهدف :أن يطابق الطفل الفواكه بما يناسبها</vt:lpstr>
      <vt:lpstr>الهدف :أن يطابق الطفل الفواكه بما يناسبها</vt:lpstr>
      <vt:lpstr>قص وتغليف</vt:lpstr>
      <vt:lpstr>الهدف: أن يصل الطفل الصورة بظلها </vt:lpstr>
      <vt:lpstr>PowerPoint Presentation</vt:lpstr>
      <vt:lpstr>الهدف:  تصنيف الاحجام كبير و صغير</vt:lpstr>
      <vt:lpstr>قص و تغليف</vt:lpstr>
      <vt:lpstr>الألوان</vt:lpstr>
      <vt:lpstr>الهدف : مطابقة الألوان</vt:lpstr>
      <vt:lpstr>تغليف و قص</vt:lpstr>
      <vt:lpstr>الهدف : مطابقة الألوان</vt:lpstr>
      <vt:lpstr>تغليف و قص</vt:lpstr>
      <vt:lpstr>PowerPoint Presentation</vt:lpstr>
      <vt:lpstr>الهدف :  مطابقة ألوان علم الإمارات</vt:lpstr>
      <vt:lpstr>PowerPoint Presentation</vt:lpstr>
      <vt:lpstr>الهدف : أن يتعرف الطفل على اللون الأزرق</vt:lpstr>
      <vt:lpstr>الهدف : أن يتعرف الطفل على اللون الأصفر</vt:lpstr>
      <vt:lpstr>الهدف : أن يتعرف الطفل على اللون البرتقالي</vt:lpstr>
      <vt:lpstr>الهدف : أن يتعرف الطفل على اللون الأحمر</vt:lpstr>
      <vt:lpstr>الهدف : أن يتعرف الطفل على اللون الأخضر</vt:lpstr>
      <vt:lpstr>الهدف : أن يتعرف الطفل على اللون الأبيض</vt:lpstr>
      <vt:lpstr>الهدف : أن يتعرف الطفل على اللون بنفسجي</vt:lpstr>
      <vt:lpstr>الهدف : أن يتعرف الطفل على اللون زهري</vt:lpstr>
      <vt:lpstr>الهدف : أن يتعرف الطفل على اللون أسود</vt:lpstr>
      <vt:lpstr>الهدف : أن يتعرف الطفل على اللون بني</vt:lpstr>
      <vt:lpstr>الأشكال</vt:lpstr>
      <vt:lpstr>PowerPoint Presentation</vt:lpstr>
      <vt:lpstr>الهدف:  أن يطابق الطفل "الأشكال الهندسية" بما يناسبها </vt:lpstr>
      <vt:lpstr>الهدف:  أن يطابق الطفل "الأشكال الهندسية" بما يناسبها </vt:lpstr>
      <vt:lpstr>الهدف:  أن يطابق الطفل "الأشكال الهندسية" بما يناسبها </vt:lpstr>
      <vt:lpstr>قص و تغليف</vt:lpstr>
      <vt:lpstr>اللغة العربية و الحروف</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الرياضيات و الأرقام</vt:lpstr>
      <vt:lpstr>Number 1 to 10 Trace the numbers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Number 1 to 10 Trace the numbers</vt:lpstr>
      <vt:lpstr>PowerPoint Presentation</vt:lpstr>
      <vt:lpstr>أجزاء الجسم ، المشاعر و الملابس</vt:lpstr>
      <vt:lpstr>PowerPoint Presentation</vt:lpstr>
      <vt:lpstr>PowerPoint Presentation</vt:lpstr>
      <vt:lpstr>PowerPoint Presentation</vt:lpstr>
      <vt:lpstr>PowerPoint Presentation</vt:lpstr>
      <vt:lpstr>PowerPoint Presentation</vt:lpstr>
      <vt:lpstr>PowerPoint Presentation</vt:lpstr>
      <vt:lpstr>ما الذي نلبسه عند البرد الشديد</vt:lpstr>
      <vt:lpstr>ما تفعل إذا شعرت بالجوع ؟</vt:lpstr>
      <vt:lpstr>ما هي الأداة التي تستخدم للكتابة</vt:lpstr>
      <vt:lpstr>ما هي الأداة التي تستخدم لغسل الأسنان ؟</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CONTENTS OF THIS TEMPLATE</dc:title>
  <dc:creator>Hind Abdul Rahman Saeed Abdul Rahman Al Kaabi</dc:creator>
  <cp:lastModifiedBy>Hind Abdul Rahman Saeed Abdul Rahman Al Kaabi</cp:lastModifiedBy>
  <cp:revision>11</cp:revision>
  <dcterms:modified xsi:type="dcterms:W3CDTF">2025-02-11T06:52:21Z</dcterms:modified>
</cp:coreProperties>
</file>