
<file path=[Content_Types].xml><?xml version="1.0" encoding="utf-8"?>
<Types xmlns="http://schemas.openxmlformats.org/package/2006/content-types">
  <Default Extension="png" ContentType="image/png"/>
  <Default Extension="emf" ContentType="image/x-emf"/>
  <Default Extension="jpeg" ContentType="image/jpeg"/>
  <Default Extension="rels" ContentType="application/vnd.openxmlformats-package.relationships+xml"/>
  <Default Extension="xml" ContentType="application/xml"/>
  <Default Extension="wdp" ContentType="image/vnd.ms-photo"/>
  <Default Extension="jpg" ContentType="image/jpeg"/>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48" r:id="rId1"/>
  </p:sldMasterIdLst>
  <p:sldIdLst>
    <p:sldId id="270" r:id="rId2"/>
    <p:sldId id="256" r:id="rId3"/>
    <p:sldId id="257" r:id="rId4"/>
    <p:sldId id="264" r:id="rId5"/>
    <p:sldId id="265" r:id="rId6"/>
    <p:sldId id="271" r:id="rId7"/>
    <p:sldId id="272" r:id="rId8"/>
  </p:sldIdLst>
  <p:sldSz cx="12192000" cy="6858000"/>
  <p:notesSz cx="6858000" cy="91440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ext>
  </p:extLst>
</p:presentation>
</file>

<file path=ppt/presProps.xml><?xml version="1.0" encoding="utf-8"?>
<p:presentationPr xmlns:a="http://schemas.openxmlformats.org/drawingml/2006/main" xmlns:r="http://schemas.openxmlformats.org/officeDocument/2006/relationships" xmlns:p="http://schemas.openxmlformats.org/presentationml/2006/main">
  <p:clrMru>
    <a:srgbClr val="FFFF99"/>
    <a:srgbClr val="66FFFF"/>
  </p:clrMru>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a:tblStyle styleId="{5C22544A-7EE6-4342-B048-85BDC9FD1C3A}" styleName="Medium Style 2 - Accent 1">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1">
              <a:tint val="20000"/>
            </a:schemeClr>
          </a:solidFill>
        </a:fill>
      </a:tcStyle>
    </a:wholeTbl>
    <a:band1H>
      <a:tcStyle>
        <a:tcBdr/>
        <a:fill>
          <a:solidFill>
            <a:schemeClr val="accent1">
              <a:tint val="40000"/>
            </a:schemeClr>
          </a:solidFill>
        </a:fill>
      </a:tcStyle>
    </a:band1H>
    <a:band2H>
      <a:tcStyle>
        <a:tcBdr/>
      </a:tcStyle>
    </a:band2H>
    <a:band1V>
      <a:tcStyle>
        <a:tcBdr/>
        <a:fill>
          <a:solidFill>
            <a:schemeClr val="accent1">
              <a:tint val="40000"/>
            </a:schemeClr>
          </a:solidFill>
        </a:fill>
      </a:tcStyle>
    </a:band1V>
    <a:band2V>
      <a:tcStyle>
        <a:tcBdr/>
      </a:tcStyle>
    </a:band2V>
    <a:lastCol>
      <a:tcTxStyle b="on">
        <a:fontRef idx="minor">
          <a:prstClr val="black"/>
        </a:fontRef>
        <a:schemeClr val="lt1"/>
      </a:tcTxStyle>
      <a:tcStyle>
        <a:tcBdr/>
        <a:fill>
          <a:solidFill>
            <a:schemeClr val="accent1"/>
          </a:solidFill>
        </a:fill>
      </a:tcStyle>
    </a:lastCol>
    <a:firstCol>
      <a:tcTxStyle b="on">
        <a:fontRef idx="minor">
          <a:prstClr val="black"/>
        </a:fontRef>
        <a:schemeClr val="lt1"/>
      </a:tcTxStyle>
      <a:tcStyle>
        <a:tcBdr/>
        <a:fill>
          <a:solidFill>
            <a:schemeClr val="accent1"/>
          </a:solidFill>
        </a:fill>
      </a:tcStyle>
    </a:firstCol>
    <a:lastRow>
      <a:tcTxStyle b="on">
        <a:fontRef idx="minor">
          <a:prstClr val="black"/>
        </a:fontRef>
        <a:schemeClr val="lt1"/>
      </a:tcTxStyle>
      <a:tcStyle>
        <a:tcBdr>
          <a:top>
            <a:ln w="38100" cmpd="sng">
              <a:solidFill>
                <a:schemeClr val="lt1"/>
              </a:solidFill>
            </a:ln>
          </a:top>
        </a:tcBdr>
        <a:fill>
          <a:solidFill>
            <a:schemeClr val="accent1"/>
          </a:solidFill>
        </a:fill>
      </a:tcStyle>
    </a:lastRow>
    <a:firstRow>
      <a:tcTxStyle b="on">
        <a:fontRef idx="minor">
          <a:prstClr val="black"/>
        </a:fontRef>
        <a:schemeClr val="lt1"/>
      </a:tcTxStyle>
      <a:tcStyle>
        <a:tcBdr>
          <a:bottom>
            <a:ln w="38100" cmpd="sng">
              <a:solidFill>
                <a:schemeClr val="lt1"/>
              </a:solidFill>
            </a:ln>
          </a:bottom>
        </a:tcBdr>
        <a:fill>
          <a:solidFill>
            <a:schemeClr val="accent1"/>
          </a:solidFill>
        </a:fill>
      </a:tcStyle>
    </a:firstRow>
  </a:tblStyle>
  <a:tblStyle styleId="{5DA37D80-6434-44D0-A028-1B22A696006F}" styleName="Light Style 3 - Accent 2">
    <a:wholeTbl>
      <a:tcTxStyle>
        <a:fontRef idx="minor">
          <a:scrgbClr r="0" g="0" b="0"/>
        </a:fontRef>
        <a:schemeClr val="tx1"/>
      </a:tcTxStyle>
      <a:tcStyle>
        <a:tcBdr>
          <a:left>
            <a:ln w="12700" cmpd="sng">
              <a:solidFill>
                <a:schemeClr val="accent2"/>
              </a:solidFill>
            </a:ln>
          </a:left>
          <a:right>
            <a:ln w="12700" cmpd="sng">
              <a:solidFill>
                <a:schemeClr val="accent2"/>
              </a:solidFill>
            </a:ln>
          </a:right>
          <a:top>
            <a:ln w="12700" cmpd="sng">
              <a:solidFill>
                <a:schemeClr val="accent2"/>
              </a:solidFill>
            </a:ln>
          </a:top>
          <a:bottom>
            <a:ln w="12700" cmpd="sng">
              <a:solidFill>
                <a:schemeClr val="accent2"/>
              </a:solidFill>
            </a:ln>
          </a:bottom>
          <a:insideH>
            <a:ln w="12700" cmpd="sng">
              <a:solidFill>
                <a:schemeClr val="accent2"/>
              </a:solidFill>
            </a:ln>
          </a:insideH>
          <a:insideV>
            <a:ln w="12700" cmpd="sng">
              <a:solidFill>
                <a:schemeClr val="accent2"/>
              </a:solidFill>
            </a:ln>
          </a:insideV>
        </a:tcBdr>
        <a:fill>
          <a:noFill/>
        </a:fill>
      </a:tcStyle>
    </a:wholeTbl>
    <a:band1H>
      <a:tcStyle>
        <a:tcBdr/>
        <a:fill>
          <a:solidFill>
            <a:schemeClr val="accent2">
              <a:alpha val="20000"/>
            </a:schemeClr>
          </a:solidFill>
        </a:fill>
      </a:tcStyle>
    </a:band1H>
    <a:band1V>
      <a:tcStyle>
        <a:tcBdr/>
        <a:fill>
          <a:solidFill>
            <a:schemeClr val="accent2">
              <a:alpha val="20000"/>
            </a:schemeClr>
          </a:solidFill>
        </a:fill>
      </a:tcStyle>
    </a:band1V>
    <a:lastCol>
      <a:tcTxStyle b="on"/>
      <a:tcStyle>
        <a:tcBdr/>
      </a:tcStyle>
    </a:lastCol>
    <a:firstCol>
      <a:tcTxStyle b="on"/>
      <a:tcStyle>
        <a:tcBdr/>
      </a:tcStyle>
    </a:firstCol>
    <a:lastRow>
      <a:tcTxStyle b="on"/>
      <a:tcStyle>
        <a:tcBdr>
          <a:top>
            <a:ln w="50800" cmpd="dbl">
              <a:solidFill>
                <a:schemeClr val="accent2"/>
              </a:solidFill>
            </a:ln>
          </a:top>
        </a:tcBdr>
        <a:fill>
          <a:noFill/>
        </a:fill>
      </a:tcStyle>
    </a:lastRow>
    <a:firstRow>
      <a:tcTxStyle b="on"/>
      <a:tcStyle>
        <a:tcBdr>
          <a:bottom>
            <a:ln w="25400" cmpd="sng">
              <a:solidFill>
                <a:schemeClr val="accent2"/>
              </a:solidFill>
            </a:ln>
          </a:bottom>
        </a:tcBdr>
        <a:fill>
          <a:noFill/>
        </a:fill>
      </a:tcStyle>
    </a:firstRow>
  </a:tblStyle>
  <a:tblStyle styleId="{E8B1032C-EA38-4F05-BA0D-38AFFFC7BED3}" styleName="Light Style 3 - Accent 6">
    <a:wholeTbl>
      <a:tcTxStyle>
        <a:fontRef idx="minor">
          <a:scrgbClr r="0" g="0" b="0"/>
        </a:fontRef>
        <a:schemeClr val="tx1"/>
      </a:tcTxStyle>
      <a:tcStyle>
        <a:tcBdr>
          <a:left>
            <a:ln w="12700" cmpd="sng">
              <a:solidFill>
                <a:schemeClr val="accent6"/>
              </a:solidFill>
            </a:ln>
          </a:left>
          <a:right>
            <a:ln w="12700" cmpd="sng">
              <a:solidFill>
                <a:schemeClr val="accent6"/>
              </a:solidFill>
            </a:ln>
          </a:right>
          <a:top>
            <a:ln w="12700" cmpd="sng">
              <a:solidFill>
                <a:schemeClr val="accent6"/>
              </a:solidFill>
            </a:ln>
          </a:top>
          <a:bottom>
            <a:ln w="12700" cmpd="sng">
              <a:solidFill>
                <a:schemeClr val="accent6"/>
              </a:solidFill>
            </a:ln>
          </a:bottom>
          <a:insideH>
            <a:ln w="12700" cmpd="sng">
              <a:solidFill>
                <a:schemeClr val="accent6"/>
              </a:solidFill>
            </a:ln>
          </a:insideH>
          <a:insideV>
            <a:ln w="12700" cmpd="sng">
              <a:solidFill>
                <a:schemeClr val="accent6"/>
              </a:solidFill>
            </a:ln>
          </a:insideV>
        </a:tcBdr>
        <a:fill>
          <a:noFill/>
        </a:fill>
      </a:tcStyle>
    </a:wholeTbl>
    <a:band1H>
      <a:tcStyle>
        <a:tcBdr/>
        <a:fill>
          <a:solidFill>
            <a:schemeClr val="accent6">
              <a:alpha val="20000"/>
            </a:schemeClr>
          </a:solidFill>
        </a:fill>
      </a:tcStyle>
    </a:band1H>
    <a:band1V>
      <a:tcStyle>
        <a:tcBdr/>
        <a:fill>
          <a:solidFill>
            <a:schemeClr val="accent6">
              <a:alpha val="20000"/>
            </a:schemeClr>
          </a:solidFill>
        </a:fill>
      </a:tcStyle>
    </a:band1V>
    <a:lastCol>
      <a:tcTxStyle b="on"/>
      <a:tcStyle>
        <a:tcBdr/>
      </a:tcStyle>
    </a:lastCol>
    <a:firstCol>
      <a:tcTxStyle b="on"/>
      <a:tcStyle>
        <a:tcBdr/>
      </a:tcStyle>
    </a:firstCol>
    <a:lastRow>
      <a:tcTxStyle b="on"/>
      <a:tcStyle>
        <a:tcBdr>
          <a:top>
            <a:ln w="50800" cmpd="dbl">
              <a:solidFill>
                <a:schemeClr val="accent6"/>
              </a:solidFill>
            </a:ln>
          </a:top>
        </a:tcBdr>
        <a:fill>
          <a:noFill/>
        </a:fill>
      </a:tcStyle>
    </a:lastRow>
    <a:firstRow>
      <a:tcTxStyle b="on"/>
      <a:tcStyle>
        <a:tcBdr>
          <a:bottom>
            <a:ln w="25400" cmpd="sng">
              <a:solidFill>
                <a:schemeClr val="accent6"/>
              </a:solidFill>
            </a:ln>
          </a:bottom>
        </a:tcBdr>
        <a:fill>
          <a:noFill/>
        </a:fill>
      </a:tcStyle>
    </a:firstRow>
  </a:tblStyle>
  <a:tblStyle styleId="{BC89EF96-8CEA-46FF-86C4-4CE0E7609802}" styleName="Light Style 3 - Accent 1">
    <a:wholeTbl>
      <a:tcTxStyle>
        <a:fontRef idx="minor">
          <a:scrgbClr r="0" g="0" b="0"/>
        </a:fontRef>
        <a:schemeClr val="tx1"/>
      </a:tcTxStyle>
      <a:tcStyle>
        <a:tcBdr>
          <a:left>
            <a:ln w="12700" cmpd="sng">
              <a:solidFill>
                <a:schemeClr val="accent1"/>
              </a:solidFill>
            </a:ln>
          </a:left>
          <a:right>
            <a:ln w="12700" cmpd="sng">
              <a:solidFill>
                <a:schemeClr val="accent1"/>
              </a:solidFill>
            </a:ln>
          </a:right>
          <a:top>
            <a:ln w="12700" cmpd="sng">
              <a:solidFill>
                <a:schemeClr val="accent1"/>
              </a:solidFill>
            </a:ln>
          </a:top>
          <a:bottom>
            <a:ln w="12700" cmpd="sng">
              <a:solidFill>
                <a:schemeClr val="accent1"/>
              </a:solidFill>
            </a:ln>
          </a:bottom>
          <a:insideH>
            <a:ln w="12700" cmpd="sng">
              <a:solidFill>
                <a:schemeClr val="accent1"/>
              </a:solidFill>
            </a:ln>
          </a:insideH>
          <a:insideV>
            <a:ln w="12700" cmpd="sng">
              <a:solidFill>
                <a:schemeClr val="accent1"/>
              </a:solidFill>
            </a:ln>
          </a:insideV>
        </a:tcBdr>
        <a:fill>
          <a:noFill/>
        </a:fill>
      </a:tcStyle>
    </a:wholeTbl>
    <a:band1H>
      <a:tcStyle>
        <a:tcBdr/>
        <a:fill>
          <a:solidFill>
            <a:schemeClr val="accent1">
              <a:alpha val="20000"/>
            </a:schemeClr>
          </a:solidFill>
        </a:fill>
      </a:tcStyle>
    </a:band1H>
    <a:band1V>
      <a:tcStyle>
        <a:tcBdr/>
        <a:fill>
          <a:solidFill>
            <a:schemeClr val="accent1">
              <a:alpha val="20000"/>
            </a:schemeClr>
          </a:solidFill>
        </a:fill>
      </a:tcStyle>
    </a:band1V>
    <a:lastCol>
      <a:tcTxStyle b="on"/>
      <a:tcStyle>
        <a:tcBdr/>
      </a:tcStyle>
    </a:lastCol>
    <a:firstCol>
      <a:tcTxStyle b="on"/>
      <a:tcStyle>
        <a:tcBdr/>
      </a:tcStyle>
    </a:firstCol>
    <a:lastRow>
      <a:tcTxStyle b="on"/>
      <a:tcStyle>
        <a:tcBdr>
          <a:top>
            <a:ln w="50800" cmpd="dbl">
              <a:solidFill>
                <a:schemeClr val="accent1"/>
              </a:solidFill>
            </a:ln>
          </a:top>
        </a:tcBdr>
        <a:fill>
          <a:noFill/>
        </a:fill>
      </a:tcStyle>
    </a:lastRow>
    <a:firstRow>
      <a:tcTxStyle b="on"/>
      <a:tcStyle>
        <a:tcBdr>
          <a:bottom>
            <a:ln w="25400" cmpd="sng">
              <a:solidFill>
                <a:schemeClr val="accent1"/>
              </a:solidFill>
            </a:ln>
          </a:bottom>
        </a:tcBdr>
        <a:fill>
          <a:noFill/>
        </a:fill>
      </a:tcStyle>
    </a:firstRow>
  </a:tblStyle>
</a:tblStyleLst>
</file>

<file path=ppt/viewProps.xml><?xml version="1.0" encoding="utf-8"?>
<p:viewPr xmlns:a="http://schemas.openxmlformats.org/drawingml/2006/main" xmlns:r="http://schemas.openxmlformats.org/officeDocument/2006/relationships" xmlns:p="http://schemas.openxmlformats.org/presentationml/2006/main" lastView="sldThumbnailView">
  <p:normalViewPr horzBarState="maximized">
    <p:restoredLeft sz="17973" autoAdjust="0"/>
    <p:restoredTop sz="94660"/>
  </p:normalViewPr>
  <p:slideViewPr>
    <p:cSldViewPr snapToGrid="0">
      <p:cViewPr varScale="1">
        <p:scale>
          <a:sx n="89" d="100"/>
          <a:sy n="89" d="100"/>
        </p:scale>
        <p:origin x="293" y="53"/>
      </p:cViewPr>
      <p:guideLst/>
    </p:cSldViewPr>
  </p:slideViewPr>
  <p:notesTextViewPr>
    <p:cViewPr>
      <p:scale>
        <a:sx n="1" d="1"/>
        <a:sy n="1" d="1"/>
      </p:scale>
      <p:origin x="0" y="0"/>
    </p:cViewPr>
  </p:notesTextViewPr>
  <p:gridSpacing cx="72008" cy="72008"/>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3" Type="http://schemas.openxmlformats.org/officeDocument/2006/relationships/slide" Target="slides/slide2.xml"/><Relationship Id="rId7" Type="http://schemas.openxmlformats.org/officeDocument/2006/relationships/slide" Target="slides/slide6.xml"/><Relationship Id="rId12" Type="http://schemas.openxmlformats.org/officeDocument/2006/relationships/tableStyles" Target="tableStyles.xml"/><Relationship Id="rId2" Type="http://schemas.openxmlformats.org/officeDocument/2006/relationships/slide" Target="slides/slide1.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theme" Target="theme/theme1.xml"/><Relationship Id="rId5" Type="http://schemas.openxmlformats.org/officeDocument/2006/relationships/slide" Target="slides/slide4.xml"/><Relationship Id="rId10" Type="http://schemas.openxmlformats.org/officeDocument/2006/relationships/viewProps" Target="viewProps.xml"/><Relationship Id="rId4" Type="http://schemas.openxmlformats.org/officeDocument/2006/relationships/slide" Target="slides/slide3.xml"/><Relationship Id="rId9" Type="http://schemas.openxmlformats.org/officeDocument/2006/relationships/presProps" Target="presProps.xml"/></Relationship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1524000" y="1122363"/>
            <a:ext cx="9144000" cy="2387600"/>
          </a:xfrm>
        </p:spPr>
        <p:txBody>
          <a:bodyPr anchor="b"/>
          <a:lstStyle>
            <a:lvl1pPr algn="ctr">
              <a:defRPr sz="6000"/>
            </a:lvl1pPr>
          </a:lstStyle>
          <a:p>
            <a:r>
              <a:rPr lang="en-US" smtClean="0"/>
              <a:t>Click to edit Master title style</a:t>
            </a:r>
            <a:endParaRPr lang="en-US"/>
          </a:p>
        </p:txBody>
      </p:sp>
      <p:sp>
        <p:nvSpPr>
          <p:cNvPr id="3" name="Subtitle 2"/>
          <p:cNvSpPr>
            <a:spLocks noGrp="1"/>
          </p:cNvSpPr>
          <p:nvPr>
            <p:ph type="subTitle" idx="1"/>
          </p:nvPr>
        </p:nvSpPr>
        <p:spPr>
          <a:xfrm>
            <a:off x="1524000" y="3602038"/>
            <a:ext cx="9144000" cy="1655762"/>
          </a:xfrm>
        </p:spPr>
        <p:txBody>
          <a:bodyPr/>
          <a:lstStyle>
            <a:lvl1pPr marL="0" indent="0" algn="ctr">
              <a:buNone/>
              <a:defRPr sz="2400"/>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en-US" smtClean="0"/>
              <a:t>Click to edit Master subtitle style</a:t>
            </a:r>
            <a:endParaRPr lang="en-US"/>
          </a:p>
        </p:txBody>
      </p:sp>
      <p:sp>
        <p:nvSpPr>
          <p:cNvPr id="4" name="Date Placeholder 3"/>
          <p:cNvSpPr>
            <a:spLocks noGrp="1"/>
          </p:cNvSpPr>
          <p:nvPr>
            <p:ph type="dt" sz="half" idx="10"/>
          </p:nvPr>
        </p:nvSpPr>
        <p:spPr/>
        <p:txBody>
          <a:bodyPr/>
          <a:lstStyle/>
          <a:p>
            <a:fld id="{0CCD4EAB-971C-4C7F-B16F-4B22BA6DBF23}" type="datetimeFigureOut">
              <a:rPr lang="en-US" smtClean="0"/>
              <a:t>2/6/2025</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51764550-7B76-48B9-9FB5-B63036BA7323}" type="slidenum">
              <a:rPr lang="en-US" smtClean="0"/>
              <a:t>‹#›</a:t>
            </a:fld>
            <a:endParaRPr lang="en-US"/>
          </a:p>
        </p:txBody>
      </p:sp>
    </p:spTree>
    <p:extLst>
      <p:ext uri="{BB962C8B-B14F-4D97-AF65-F5344CB8AC3E}">
        <p14:creationId xmlns:p14="http://schemas.microsoft.com/office/powerpoint/2010/main" val="4154973968"/>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idx="1"/>
          </p:nvPr>
        </p:nvSpPr>
        <p:spPr/>
        <p:txBody>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fld id="{0CCD4EAB-971C-4C7F-B16F-4B22BA6DBF23}" type="datetimeFigureOut">
              <a:rPr lang="en-US" smtClean="0"/>
              <a:t>2/6/2025</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51764550-7B76-48B9-9FB5-B63036BA7323}" type="slidenum">
              <a:rPr lang="en-US" smtClean="0"/>
              <a:t>‹#›</a:t>
            </a:fld>
            <a:endParaRPr lang="en-US"/>
          </a:p>
        </p:txBody>
      </p:sp>
    </p:spTree>
    <p:extLst>
      <p:ext uri="{BB962C8B-B14F-4D97-AF65-F5344CB8AC3E}">
        <p14:creationId xmlns:p14="http://schemas.microsoft.com/office/powerpoint/2010/main" val="2541115453"/>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831850" y="1709738"/>
            <a:ext cx="10515600" cy="2852737"/>
          </a:xfrm>
        </p:spPr>
        <p:txBody>
          <a:bodyPr anchor="b"/>
          <a:lstStyle>
            <a:lvl1pPr>
              <a:defRPr sz="6000"/>
            </a:lvl1pPr>
          </a:lstStyle>
          <a:p>
            <a:r>
              <a:rPr lang="en-US" smtClean="0"/>
              <a:t>Click to edit Master title style</a:t>
            </a:r>
            <a:endParaRPr lang="en-US"/>
          </a:p>
        </p:txBody>
      </p:sp>
      <p:sp>
        <p:nvSpPr>
          <p:cNvPr id="3" name="Text Placeholder 2"/>
          <p:cNvSpPr>
            <a:spLocks noGrp="1"/>
          </p:cNvSpPr>
          <p:nvPr>
            <p:ph type="body" idx="1"/>
          </p:nvPr>
        </p:nvSpPr>
        <p:spPr>
          <a:xfrm>
            <a:off x="831850" y="4589463"/>
            <a:ext cx="10515600" cy="1500187"/>
          </a:xfrm>
        </p:spPr>
        <p:txBody>
          <a:bodyPr/>
          <a:lstStyle>
            <a:lvl1pPr marL="0" indent="0">
              <a:buNone/>
              <a:defRPr sz="2400">
                <a:solidFill>
                  <a:schemeClr val="tx1">
                    <a:tint val="75000"/>
                  </a:schemeClr>
                </a:solidFill>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en-US" smtClean="0"/>
              <a:t>Edit Master text styles</a:t>
            </a:r>
          </a:p>
        </p:txBody>
      </p:sp>
      <p:sp>
        <p:nvSpPr>
          <p:cNvPr id="4" name="Date Placeholder 3"/>
          <p:cNvSpPr>
            <a:spLocks noGrp="1"/>
          </p:cNvSpPr>
          <p:nvPr>
            <p:ph type="dt" sz="half" idx="10"/>
          </p:nvPr>
        </p:nvSpPr>
        <p:spPr/>
        <p:txBody>
          <a:bodyPr/>
          <a:lstStyle/>
          <a:p>
            <a:fld id="{0CCD4EAB-971C-4C7F-B16F-4B22BA6DBF23}" type="datetimeFigureOut">
              <a:rPr lang="en-US" smtClean="0"/>
              <a:t>2/6/2025</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51764550-7B76-48B9-9FB5-B63036BA7323}" type="slidenum">
              <a:rPr lang="en-US" smtClean="0"/>
              <a:t>‹#›</a:t>
            </a:fld>
            <a:endParaRPr lang="en-US"/>
          </a:p>
        </p:txBody>
      </p:sp>
    </p:spTree>
    <p:extLst>
      <p:ext uri="{BB962C8B-B14F-4D97-AF65-F5344CB8AC3E}">
        <p14:creationId xmlns:p14="http://schemas.microsoft.com/office/powerpoint/2010/main" val="3750847079"/>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sz="half" idx="1"/>
          </p:nvPr>
        </p:nvSpPr>
        <p:spPr>
          <a:xfrm>
            <a:off x="838200" y="1825625"/>
            <a:ext cx="5181600" cy="4351338"/>
          </a:xfrm>
        </p:spPr>
        <p:txBody>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Content Placeholder 3"/>
          <p:cNvSpPr>
            <a:spLocks noGrp="1"/>
          </p:cNvSpPr>
          <p:nvPr>
            <p:ph sz="half" idx="2"/>
          </p:nvPr>
        </p:nvSpPr>
        <p:spPr>
          <a:xfrm>
            <a:off x="6172200" y="1825625"/>
            <a:ext cx="5181600" cy="4351338"/>
          </a:xfrm>
        </p:spPr>
        <p:txBody>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Date Placeholder 4"/>
          <p:cNvSpPr>
            <a:spLocks noGrp="1"/>
          </p:cNvSpPr>
          <p:nvPr>
            <p:ph type="dt" sz="half" idx="10"/>
          </p:nvPr>
        </p:nvSpPr>
        <p:spPr/>
        <p:txBody>
          <a:bodyPr/>
          <a:lstStyle/>
          <a:p>
            <a:fld id="{0CCD4EAB-971C-4C7F-B16F-4B22BA6DBF23}" type="datetimeFigureOut">
              <a:rPr lang="en-US" smtClean="0"/>
              <a:t>2/6/2025</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51764550-7B76-48B9-9FB5-B63036BA7323}" type="slidenum">
              <a:rPr lang="en-US" smtClean="0"/>
              <a:t>‹#›</a:t>
            </a:fld>
            <a:endParaRPr lang="en-US"/>
          </a:p>
        </p:txBody>
      </p:sp>
    </p:spTree>
    <p:extLst>
      <p:ext uri="{BB962C8B-B14F-4D97-AF65-F5344CB8AC3E}">
        <p14:creationId xmlns:p14="http://schemas.microsoft.com/office/powerpoint/2010/main" val="1025823524"/>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a:xfrm>
            <a:off x="839788" y="365125"/>
            <a:ext cx="10515600" cy="1325563"/>
          </a:xfrm>
        </p:spPr>
        <p:txBody>
          <a:bodyPr/>
          <a:lstStyle/>
          <a:p>
            <a:r>
              <a:rPr lang="en-US" smtClean="0"/>
              <a:t>Click to edit Master title style</a:t>
            </a:r>
            <a:endParaRPr lang="en-US"/>
          </a:p>
        </p:txBody>
      </p:sp>
      <p:sp>
        <p:nvSpPr>
          <p:cNvPr id="3" name="Text Placeholder 2"/>
          <p:cNvSpPr>
            <a:spLocks noGrp="1"/>
          </p:cNvSpPr>
          <p:nvPr>
            <p:ph type="body" idx="1"/>
          </p:nvPr>
        </p:nvSpPr>
        <p:spPr>
          <a:xfrm>
            <a:off x="839788" y="1681163"/>
            <a:ext cx="5157787"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Edit Master text styles</a:t>
            </a:r>
          </a:p>
        </p:txBody>
      </p:sp>
      <p:sp>
        <p:nvSpPr>
          <p:cNvPr id="4" name="Content Placeholder 3"/>
          <p:cNvSpPr>
            <a:spLocks noGrp="1"/>
          </p:cNvSpPr>
          <p:nvPr>
            <p:ph sz="half" idx="2"/>
          </p:nvPr>
        </p:nvSpPr>
        <p:spPr>
          <a:xfrm>
            <a:off x="839788" y="2505075"/>
            <a:ext cx="5157787" cy="3684588"/>
          </a:xfrm>
        </p:spPr>
        <p:txBody>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Text Placeholder 4"/>
          <p:cNvSpPr>
            <a:spLocks noGrp="1"/>
          </p:cNvSpPr>
          <p:nvPr>
            <p:ph type="body" sz="quarter" idx="3"/>
          </p:nvPr>
        </p:nvSpPr>
        <p:spPr>
          <a:xfrm>
            <a:off x="6172200" y="1681163"/>
            <a:ext cx="5183188"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Edit Master text styles</a:t>
            </a:r>
          </a:p>
        </p:txBody>
      </p:sp>
      <p:sp>
        <p:nvSpPr>
          <p:cNvPr id="6" name="Content Placeholder 5"/>
          <p:cNvSpPr>
            <a:spLocks noGrp="1"/>
          </p:cNvSpPr>
          <p:nvPr>
            <p:ph sz="quarter" idx="4"/>
          </p:nvPr>
        </p:nvSpPr>
        <p:spPr>
          <a:xfrm>
            <a:off x="6172200" y="2505075"/>
            <a:ext cx="5183188" cy="3684588"/>
          </a:xfrm>
        </p:spPr>
        <p:txBody>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7" name="Date Placeholder 6"/>
          <p:cNvSpPr>
            <a:spLocks noGrp="1"/>
          </p:cNvSpPr>
          <p:nvPr>
            <p:ph type="dt" sz="half" idx="10"/>
          </p:nvPr>
        </p:nvSpPr>
        <p:spPr/>
        <p:txBody>
          <a:bodyPr/>
          <a:lstStyle/>
          <a:p>
            <a:fld id="{0CCD4EAB-971C-4C7F-B16F-4B22BA6DBF23}" type="datetimeFigureOut">
              <a:rPr lang="en-US" smtClean="0"/>
              <a:t>2/6/2025</a:t>
            </a:fld>
            <a:endParaRPr lang="en-US"/>
          </a:p>
        </p:txBody>
      </p:sp>
      <p:sp>
        <p:nvSpPr>
          <p:cNvPr id="8" name="Footer Placeholder 7"/>
          <p:cNvSpPr>
            <a:spLocks noGrp="1"/>
          </p:cNvSpPr>
          <p:nvPr>
            <p:ph type="ftr" sz="quarter" idx="11"/>
          </p:nvPr>
        </p:nvSpPr>
        <p:spPr/>
        <p:txBody>
          <a:bodyPr/>
          <a:lstStyle/>
          <a:p>
            <a:endParaRPr lang="en-US"/>
          </a:p>
        </p:txBody>
      </p:sp>
      <p:sp>
        <p:nvSpPr>
          <p:cNvPr id="9" name="Slide Number Placeholder 8"/>
          <p:cNvSpPr>
            <a:spLocks noGrp="1"/>
          </p:cNvSpPr>
          <p:nvPr>
            <p:ph type="sldNum" sz="quarter" idx="12"/>
          </p:nvPr>
        </p:nvSpPr>
        <p:spPr/>
        <p:txBody>
          <a:bodyPr/>
          <a:lstStyle/>
          <a:p>
            <a:fld id="{51764550-7B76-48B9-9FB5-B63036BA7323}" type="slidenum">
              <a:rPr lang="en-US" smtClean="0"/>
              <a:t>‹#›</a:t>
            </a:fld>
            <a:endParaRPr lang="en-US"/>
          </a:p>
        </p:txBody>
      </p:sp>
    </p:spTree>
    <p:extLst>
      <p:ext uri="{BB962C8B-B14F-4D97-AF65-F5344CB8AC3E}">
        <p14:creationId xmlns:p14="http://schemas.microsoft.com/office/powerpoint/2010/main" val="3599090498"/>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Date Placeholder 2"/>
          <p:cNvSpPr>
            <a:spLocks noGrp="1"/>
          </p:cNvSpPr>
          <p:nvPr>
            <p:ph type="dt" sz="half" idx="10"/>
          </p:nvPr>
        </p:nvSpPr>
        <p:spPr/>
        <p:txBody>
          <a:bodyPr/>
          <a:lstStyle/>
          <a:p>
            <a:fld id="{0CCD4EAB-971C-4C7F-B16F-4B22BA6DBF23}" type="datetimeFigureOut">
              <a:rPr lang="en-US" smtClean="0"/>
              <a:t>2/6/2025</a:t>
            </a:fld>
            <a:endParaRPr lang="en-US"/>
          </a:p>
        </p:txBody>
      </p:sp>
      <p:sp>
        <p:nvSpPr>
          <p:cNvPr id="4" name="Footer Placeholder 3"/>
          <p:cNvSpPr>
            <a:spLocks noGrp="1"/>
          </p:cNvSpPr>
          <p:nvPr>
            <p:ph type="ftr" sz="quarter" idx="11"/>
          </p:nvPr>
        </p:nvSpPr>
        <p:spPr/>
        <p:txBody>
          <a:bodyPr/>
          <a:lstStyle/>
          <a:p>
            <a:endParaRPr lang="en-US"/>
          </a:p>
        </p:txBody>
      </p:sp>
      <p:sp>
        <p:nvSpPr>
          <p:cNvPr id="5" name="Slide Number Placeholder 4"/>
          <p:cNvSpPr>
            <a:spLocks noGrp="1"/>
          </p:cNvSpPr>
          <p:nvPr>
            <p:ph type="sldNum" sz="quarter" idx="12"/>
          </p:nvPr>
        </p:nvSpPr>
        <p:spPr/>
        <p:txBody>
          <a:bodyPr/>
          <a:lstStyle/>
          <a:p>
            <a:fld id="{51764550-7B76-48B9-9FB5-B63036BA7323}" type="slidenum">
              <a:rPr lang="en-US" smtClean="0"/>
              <a:t>‹#›</a:t>
            </a:fld>
            <a:endParaRPr lang="en-US"/>
          </a:p>
        </p:txBody>
      </p:sp>
    </p:spTree>
    <p:extLst>
      <p:ext uri="{BB962C8B-B14F-4D97-AF65-F5344CB8AC3E}">
        <p14:creationId xmlns:p14="http://schemas.microsoft.com/office/powerpoint/2010/main" val="3882134246"/>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0CCD4EAB-971C-4C7F-B16F-4B22BA6DBF23}" type="datetimeFigureOut">
              <a:rPr lang="en-US" smtClean="0"/>
              <a:t>2/6/2025</a:t>
            </a:fld>
            <a:endParaRPr lang="en-US"/>
          </a:p>
        </p:txBody>
      </p:sp>
      <p:sp>
        <p:nvSpPr>
          <p:cNvPr id="3" name="Footer Placeholder 2"/>
          <p:cNvSpPr>
            <a:spLocks noGrp="1"/>
          </p:cNvSpPr>
          <p:nvPr>
            <p:ph type="ftr" sz="quarter" idx="11"/>
          </p:nvPr>
        </p:nvSpPr>
        <p:spPr/>
        <p:txBody>
          <a:bodyPr/>
          <a:lstStyle/>
          <a:p>
            <a:endParaRPr lang="en-US"/>
          </a:p>
        </p:txBody>
      </p:sp>
      <p:sp>
        <p:nvSpPr>
          <p:cNvPr id="4" name="Slide Number Placeholder 3"/>
          <p:cNvSpPr>
            <a:spLocks noGrp="1"/>
          </p:cNvSpPr>
          <p:nvPr>
            <p:ph type="sldNum" sz="quarter" idx="12"/>
          </p:nvPr>
        </p:nvSpPr>
        <p:spPr/>
        <p:txBody>
          <a:bodyPr/>
          <a:lstStyle/>
          <a:p>
            <a:fld id="{51764550-7B76-48B9-9FB5-B63036BA7323}" type="slidenum">
              <a:rPr lang="en-US" smtClean="0"/>
              <a:t>‹#›</a:t>
            </a:fld>
            <a:endParaRPr lang="en-US"/>
          </a:p>
        </p:txBody>
      </p:sp>
    </p:spTree>
    <p:extLst>
      <p:ext uri="{BB962C8B-B14F-4D97-AF65-F5344CB8AC3E}">
        <p14:creationId xmlns:p14="http://schemas.microsoft.com/office/powerpoint/2010/main" val="3355674619"/>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839788" y="457200"/>
            <a:ext cx="3932237" cy="1600200"/>
          </a:xfrm>
        </p:spPr>
        <p:txBody>
          <a:bodyPr anchor="b"/>
          <a:lstStyle>
            <a:lvl1pPr>
              <a:defRPr sz="3200"/>
            </a:lvl1pPr>
          </a:lstStyle>
          <a:p>
            <a:r>
              <a:rPr lang="en-US" smtClean="0"/>
              <a:t>Click to edit Master title style</a:t>
            </a:r>
            <a:endParaRPr lang="en-US"/>
          </a:p>
        </p:txBody>
      </p:sp>
      <p:sp>
        <p:nvSpPr>
          <p:cNvPr id="3" name="Content Placeholder 2"/>
          <p:cNvSpPr>
            <a:spLocks noGrp="1"/>
          </p:cNvSpPr>
          <p:nvPr>
            <p:ph idx="1"/>
          </p:nvPr>
        </p:nvSpPr>
        <p:spPr>
          <a:xfrm>
            <a:off x="5183188" y="987425"/>
            <a:ext cx="6172200" cy="4873625"/>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Text Placeholder 3"/>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smtClean="0"/>
              <a:t>Edit Master text styles</a:t>
            </a:r>
          </a:p>
        </p:txBody>
      </p:sp>
      <p:sp>
        <p:nvSpPr>
          <p:cNvPr id="5" name="Date Placeholder 4"/>
          <p:cNvSpPr>
            <a:spLocks noGrp="1"/>
          </p:cNvSpPr>
          <p:nvPr>
            <p:ph type="dt" sz="half" idx="10"/>
          </p:nvPr>
        </p:nvSpPr>
        <p:spPr/>
        <p:txBody>
          <a:bodyPr/>
          <a:lstStyle/>
          <a:p>
            <a:fld id="{0CCD4EAB-971C-4C7F-B16F-4B22BA6DBF23}" type="datetimeFigureOut">
              <a:rPr lang="en-US" smtClean="0"/>
              <a:t>2/6/2025</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51764550-7B76-48B9-9FB5-B63036BA7323}" type="slidenum">
              <a:rPr lang="en-US" smtClean="0"/>
              <a:t>‹#›</a:t>
            </a:fld>
            <a:endParaRPr lang="en-US"/>
          </a:p>
        </p:txBody>
      </p:sp>
    </p:spTree>
    <p:extLst>
      <p:ext uri="{BB962C8B-B14F-4D97-AF65-F5344CB8AC3E}">
        <p14:creationId xmlns:p14="http://schemas.microsoft.com/office/powerpoint/2010/main" val="2933798182"/>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839788" y="457200"/>
            <a:ext cx="3932237" cy="1600200"/>
          </a:xfrm>
        </p:spPr>
        <p:txBody>
          <a:bodyPr anchor="b"/>
          <a:lstStyle>
            <a:lvl1pPr>
              <a:defRPr sz="3200"/>
            </a:lvl1pPr>
          </a:lstStyle>
          <a:p>
            <a:r>
              <a:rPr lang="en-US" smtClean="0"/>
              <a:t>Click to edit Master title style</a:t>
            </a:r>
            <a:endParaRPr lang="en-US"/>
          </a:p>
        </p:txBody>
      </p:sp>
      <p:sp>
        <p:nvSpPr>
          <p:cNvPr id="3" name="Picture Placeholder 2"/>
          <p:cNvSpPr>
            <a:spLocks noGrp="1"/>
          </p:cNvSpPr>
          <p:nvPr>
            <p:ph type="pic" idx="1"/>
          </p:nvPr>
        </p:nvSpPr>
        <p:spPr>
          <a:xfrm>
            <a:off x="5183188" y="987425"/>
            <a:ext cx="6172200" cy="4873625"/>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en-US"/>
          </a:p>
        </p:txBody>
      </p:sp>
      <p:sp>
        <p:nvSpPr>
          <p:cNvPr id="4" name="Text Placeholder 3"/>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smtClean="0"/>
              <a:t>Edit Master text styles</a:t>
            </a:r>
          </a:p>
        </p:txBody>
      </p:sp>
      <p:sp>
        <p:nvSpPr>
          <p:cNvPr id="5" name="Date Placeholder 4"/>
          <p:cNvSpPr>
            <a:spLocks noGrp="1"/>
          </p:cNvSpPr>
          <p:nvPr>
            <p:ph type="dt" sz="half" idx="10"/>
          </p:nvPr>
        </p:nvSpPr>
        <p:spPr/>
        <p:txBody>
          <a:bodyPr/>
          <a:lstStyle/>
          <a:p>
            <a:fld id="{0CCD4EAB-971C-4C7F-B16F-4B22BA6DBF23}" type="datetimeFigureOut">
              <a:rPr lang="en-US" smtClean="0"/>
              <a:t>2/6/2025</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51764550-7B76-48B9-9FB5-B63036BA7323}" type="slidenum">
              <a:rPr lang="en-US" smtClean="0"/>
              <a:t>‹#›</a:t>
            </a:fld>
            <a:endParaRPr lang="en-US"/>
          </a:p>
        </p:txBody>
      </p:sp>
    </p:spTree>
    <p:extLst>
      <p:ext uri="{BB962C8B-B14F-4D97-AF65-F5344CB8AC3E}">
        <p14:creationId xmlns:p14="http://schemas.microsoft.com/office/powerpoint/2010/main" val="3978670252"/>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Vertical Text Placeholder 2"/>
          <p:cNvSpPr>
            <a:spLocks noGrp="1"/>
          </p:cNvSpPr>
          <p:nvPr>
            <p:ph type="body" orient="vert" idx="1"/>
          </p:nvPr>
        </p:nvSpPr>
        <p:spPr/>
        <p:txBody>
          <a:bodyPr vert="eaVert"/>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fld id="{0CCD4EAB-971C-4C7F-B16F-4B22BA6DBF23}" type="datetimeFigureOut">
              <a:rPr lang="en-US" smtClean="0"/>
              <a:t>2/6/2025</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51764550-7B76-48B9-9FB5-B63036BA7323}" type="slidenum">
              <a:rPr lang="en-US" smtClean="0"/>
              <a:t>‹#›</a:t>
            </a:fld>
            <a:endParaRPr lang="en-US"/>
          </a:p>
        </p:txBody>
      </p:sp>
    </p:spTree>
    <p:extLst>
      <p:ext uri="{BB962C8B-B14F-4D97-AF65-F5344CB8AC3E}">
        <p14:creationId xmlns:p14="http://schemas.microsoft.com/office/powerpoint/2010/main" val="1973657489"/>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8724900" y="365125"/>
            <a:ext cx="2628900" cy="5811838"/>
          </a:xfrm>
        </p:spPr>
        <p:txBody>
          <a:bodyPr vert="eaVert"/>
          <a:lstStyle/>
          <a:p>
            <a:r>
              <a:rPr lang="en-US" smtClean="0"/>
              <a:t>Click to edit Master title style</a:t>
            </a:r>
            <a:endParaRPr lang="en-US"/>
          </a:p>
        </p:txBody>
      </p:sp>
      <p:sp>
        <p:nvSpPr>
          <p:cNvPr id="3" name="Vertical Text Placeholder 2"/>
          <p:cNvSpPr>
            <a:spLocks noGrp="1"/>
          </p:cNvSpPr>
          <p:nvPr>
            <p:ph type="body" orient="vert" idx="1"/>
          </p:nvPr>
        </p:nvSpPr>
        <p:spPr>
          <a:xfrm>
            <a:off x="838200" y="365125"/>
            <a:ext cx="7734300" cy="5811838"/>
          </a:xfrm>
        </p:spPr>
        <p:txBody>
          <a:bodyPr vert="eaVert"/>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fld id="{0CCD4EAB-971C-4C7F-B16F-4B22BA6DBF23}" type="datetimeFigureOut">
              <a:rPr lang="en-US" smtClean="0"/>
              <a:t>2/6/2025</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51764550-7B76-48B9-9FB5-B63036BA7323}" type="slidenum">
              <a:rPr lang="en-US" smtClean="0"/>
              <a:t>‹#›</a:t>
            </a:fld>
            <a:endParaRPr lang="en-US"/>
          </a:p>
        </p:txBody>
      </p:sp>
    </p:spTree>
    <p:extLst>
      <p:ext uri="{BB962C8B-B14F-4D97-AF65-F5344CB8AC3E}">
        <p14:creationId xmlns:p14="http://schemas.microsoft.com/office/powerpoint/2010/main" val="1523484395"/>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838200" y="365125"/>
            <a:ext cx="10515600" cy="1325563"/>
          </a:xfrm>
          <a:prstGeom prst="rect">
            <a:avLst/>
          </a:prstGeom>
        </p:spPr>
        <p:txBody>
          <a:bodyPr vert="horz" lIns="91440" tIns="45720" rIns="91440" bIns="45720" rtlCol="0" anchor="ctr">
            <a:normAutofit/>
          </a:bodyPr>
          <a:lstStyle/>
          <a:p>
            <a:r>
              <a:rPr lang="en-US" smtClean="0"/>
              <a:t>Click to edit Master title style</a:t>
            </a:r>
            <a:endParaRPr lang="en-US"/>
          </a:p>
        </p:txBody>
      </p:sp>
      <p:sp>
        <p:nvSpPr>
          <p:cNvPr id="3" name="Text Placeholder 2"/>
          <p:cNvSpPr>
            <a:spLocks noGrp="1"/>
          </p:cNvSpPr>
          <p:nvPr>
            <p:ph type="body" idx="1"/>
          </p:nvPr>
        </p:nvSpPr>
        <p:spPr>
          <a:xfrm>
            <a:off x="838200" y="1825625"/>
            <a:ext cx="10515600" cy="4351338"/>
          </a:xfrm>
          <a:prstGeom prst="rect">
            <a:avLst/>
          </a:prstGeom>
        </p:spPr>
        <p:txBody>
          <a:bodyPr vert="horz" lIns="91440" tIns="45720" rIns="91440" bIns="45720" rtlCol="0">
            <a:normAutofit/>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2"/>
          </p:nvPr>
        </p:nvSpPr>
        <p:spPr>
          <a:xfrm>
            <a:off x="838200" y="6356350"/>
            <a:ext cx="27432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0CCD4EAB-971C-4C7F-B16F-4B22BA6DBF23}" type="datetimeFigureOut">
              <a:rPr lang="en-US" smtClean="0"/>
              <a:t>2/6/2025</a:t>
            </a:fld>
            <a:endParaRPr lang="en-US"/>
          </a:p>
        </p:txBody>
      </p:sp>
      <p:sp>
        <p:nvSpPr>
          <p:cNvPr id="5" name="Footer Placeholder 4"/>
          <p:cNvSpPr>
            <a:spLocks noGrp="1"/>
          </p:cNvSpPr>
          <p:nvPr>
            <p:ph type="ftr" sz="quarter" idx="3"/>
          </p:nvPr>
        </p:nvSpPr>
        <p:spPr>
          <a:xfrm>
            <a:off x="4038600" y="6356350"/>
            <a:ext cx="41148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en-US"/>
          </a:p>
        </p:txBody>
      </p:sp>
      <p:sp>
        <p:nvSpPr>
          <p:cNvPr id="6" name="Slide Number Placeholder 5"/>
          <p:cNvSpPr>
            <a:spLocks noGrp="1"/>
          </p:cNvSpPr>
          <p:nvPr>
            <p:ph type="sldNum" sz="quarter" idx="4"/>
          </p:nvPr>
        </p:nvSpPr>
        <p:spPr>
          <a:xfrm>
            <a:off x="8610600" y="6356350"/>
            <a:ext cx="27432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51764550-7B76-48B9-9FB5-B63036BA7323}" type="slidenum">
              <a:rPr lang="en-US" smtClean="0"/>
              <a:t>‹#›</a:t>
            </a:fld>
            <a:endParaRPr lang="en-US"/>
          </a:p>
        </p:txBody>
      </p:sp>
    </p:spTree>
    <p:extLst>
      <p:ext uri="{BB962C8B-B14F-4D97-AF65-F5344CB8AC3E}">
        <p14:creationId xmlns:p14="http://schemas.microsoft.com/office/powerpoint/2010/main" val="2088415576"/>
      </p:ext>
    </p:extLst>
  </p:cSld>
  <p:clrMap bg1="lt1" tx1="dk1" bg2="lt2" tx2="dk2" accent1="accent1" accent2="accent2" accent3="accent3" accent4="accent4" accent5="accent5" accent6="accent6" hlink="hlink" folHlink="folHlink"/>
  <p:sldLayoutIdLst>
    <p:sldLayoutId id="2147483649" r:id="rId1"/>
    <p:sldLayoutId id="2147483650" r:id="rId2"/>
    <p:sldLayoutId id="2147483651" r:id="rId3"/>
    <p:sldLayoutId id="2147483652" r:id="rId4"/>
    <p:sldLayoutId id="2147483653" r:id="rId5"/>
    <p:sldLayoutId id="2147483654" r:id="rId6"/>
    <p:sldLayoutId id="2147483655" r:id="rId7"/>
    <p:sldLayoutId id="2147483656" r:id="rId8"/>
    <p:sldLayoutId id="2147483657" r:id="rId9"/>
    <p:sldLayoutId id="2147483658" r:id="rId10"/>
    <p:sldLayoutId id="2147483659" r:id="rId11"/>
  </p:sldLayoutIdLst>
  <p:txStyles>
    <p:titleStyle>
      <a:lvl1pPr algn="l" defTabSz="914400" rtl="0" eaLnBrk="1" latinLnBrk="0" hangingPunct="1">
        <a:lnSpc>
          <a:spcPct val="90000"/>
        </a:lnSpc>
        <a:spcBef>
          <a:spcPct val="0"/>
        </a:spcBef>
        <a:buNone/>
        <a:defRPr sz="4400" kern="1200">
          <a:solidFill>
            <a:schemeClr val="tx1"/>
          </a:solidFill>
          <a:latin typeface="+mj-lt"/>
          <a:ea typeface="+mj-ea"/>
          <a:cs typeface="+mj-cs"/>
        </a:defRPr>
      </a:lvl1pPr>
    </p:titleStyle>
    <p:body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3" Type="http://schemas.microsoft.com/office/2007/relationships/hdphoto" Target="../media/hdphoto1.wdp"/><Relationship Id="rId2" Type="http://schemas.openxmlformats.org/officeDocument/2006/relationships/image" Target="../media/image1.png"/><Relationship Id="rId1" Type="http://schemas.openxmlformats.org/officeDocument/2006/relationships/slideLayout" Target="../slideLayouts/slideLayout7.xml"/></Relationships>
</file>

<file path=ppt/slides/_rels/slide2.xml.rels><?xml version="1.0" encoding="UTF-8" standalone="yes"?>
<Relationships xmlns="http://schemas.openxmlformats.org/package/2006/relationships"><Relationship Id="rId3" Type="http://schemas.microsoft.com/office/2007/relationships/hdphoto" Target="../media/hdphoto2.wdp"/><Relationship Id="rId2" Type="http://schemas.openxmlformats.org/officeDocument/2006/relationships/image" Target="../media/image2.png"/><Relationship Id="rId1" Type="http://schemas.openxmlformats.org/officeDocument/2006/relationships/slideLayout" Target="../slideLayouts/slideLayout1.xml"/><Relationship Id="rId4" Type="http://schemas.openxmlformats.org/officeDocument/2006/relationships/image" Target="../media/image3.emf"/></Relationships>
</file>

<file path=ppt/slides/_rels/slide3.xml.rels><?xml version="1.0" encoding="UTF-8" standalone="yes"?>
<Relationships xmlns="http://schemas.openxmlformats.org/package/2006/relationships"><Relationship Id="rId3" Type="http://schemas.openxmlformats.org/officeDocument/2006/relationships/image" Target="../media/image5.emf"/><Relationship Id="rId2" Type="http://schemas.openxmlformats.org/officeDocument/2006/relationships/image" Target="../media/image4.jpg"/><Relationship Id="rId1" Type="http://schemas.openxmlformats.org/officeDocument/2006/relationships/slideLayout" Target="../slideLayouts/slideLayout7.xml"/><Relationship Id="rId4" Type="http://schemas.openxmlformats.org/officeDocument/2006/relationships/image" Target="../media/image6.emf"/></Relationships>
</file>

<file path=ppt/slides/_rels/slide4.xml.rels><?xml version="1.0" encoding="UTF-8" standalone="yes"?>
<Relationships xmlns="http://schemas.openxmlformats.org/package/2006/relationships"><Relationship Id="rId2" Type="http://schemas.openxmlformats.org/officeDocument/2006/relationships/image" Target="../media/image7.jpg"/><Relationship Id="rId1" Type="http://schemas.openxmlformats.org/officeDocument/2006/relationships/slideLayout" Target="../slideLayouts/slideLayout7.xml"/></Relationships>
</file>

<file path=ppt/slides/_rels/slide5.xml.rels><?xml version="1.0" encoding="UTF-8" standalone="yes"?>
<Relationships xmlns="http://schemas.openxmlformats.org/package/2006/relationships"><Relationship Id="rId2" Type="http://schemas.openxmlformats.org/officeDocument/2006/relationships/image" Target="../media/image8.jpg"/><Relationship Id="rId1" Type="http://schemas.openxmlformats.org/officeDocument/2006/relationships/slideLayout" Target="../slideLayouts/slideLayout7.xml"/></Relationships>
</file>

<file path=ppt/slides/_rels/slide6.xml.rels><?xml version="1.0" encoding="UTF-8" standalone="yes"?>
<Relationships xmlns="http://schemas.openxmlformats.org/package/2006/relationships"><Relationship Id="rId2" Type="http://schemas.openxmlformats.org/officeDocument/2006/relationships/image" Target="../media/image9.png"/><Relationship Id="rId1" Type="http://schemas.openxmlformats.org/officeDocument/2006/relationships/slideLayout" Target="../slideLayouts/slideLayout7.xml"/></Relationships>
</file>

<file path=ppt/slides/_rels/slide7.xml.rels><?xml version="1.0" encoding="UTF-8" standalone="yes"?>
<Relationships xmlns="http://schemas.openxmlformats.org/package/2006/relationships"><Relationship Id="rId3" Type="http://schemas.microsoft.com/office/2007/relationships/hdphoto" Target="../media/hdphoto3.wdp"/><Relationship Id="rId2" Type="http://schemas.openxmlformats.org/officeDocument/2006/relationships/image" Target="../media/image10.png"/><Relationship Id="rId1" Type="http://schemas.openxmlformats.org/officeDocument/2006/relationships/slideLayout" Target="../slideLayouts/slideLayout7.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2" name="Picture 11"/>
          <p:cNvPicPr>
            <a:picLocks noChangeAspect="1"/>
          </p:cNvPicPr>
          <p:nvPr/>
        </p:nvPicPr>
        <p:blipFill>
          <a:blip r:embed="rId2">
            <a:extLst>
              <a:ext uri="{BEBA8EAE-BF5A-486C-A8C5-ECC9F3942E4B}">
                <a14:imgProps xmlns:a14="http://schemas.microsoft.com/office/drawing/2010/main">
                  <a14:imgLayer r:embed="rId3">
                    <a14:imgEffect>
                      <a14:brightnessContrast bright="20000" contrast="-40000"/>
                    </a14:imgEffect>
                  </a14:imgLayer>
                </a14:imgProps>
              </a:ext>
              <a:ext uri="{28A0092B-C50C-407E-A947-70E740481C1C}">
                <a14:useLocalDpi xmlns:a14="http://schemas.microsoft.com/office/drawing/2010/main" val="0"/>
              </a:ext>
            </a:extLst>
          </a:blip>
          <a:stretch>
            <a:fillRect/>
          </a:stretch>
        </p:blipFill>
        <p:spPr>
          <a:xfrm>
            <a:off x="0" y="0"/>
            <a:ext cx="12192000" cy="6858000"/>
          </a:xfrm>
          <a:prstGeom prst="rect">
            <a:avLst/>
          </a:prstGeom>
        </p:spPr>
      </p:pic>
      <p:sp>
        <p:nvSpPr>
          <p:cNvPr id="4" name="Bent-Up Arrow 3"/>
          <p:cNvSpPr/>
          <p:nvPr/>
        </p:nvSpPr>
        <p:spPr>
          <a:xfrm rot="5400000">
            <a:off x="3820415" y="2033085"/>
            <a:ext cx="1400175" cy="1594049"/>
          </a:xfrm>
          <a:prstGeom prst="bentUpArrow">
            <a:avLst>
              <a:gd name="adj1" fmla="val 32840"/>
              <a:gd name="adj2" fmla="val 25000"/>
              <a:gd name="adj3" fmla="val 35780"/>
            </a:avLst>
          </a:prstGeom>
          <a:gradFill flip="none" rotWithShape="1">
            <a:gsLst>
              <a:gs pos="0">
                <a:srgbClr val="00B0F0">
                  <a:tint val="66000"/>
                  <a:satMod val="160000"/>
                </a:srgbClr>
              </a:gs>
              <a:gs pos="50000">
                <a:srgbClr val="00B0F0">
                  <a:tint val="44500"/>
                  <a:satMod val="160000"/>
                </a:srgbClr>
              </a:gs>
              <a:gs pos="100000">
                <a:srgbClr val="00B0F0">
                  <a:tint val="23500"/>
                  <a:satMod val="160000"/>
                </a:srgbClr>
              </a:gs>
            </a:gsLst>
            <a:lin ang="2700000" scaled="1"/>
            <a:tileRect/>
          </a:gradFill>
          <a:effectLst>
            <a:outerShdw blurRad="76200" dir="13500000" sy="23000" kx="1200000" algn="br" rotWithShape="0">
              <a:prstClr val="black">
                <a:alpha val="20000"/>
              </a:prstClr>
            </a:outerShdw>
          </a:effectLst>
        </p:spPr>
        <p:style>
          <a:lnRef idx="2">
            <a:schemeClr val="lt1">
              <a:hueOff val="0"/>
              <a:satOff val="0"/>
              <a:lumOff val="0"/>
              <a:alphaOff val="0"/>
            </a:schemeClr>
          </a:lnRef>
          <a:fillRef idx="1">
            <a:schemeClr val="accent5">
              <a:tint val="50000"/>
              <a:hueOff val="0"/>
              <a:satOff val="0"/>
              <a:lumOff val="0"/>
              <a:alphaOff val="0"/>
            </a:schemeClr>
          </a:fillRef>
          <a:effectRef idx="0">
            <a:schemeClr val="accent5">
              <a:tint val="50000"/>
              <a:hueOff val="0"/>
              <a:satOff val="0"/>
              <a:lumOff val="0"/>
              <a:alphaOff val="0"/>
            </a:schemeClr>
          </a:effectRef>
          <a:fontRef idx="minor">
            <a:schemeClr val="lt1">
              <a:hueOff val="0"/>
              <a:satOff val="0"/>
              <a:lumOff val="0"/>
              <a:alphaOff val="0"/>
            </a:schemeClr>
          </a:fontRef>
        </p:style>
      </p:sp>
      <p:sp>
        <p:nvSpPr>
          <p:cNvPr id="5" name="Freeform 4"/>
          <p:cNvSpPr/>
          <p:nvPr/>
        </p:nvSpPr>
        <p:spPr>
          <a:xfrm>
            <a:off x="3449454" y="480963"/>
            <a:ext cx="2357070" cy="1649872"/>
          </a:xfrm>
          <a:custGeom>
            <a:avLst/>
            <a:gdLst>
              <a:gd name="connsiteX0" fmla="*/ 0 w 2357070"/>
              <a:gd name="connsiteY0" fmla="*/ 275034 h 1649872"/>
              <a:gd name="connsiteX1" fmla="*/ 275034 w 2357070"/>
              <a:gd name="connsiteY1" fmla="*/ 0 h 1649872"/>
              <a:gd name="connsiteX2" fmla="*/ 2082036 w 2357070"/>
              <a:gd name="connsiteY2" fmla="*/ 0 h 1649872"/>
              <a:gd name="connsiteX3" fmla="*/ 2357070 w 2357070"/>
              <a:gd name="connsiteY3" fmla="*/ 275034 h 1649872"/>
              <a:gd name="connsiteX4" fmla="*/ 2357070 w 2357070"/>
              <a:gd name="connsiteY4" fmla="*/ 1374838 h 1649872"/>
              <a:gd name="connsiteX5" fmla="*/ 2082036 w 2357070"/>
              <a:gd name="connsiteY5" fmla="*/ 1649872 h 1649872"/>
              <a:gd name="connsiteX6" fmla="*/ 275034 w 2357070"/>
              <a:gd name="connsiteY6" fmla="*/ 1649872 h 1649872"/>
              <a:gd name="connsiteX7" fmla="*/ 0 w 2357070"/>
              <a:gd name="connsiteY7" fmla="*/ 1374838 h 1649872"/>
              <a:gd name="connsiteX8" fmla="*/ 0 w 2357070"/>
              <a:gd name="connsiteY8" fmla="*/ 275034 h 1649872"/>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Lst>
            <a:rect l="l" t="t" r="r" b="b"/>
            <a:pathLst>
              <a:path w="2357070" h="1649872">
                <a:moveTo>
                  <a:pt x="0" y="275034"/>
                </a:moveTo>
                <a:cubicBezTo>
                  <a:pt x="0" y="123137"/>
                  <a:pt x="123137" y="0"/>
                  <a:pt x="275034" y="0"/>
                </a:cubicBezTo>
                <a:lnTo>
                  <a:pt x="2082036" y="0"/>
                </a:lnTo>
                <a:cubicBezTo>
                  <a:pt x="2233933" y="0"/>
                  <a:pt x="2357070" y="123137"/>
                  <a:pt x="2357070" y="275034"/>
                </a:cubicBezTo>
                <a:lnTo>
                  <a:pt x="2357070" y="1374838"/>
                </a:lnTo>
                <a:cubicBezTo>
                  <a:pt x="2357070" y="1526735"/>
                  <a:pt x="2233933" y="1649872"/>
                  <a:pt x="2082036" y="1649872"/>
                </a:cubicBezTo>
                <a:lnTo>
                  <a:pt x="275034" y="1649872"/>
                </a:lnTo>
                <a:cubicBezTo>
                  <a:pt x="123137" y="1649872"/>
                  <a:pt x="0" y="1526735"/>
                  <a:pt x="0" y="1374838"/>
                </a:cubicBezTo>
                <a:lnTo>
                  <a:pt x="0" y="275034"/>
                </a:lnTo>
                <a:close/>
              </a:path>
            </a:pathLst>
          </a:custGeom>
          <a:solidFill>
            <a:schemeClr val="accent2"/>
          </a:solidFill>
          <a:effectLst>
            <a:outerShdw blurRad="76200" dir="13500000" sy="23000" kx="1200000" algn="br" rotWithShape="0">
              <a:prstClr val="black">
                <a:alpha val="20000"/>
              </a:prstClr>
            </a:outerShdw>
          </a:effectLst>
        </p:spPr>
        <p:style>
          <a:lnRef idx="2">
            <a:schemeClr val="lt1">
              <a:hueOff val="0"/>
              <a:satOff val="0"/>
              <a:lumOff val="0"/>
              <a:alphaOff val="0"/>
            </a:schemeClr>
          </a:lnRef>
          <a:fillRef idx="1">
            <a:schemeClr val="accent5">
              <a:hueOff val="0"/>
              <a:satOff val="0"/>
              <a:lumOff val="0"/>
              <a:alphaOff val="0"/>
            </a:schemeClr>
          </a:fillRef>
          <a:effectRef idx="0">
            <a:schemeClr val="accent5">
              <a:hueOff val="0"/>
              <a:satOff val="0"/>
              <a:lumOff val="0"/>
              <a:alphaOff val="0"/>
            </a:schemeClr>
          </a:effectRef>
          <a:fontRef idx="minor">
            <a:schemeClr val="lt1"/>
          </a:fontRef>
        </p:style>
        <p:txBody>
          <a:bodyPr spcFirstLastPara="0" vert="horz" wrap="square" lIns="301535" tIns="301535" rIns="301535" bIns="301535" numCol="1" spcCol="1270" anchor="ctr" anchorCtr="0">
            <a:noAutofit/>
          </a:bodyPr>
          <a:lstStyle/>
          <a:p>
            <a:pPr lvl="0" algn="ctr" defTabSz="2578100">
              <a:lnSpc>
                <a:spcPct val="90000"/>
              </a:lnSpc>
              <a:spcBef>
                <a:spcPct val="0"/>
              </a:spcBef>
              <a:spcAft>
                <a:spcPct val="35000"/>
              </a:spcAft>
            </a:pPr>
            <a:r>
              <a:rPr lang="ar-EG" sz="5800" dirty="0" smtClean="0">
                <a:latin typeface="Calibri" panose="020F0502020204030204" pitchFamily="34" charset="0"/>
                <a:cs typeface="Calibri" panose="020F0502020204030204" pitchFamily="34" charset="0"/>
              </a:rPr>
              <a:t>رجل </a:t>
            </a:r>
            <a:endParaRPr lang="en-US" sz="5800" kern="1200" dirty="0">
              <a:latin typeface="Calibri" panose="020F0502020204030204" pitchFamily="34" charset="0"/>
              <a:cs typeface="Calibri" panose="020F0502020204030204" pitchFamily="34" charset="0"/>
            </a:endParaRPr>
          </a:p>
        </p:txBody>
      </p:sp>
      <p:sp>
        <p:nvSpPr>
          <p:cNvPr id="7" name="Bent-Up Arrow 6"/>
          <p:cNvSpPr/>
          <p:nvPr/>
        </p:nvSpPr>
        <p:spPr>
          <a:xfrm rot="5400000">
            <a:off x="5774677" y="3886437"/>
            <a:ext cx="1400175" cy="1594049"/>
          </a:xfrm>
          <a:prstGeom prst="bentUpArrow">
            <a:avLst>
              <a:gd name="adj1" fmla="val 32840"/>
              <a:gd name="adj2" fmla="val 25000"/>
              <a:gd name="adj3" fmla="val 35780"/>
            </a:avLst>
          </a:prstGeom>
          <a:gradFill flip="none" rotWithShape="1">
            <a:gsLst>
              <a:gs pos="0">
                <a:srgbClr val="C00000">
                  <a:tint val="66000"/>
                  <a:satMod val="160000"/>
                </a:srgbClr>
              </a:gs>
              <a:gs pos="50000">
                <a:srgbClr val="C00000">
                  <a:tint val="44500"/>
                  <a:satMod val="160000"/>
                </a:srgbClr>
              </a:gs>
              <a:gs pos="100000">
                <a:srgbClr val="C00000">
                  <a:tint val="23500"/>
                  <a:satMod val="160000"/>
                </a:srgbClr>
              </a:gs>
            </a:gsLst>
            <a:lin ang="2700000" scaled="1"/>
            <a:tileRect/>
          </a:gradFill>
          <a:effectLst>
            <a:outerShdw blurRad="76200" dir="13500000" sy="23000" kx="1200000" algn="br" rotWithShape="0">
              <a:prstClr val="black">
                <a:alpha val="20000"/>
              </a:prstClr>
            </a:outerShdw>
          </a:effectLst>
        </p:spPr>
        <p:style>
          <a:lnRef idx="2">
            <a:schemeClr val="lt1">
              <a:hueOff val="0"/>
              <a:satOff val="0"/>
              <a:lumOff val="0"/>
              <a:alphaOff val="0"/>
            </a:schemeClr>
          </a:lnRef>
          <a:fillRef idx="1">
            <a:schemeClr val="accent5">
              <a:tint val="50000"/>
              <a:hueOff val="-7344354"/>
              <a:satOff val="-15375"/>
              <a:lumOff val="10564"/>
              <a:alphaOff val="0"/>
            </a:schemeClr>
          </a:fillRef>
          <a:effectRef idx="0">
            <a:schemeClr val="accent5">
              <a:tint val="50000"/>
              <a:hueOff val="-7344354"/>
              <a:satOff val="-15375"/>
              <a:lumOff val="10564"/>
              <a:alphaOff val="0"/>
            </a:schemeClr>
          </a:effectRef>
          <a:fontRef idx="minor">
            <a:schemeClr val="lt1">
              <a:hueOff val="0"/>
              <a:satOff val="0"/>
              <a:lumOff val="0"/>
              <a:alphaOff val="0"/>
            </a:schemeClr>
          </a:fontRef>
        </p:style>
      </p:sp>
      <p:sp>
        <p:nvSpPr>
          <p:cNvPr id="8" name="Freeform 7"/>
          <p:cNvSpPr/>
          <p:nvPr/>
        </p:nvSpPr>
        <p:spPr>
          <a:xfrm>
            <a:off x="5403716" y="2334315"/>
            <a:ext cx="2357070" cy="1649872"/>
          </a:xfrm>
          <a:custGeom>
            <a:avLst/>
            <a:gdLst>
              <a:gd name="connsiteX0" fmla="*/ 0 w 2357070"/>
              <a:gd name="connsiteY0" fmla="*/ 275034 h 1649872"/>
              <a:gd name="connsiteX1" fmla="*/ 275034 w 2357070"/>
              <a:gd name="connsiteY1" fmla="*/ 0 h 1649872"/>
              <a:gd name="connsiteX2" fmla="*/ 2082036 w 2357070"/>
              <a:gd name="connsiteY2" fmla="*/ 0 h 1649872"/>
              <a:gd name="connsiteX3" fmla="*/ 2357070 w 2357070"/>
              <a:gd name="connsiteY3" fmla="*/ 275034 h 1649872"/>
              <a:gd name="connsiteX4" fmla="*/ 2357070 w 2357070"/>
              <a:gd name="connsiteY4" fmla="*/ 1374838 h 1649872"/>
              <a:gd name="connsiteX5" fmla="*/ 2082036 w 2357070"/>
              <a:gd name="connsiteY5" fmla="*/ 1649872 h 1649872"/>
              <a:gd name="connsiteX6" fmla="*/ 275034 w 2357070"/>
              <a:gd name="connsiteY6" fmla="*/ 1649872 h 1649872"/>
              <a:gd name="connsiteX7" fmla="*/ 0 w 2357070"/>
              <a:gd name="connsiteY7" fmla="*/ 1374838 h 1649872"/>
              <a:gd name="connsiteX8" fmla="*/ 0 w 2357070"/>
              <a:gd name="connsiteY8" fmla="*/ 275034 h 1649872"/>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Lst>
            <a:rect l="l" t="t" r="r" b="b"/>
            <a:pathLst>
              <a:path w="2357070" h="1649872">
                <a:moveTo>
                  <a:pt x="0" y="275034"/>
                </a:moveTo>
                <a:cubicBezTo>
                  <a:pt x="0" y="123137"/>
                  <a:pt x="123137" y="0"/>
                  <a:pt x="275034" y="0"/>
                </a:cubicBezTo>
                <a:lnTo>
                  <a:pt x="2082036" y="0"/>
                </a:lnTo>
                <a:cubicBezTo>
                  <a:pt x="2233933" y="0"/>
                  <a:pt x="2357070" y="123137"/>
                  <a:pt x="2357070" y="275034"/>
                </a:cubicBezTo>
                <a:lnTo>
                  <a:pt x="2357070" y="1374838"/>
                </a:lnTo>
                <a:cubicBezTo>
                  <a:pt x="2357070" y="1526735"/>
                  <a:pt x="2233933" y="1649872"/>
                  <a:pt x="2082036" y="1649872"/>
                </a:cubicBezTo>
                <a:lnTo>
                  <a:pt x="275034" y="1649872"/>
                </a:lnTo>
                <a:cubicBezTo>
                  <a:pt x="123137" y="1649872"/>
                  <a:pt x="0" y="1526735"/>
                  <a:pt x="0" y="1374838"/>
                </a:cubicBezTo>
                <a:lnTo>
                  <a:pt x="0" y="275034"/>
                </a:lnTo>
                <a:close/>
              </a:path>
            </a:pathLst>
          </a:custGeom>
          <a:effectLst>
            <a:outerShdw blurRad="76200" dir="13500000" sy="23000" kx="1200000" algn="br" rotWithShape="0">
              <a:prstClr val="black">
                <a:alpha val="20000"/>
              </a:prstClr>
            </a:outerShdw>
          </a:effectLst>
        </p:spPr>
        <p:style>
          <a:lnRef idx="2">
            <a:schemeClr val="lt1">
              <a:hueOff val="0"/>
              <a:satOff val="0"/>
              <a:lumOff val="0"/>
              <a:alphaOff val="0"/>
            </a:schemeClr>
          </a:lnRef>
          <a:fillRef idx="1">
            <a:schemeClr val="accent5">
              <a:hueOff val="-3676672"/>
              <a:satOff val="-5114"/>
              <a:lumOff val="-1961"/>
              <a:alphaOff val="0"/>
            </a:schemeClr>
          </a:fillRef>
          <a:effectRef idx="0">
            <a:schemeClr val="accent5">
              <a:hueOff val="-3676672"/>
              <a:satOff val="-5114"/>
              <a:lumOff val="-1961"/>
              <a:alphaOff val="0"/>
            </a:schemeClr>
          </a:effectRef>
          <a:fontRef idx="minor">
            <a:schemeClr val="lt1"/>
          </a:fontRef>
        </p:style>
        <p:txBody>
          <a:bodyPr spcFirstLastPara="0" vert="horz" wrap="square" lIns="301535" tIns="301535" rIns="301535" bIns="301535" numCol="1" spcCol="1270" anchor="ctr" anchorCtr="0">
            <a:noAutofit/>
          </a:bodyPr>
          <a:lstStyle/>
          <a:p>
            <a:pPr lvl="0" algn="ctr" defTabSz="2578100">
              <a:lnSpc>
                <a:spcPct val="90000"/>
              </a:lnSpc>
              <a:spcBef>
                <a:spcPct val="0"/>
              </a:spcBef>
              <a:spcAft>
                <a:spcPct val="35000"/>
              </a:spcAft>
            </a:pPr>
            <a:r>
              <a:rPr lang="ar-EG" sz="5800" kern="1200" dirty="0" smtClean="0">
                <a:latin typeface="Calibri" panose="020F0502020204030204" pitchFamily="34" charset="0"/>
                <a:cs typeface="Calibri" panose="020F0502020204030204" pitchFamily="34" charset="0"/>
              </a:rPr>
              <a:t>تحت</a:t>
            </a:r>
            <a:endParaRPr lang="en-US" sz="5800" kern="1200" dirty="0">
              <a:latin typeface="Calibri" panose="020F0502020204030204" pitchFamily="34" charset="0"/>
              <a:cs typeface="Calibri" panose="020F0502020204030204" pitchFamily="34" charset="0"/>
            </a:endParaRPr>
          </a:p>
        </p:txBody>
      </p:sp>
      <p:sp>
        <p:nvSpPr>
          <p:cNvPr id="10" name="Freeform 9"/>
          <p:cNvSpPr/>
          <p:nvPr/>
        </p:nvSpPr>
        <p:spPr>
          <a:xfrm>
            <a:off x="7340887" y="4187667"/>
            <a:ext cx="2538052" cy="1905485"/>
          </a:xfrm>
          <a:custGeom>
            <a:avLst/>
            <a:gdLst>
              <a:gd name="connsiteX0" fmla="*/ 0 w 2357070"/>
              <a:gd name="connsiteY0" fmla="*/ 275034 h 1649872"/>
              <a:gd name="connsiteX1" fmla="*/ 275034 w 2357070"/>
              <a:gd name="connsiteY1" fmla="*/ 0 h 1649872"/>
              <a:gd name="connsiteX2" fmla="*/ 2082036 w 2357070"/>
              <a:gd name="connsiteY2" fmla="*/ 0 h 1649872"/>
              <a:gd name="connsiteX3" fmla="*/ 2357070 w 2357070"/>
              <a:gd name="connsiteY3" fmla="*/ 275034 h 1649872"/>
              <a:gd name="connsiteX4" fmla="*/ 2357070 w 2357070"/>
              <a:gd name="connsiteY4" fmla="*/ 1374838 h 1649872"/>
              <a:gd name="connsiteX5" fmla="*/ 2082036 w 2357070"/>
              <a:gd name="connsiteY5" fmla="*/ 1649872 h 1649872"/>
              <a:gd name="connsiteX6" fmla="*/ 275034 w 2357070"/>
              <a:gd name="connsiteY6" fmla="*/ 1649872 h 1649872"/>
              <a:gd name="connsiteX7" fmla="*/ 0 w 2357070"/>
              <a:gd name="connsiteY7" fmla="*/ 1374838 h 1649872"/>
              <a:gd name="connsiteX8" fmla="*/ 0 w 2357070"/>
              <a:gd name="connsiteY8" fmla="*/ 275034 h 1649872"/>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Lst>
            <a:rect l="l" t="t" r="r" b="b"/>
            <a:pathLst>
              <a:path w="2357070" h="1649872">
                <a:moveTo>
                  <a:pt x="0" y="275034"/>
                </a:moveTo>
                <a:cubicBezTo>
                  <a:pt x="0" y="123137"/>
                  <a:pt x="123137" y="0"/>
                  <a:pt x="275034" y="0"/>
                </a:cubicBezTo>
                <a:lnTo>
                  <a:pt x="2082036" y="0"/>
                </a:lnTo>
                <a:cubicBezTo>
                  <a:pt x="2233933" y="0"/>
                  <a:pt x="2357070" y="123137"/>
                  <a:pt x="2357070" y="275034"/>
                </a:cubicBezTo>
                <a:lnTo>
                  <a:pt x="2357070" y="1374838"/>
                </a:lnTo>
                <a:cubicBezTo>
                  <a:pt x="2357070" y="1526735"/>
                  <a:pt x="2233933" y="1649872"/>
                  <a:pt x="2082036" y="1649872"/>
                </a:cubicBezTo>
                <a:lnTo>
                  <a:pt x="275034" y="1649872"/>
                </a:lnTo>
                <a:cubicBezTo>
                  <a:pt x="123137" y="1649872"/>
                  <a:pt x="0" y="1526735"/>
                  <a:pt x="0" y="1374838"/>
                </a:cubicBezTo>
                <a:lnTo>
                  <a:pt x="0" y="275034"/>
                </a:lnTo>
                <a:close/>
              </a:path>
            </a:pathLst>
          </a:custGeom>
          <a:solidFill>
            <a:srgbClr val="66FFFF"/>
          </a:solidFill>
          <a:effectLst>
            <a:outerShdw blurRad="76200" dir="13500000" sy="23000" kx="1200000" algn="br" rotWithShape="0">
              <a:prstClr val="black">
                <a:alpha val="20000"/>
              </a:prstClr>
            </a:outerShdw>
          </a:effectLst>
        </p:spPr>
        <p:style>
          <a:lnRef idx="2">
            <a:schemeClr val="lt1">
              <a:hueOff val="0"/>
              <a:satOff val="0"/>
              <a:lumOff val="0"/>
              <a:alphaOff val="0"/>
            </a:schemeClr>
          </a:lnRef>
          <a:fillRef idx="1">
            <a:schemeClr val="accent5">
              <a:hueOff val="-7353344"/>
              <a:satOff val="-10228"/>
              <a:lumOff val="-3922"/>
              <a:alphaOff val="0"/>
            </a:schemeClr>
          </a:fillRef>
          <a:effectRef idx="0">
            <a:schemeClr val="accent5">
              <a:hueOff val="-7353344"/>
              <a:satOff val="-10228"/>
              <a:lumOff val="-3922"/>
              <a:alphaOff val="0"/>
            </a:schemeClr>
          </a:effectRef>
          <a:fontRef idx="minor">
            <a:schemeClr val="lt1"/>
          </a:fontRef>
        </p:style>
        <p:txBody>
          <a:bodyPr spcFirstLastPara="0" vert="horz" wrap="square" lIns="301535" tIns="301535" rIns="301535" bIns="301535" numCol="1" spcCol="1270" anchor="ctr" anchorCtr="0">
            <a:noAutofit/>
          </a:bodyPr>
          <a:lstStyle/>
          <a:p>
            <a:pPr lvl="0" algn="ctr" defTabSz="2578100">
              <a:lnSpc>
                <a:spcPct val="90000"/>
              </a:lnSpc>
              <a:spcBef>
                <a:spcPct val="0"/>
              </a:spcBef>
              <a:spcAft>
                <a:spcPct val="35000"/>
              </a:spcAft>
            </a:pPr>
            <a:r>
              <a:rPr lang="ar-EG" sz="5800" kern="1200" dirty="0" smtClean="0">
                <a:latin typeface="Calibri" panose="020F0502020204030204" pitchFamily="34" charset="0"/>
                <a:cs typeface="Calibri" panose="020F0502020204030204" pitchFamily="34" charset="0"/>
              </a:rPr>
              <a:t>الصفر</a:t>
            </a:r>
            <a:endParaRPr lang="en-US" sz="5800" kern="1200" dirty="0">
              <a:latin typeface="Calibri" panose="020F0502020204030204" pitchFamily="34" charset="0"/>
              <a:cs typeface="Calibri" panose="020F0502020204030204" pitchFamily="34" charset="0"/>
            </a:endParaRPr>
          </a:p>
        </p:txBody>
      </p:sp>
      <p:sp>
        <p:nvSpPr>
          <p:cNvPr id="2" name="Oval 1"/>
          <p:cNvSpPr/>
          <p:nvPr/>
        </p:nvSpPr>
        <p:spPr>
          <a:xfrm>
            <a:off x="8776531" y="290557"/>
            <a:ext cx="2495372" cy="2043758"/>
          </a:xfrm>
          <a:prstGeom prst="ellipse">
            <a:avLst/>
          </a:prstGeom>
        </p:spPr>
        <p:style>
          <a:lnRef idx="2">
            <a:schemeClr val="accent6">
              <a:shade val="50000"/>
            </a:schemeClr>
          </a:lnRef>
          <a:fillRef idx="1">
            <a:schemeClr val="accent6"/>
          </a:fillRef>
          <a:effectRef idx="0">
            <a:schemeClr val="accent6"/>
          </a:effectRef>
          <a:fontRef idx="minor">
            <a:schemeClr val="lt1"/>
          </a:fontRef>
        </p:style>
        <p:txBody>
          <a:bodyPr rtlCol="0" anchor="ctr"/>
          <a:lstStyle/>
          <a:p>
            <a:pPr algn="ctr"/>
            <a:r>
              <a:rPr lang="ar-EG" sz="5400" b="1" dirty="0" smtClean="0"/>
              <a:t>رواية</a:t>
            </a:r>
            <a:endParaRPr lang="en-US" sz="5400" b="1" dirty="0"/>
          </a:p>
        </p:txBody>
      </p:sp>
    </p:spTree>
    <p:extLst>
      <p:ext uri="{BB962C8B-B14F-4D97-AF65-F5344CB8AC3E}">
        <p14:creationId xmlns:p14="http://schemas.microsoft.com/office/powerpoint/2010/main" val="3209331953"/>
      </p:ext>
    </p:extLst>
  </p:cSld>
  <p:clrMapOvr>
    <a:masterClrMapping/>
  </p:clrMapOvr>
  <p:transition spd="slow">
    <p:cover/>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5" presetClass="entr" presetSubtype="0" fill="hold" grpId="0" nodeType="clickEffect">
                                  <p:stCondLst>
                                    <p:cond delay="0"/>
                                  </p:stCondLst>
                                  <p:childTnLst>
                                    <p:set>
                                      <p:cBhvr>
                                        <p:cTn id="6" dur="1" fill="hold">
                                          <p:stCondLst>
                                            <p:cond delay="0"/>
                                          </p:stCondLst>
                                        </p:cTn>
                                        <p:tgtEl>
                                          <p:spTgt spid="5"/>
                                        </p:tgtEl>
                                        <p:attrNameLst>
                                          <p:attrName>style.visibility</p:attrName>
                                        </p:attrNameLst>
                                      </p:cBhvr>
                                      <p:to>
                                        <p:strVal val="visible"/>
                                      </p:to>
                                    </p:set>
                                    <p:anim calcmode="lin" valueType="num">
                                      <p:cBhvr>
                                        <p:cTn id="7" dur="500" decel="50000" fill="hold">
                                          <p:stCondLst>
                                            <p:cond delay="0"/>
                                          </p:stCondLst>
                                        </p:cTn>
                                        <p:tgtEl>
                                          <p:spTgt spid="5"/>
                                        </p:tgtEl>
                                        <p:attrNameLst>
                                          <p:attrName>style.rotation</p:attrName>
                                        </p:attrNameLst>
                                      </p:cBhvr>
                                      <p:tavLst>
                                        <p:tav tm="0">
                                          <p:val>
                                            <p:fltVal val="-90"/>
                                          </p:val>
                                        </p:tav>
                                        <p:tav tm="100000">
                                          <p:val>
                                            <p:fltVal val="0"/>
                                          </p:val>
                                        </p:tav>
                                      </p:tavLst>
                                    </p:anim>
                                    <p:anim calcmode="lin" valueType="num">
                                      <p:cBhvr>
                                        <p:cTn id="8" dur="500" decel="50000" fill="hold">
                                          <p:stCondLst>
                                            <p:cond delay="0"/>
                                          </p:stCondLst>
                                        </p:cTn>
                                        <p:tgtEl>
                                          <p:spTgt spid="5"/>
                                        </p:tgtEl>
                                        <p:attrNameLst>
                                          <p:attrName>ppt_w</p:attrName>
                                        </p:attrNameLst>
                                      </p:cBhvr>
                                      <p:tavLst>
                                        <p:tav tm="0">
                                          <p:val>
                                            <p:strVal val="#ppt_w"/>
                                          </p:val>
                                        </p:tav>
                                        <p:tav tm="100000">
                                          <p:val>
                                            <p:strVal val="#ppt_w*.05"/>
                                          </p:val>
                                        </p:tav>
                                      </p:tavLst>
                                    </p:anim>
                                    <p:anim calcmode="lin" valueType="num">
                                      <p:cBhvr>
                                        <p:cTn id="9" dur="500" accel="50000" fill="hold">
                                          <p:stCondLst>
                                            <p:cond delay="500"/>
                                          </p:stCondLst>
                                        </p:cTn>
                                        <p:tgtEl>
                                          <p:spTgt spid="5"/>
                                        </p:tgtEl>
                                        <p:attrNameLst>
                                          <p:attrName>ppt_w</p:attrName>
                                        </p:attrNameLst>
                                      </p:cBhvr>
                                      <p:tavLst>
                                        <p:tav tm="0">
                                          <p:val>
                                            <p:strVal val="#ppt_w*.05"/>
                                          </p:val>
                                        </p:tav>
                                        <p:tav tm="100000">
                                          <p:val>
                                            <p:strVal val="#ppt_w"/>
                                          </p:val>
                                        </p:tav>
                                      </p:tavLst>
                                    </p:anim>
                                    <p:anim calcmode="lin" valueType="num">
                                      <p:cBhvr>
                                        <p:cTn id="10" dur="1000" fill="hold"/>
                                        <p:tgtEl>
                                          <p:spTgt spid="5"/>
                                        </p:tgtEl>
                                        <p:attrNameLst>
                                          <p:attrName>ppt_h</p:attrName>
                                        </p:attrNameLst>
                                      </p:cBhvr>
                                      <p:tavLst>
                                        <p:tav tm="0">
                                          <p:val>
                                            <p:strVal val="#ppt_h"/>
                                          </p:val>
                                        </p:tav>
                                        <p:tav tm="100000">
                                          <p:val>
                                            <p:strVal val="#ppt_h"/>
                                          </p:val>
                                        </p:tav>
                                      </p:tavLst>
                                    </p:anim>
                                    <p:anim calcmode="lin" valueType="num">
                                      <p:cBhvr>
                                        <p:cTn id="11" dur="500" decel="50000" fill="hold">
                                          <p:stCondLst>
                                            <p:cond delay="0"/>
                                          </p:stCondLst>
                                        </p:cTn>
                                        <p:tgtEl>
                                          <p:spTgt spid="5"/>
                                        </p:tgtEl>
                                        <p:attrNameLst>
                                          <p:attrName>ppt_x</p:attrName>
                                        </p:attrNameLst>
                                      </p:cBhvr>
                                      <p:tavLst>
                                        <p:tav tm="0">
                                          <p:val>
                                            <p:strVal val="#ppt_x+.4"/>
                                          </p:val>
                                        </p:tav>
                                        <p:tav tm="100000">
                                          <p:val>
                                            <p:strVal val="#ppt_x"/>
                                          </p:val>
                                        </p:tav>
                                      </p:tavLst>
                                    </p:anim>
                                    <p:anim calcmode="lin" valueType="num">
                                      <p:cBhvr>
                                        <p:cTn id="12" dur="500" decel="50000" fill="hold">
                                          <p:stCondLst>
                                            <p:cond delay="0"/>
                                          </p:stCondLst>
                                        </p:cTn>
                                        <p:tgtEl>
                                          <p:spTgt spid="5"/>
                                        </p:tgtEl>
                                        <p:attrNameLst>
                                          <p:attrName>ppt_y</p:attrName>
                                        </p:attrNameLst>
                                      </p:cBhvr>
                                      <p:tavLst>
                                        <p:tav tm="0">
                                          <p:val>
                                            <p:strVal val="#ppt_y-.2"/>
                                          </p:val>
                                        </p:tav>
                                        <p:tav tm="100000">
                                          <p:val>
                                            <p:strVal val="#ppt_y+.1"/>
                                          </p:val>
                                        </p:tav>
                                      </p:tavLst>
                                    </p:anim>
                                    <p:anim calcmode="lin" valueType="num">
                                      <p:cBhvr>
                                        <p:cTn id="13" dur="500" accel="50000" fill="hold">
                                          <p:stCondLst>
                                            <p:cond delay="500"/>
                                          </p:stCondLst>
                                        </p:cTn>
                                        <p:tgtEl>
                                          <p:spTgt spid="5"/>
                                        </p:tgtEl>
                                        <p:attrNameLst>
                                          <p:attrName>ppt_y</p:attrName>
                                        </p:attrNameLst>
                                      </p:cBhvr>
                                      <p:tavLst>
                                        <p:tav tm="0">
                                          <p:val>
                                            <p:strVal val="#ppt_y+.1"/>
                                          </p:val>
                                        </p:tav>
                                        <p:tav tm="100000">
                                          <p:val>
                                            <p:strVal val="#ppt_y"/>
                                          </p:val>
                                        </p:tav>
                                      </p:tavLst>
                                    </p:anim>
                                    <p:animEffect transition="in" filter="fade">
                                      <p:cBhvr>
                                        <p:cTn id="14" dur="1000" decel="50000">
                                          <p:stCondLst>
                                            <p:cond delay="0"/>
                                          </p:stCondLst>
                                        </p:cTn>
                                        <p:tgtEl>
                                          <p:spTgt spid="5"/>
                                        </p:tgtEl>
                                      </p:cBhvr>
                                    </p:animEffect>
                                  </p:childTnLst>
                                </p:cTn>
                              </p:par>
                            </p:childTnLst>
                          </p:cTn>
                        </p:par>
                        <p:par>
                          <p:cTn id="15" fill="hold">
                            <p:stCondLst>
                              <p:cond delay="1000"/>
                            </p:stCondLst>
                            <p:childTnLst>
                              <p:par>
                                <p:cTn id="16" presetID="25" presetClass="entr" presetSubtype="0" fill="hold" nodeType="afterEffect">
                                  <p:stCondLst>
                                    <p:cond delay="0"/>
                                  </p:stCondLst>
                                  <p:childTnLst>
                                    <p:set>
                                      <p:cBhvr>
                                        <p:cTn id="17" dur="1" fill="hold">
                                          <p:stCondLst>
                                            <p:cond delay="0"/>
                                          </p:stCondLst>
                                        </p:cTn>
                                        <p:tgtEl>
                                          <p:spTgt spid="4"/>
                                        </p:tgtEl>
                                        <p:attrNameLst>
                                          <p:attrName>style.visibility</p:attrName>
                                        </p:attrNameLst>
                                      </p:cBhvr>
                                      <p:to>
                                        <p:strVal val="visible"/>
                                      </p:to>
                                    </p:set>
                                    <p:anim calcmode="lin" valueType="num">
                                      <p:cBhvr>
                                        <p:cTn id="18" dur="500" decel="50000" fill="hold">
                                          <p:stCondLst>
                                            <p:cond delay="0"/>
                                          </p:stCondLst>
                                        </p:cTn>
                                        <p:tgtEl>
                                          <p:spTgt spid="4"/>
                                        </p:tgtEl>
                                        <p:attrNameLst>
                                          <p:attrName>style.rotation</p:attrName>
                                        </p:attrNameLst>
                                      </p:cBhvr>
                                      <p:tavLst>
                                        <p:tav tm="0">
                                          <p:val>
                                            <p:fltVal val="-90"/>
                                          </p:val>
                                        </p:tav>
                                        <p:tav tm="100000">
                                          <p:val>
                                            <p:fltVal val="0"/>
                                          </p:val>
                                        </p:tav>
                                      </p:tavLst>
                                    </p:anim>
                                    <p:anim calcmode="lin" valueType="num">
                                      <p:cBhvr>
                                        <p:cTn id="19" dur="500" decel="50000" fill="hold">
                                          <p:stCondLst>
                                            <p:cond delay="0"/>
                                          </p:stCondLst>
                                        </p:cTn>
                                        <p:tgtEl>
                                          <p:spTgt spid="4"/>
                                        </p:tgtEl>
                                        <p:attrNameLst>
                                          <p:attrName>ppt_w</p:attrName>
                                        </p:attrNameLst>
                                      </p:cBhvr>
                                      <p:tavLst>
                                        <p:tav tm="0">
                                          <p:val>
                                            <p:strVal val="#ppt_w"/>
                                          </p:val>
                                        </p:tav>
                                        <p:tav tm="100000">
                                          <p:val>
                                            <p:strVal val="#ppt_w*.05"/>
                                          </p:val>
                                        </p:tav>
                                      </p:tavLst>
                                    </p:anim>
                                    <p:anim calcmode="lin" valueType="num">
                                      <p:cBhvr>
                                        <p:cTn id="20" dur="500" accel="50000" fill="hold">
                                          <p:stCondLst>
                                            <p:cond delay="500"/>
                                          </p:stCondLst>
                                        </p:cTn>
                                        <p:tgtEl>
                                          <p:spTgt spid="4"/>
                                        </p:tgtEl>
                                        <p:attrNameLst>
                                          <p:attrName>ppt_w</p:attrName>
                                        </p:attrNameLst>
                                      </p:cBhvr>
                                      <p:tavLst>
                                        <p:tav tm="0">
                                          <p:val>
                                            <p:strVal val="#ppt_w*.05"/>
                                          </p:val>
                                        </p:tav>
                                        <p:tav tm="100000">
                                          <p:val>
                                            <p:strVal val="#ppt_w"/>
                                          </p:val>
                                        </p:tav>
                                      </p:tavLst>
                                    </p:anim>
                                    <p:anim calcmode="lin" valueType="num">
                                      <p:cBhvr>
                                        <p:cTn id="21" dur="1000" fill="hold"/>
                                        <p:tgtEl>
                                          <p:spTgt spid="4"/>
                                        </p:tgtEl>
                                        <p:attrNameLst>
                                          <p:attrName>ppt_h</p:attrName>
                                        </p:attrNameLst>
                                      </p:cBhvr>
                                      <p:tavLst>
                                        <p:tav tm="0">
                                          <p:val>
                                            <p:strVal val="#ppt_h"/>
                                          </p:val>
                                        </p:tav>
                                        <p:tav tm="100000">
                                          <p:val>
                                            <p:strVal val="#ppt_h"/>
                                          </p:val>
                                        </p:tav>
                                      </p:tavLst>
                                    </p:anim>
                                    <p:anim calcmode="lin" valueType="num">
                                      <p:cBhvr>
                                        <p:cTn id="22" dur="500" decel="50000" fill="hold">
                                          <p:stCondLst>
                                            <p:cond delay="0"/>
                                          </p:stCondLst>
                                        </p:cTn>
                                        <p:tgtEl>
                                          <p:spTgt spid="4"/>
                                        </p:tgtEl>
                                        <p:attrNameLst>
                                          <p:attrName>ppt_x</p:attrName>
                                        </p:attrNameLst>
                                      </p:cBhvr>
                                      <p:tavLst>
                                        <p:tav tm="0">
                                          <p:val>
                                            <p:strVal val="#ppt_x+.4"/>
                                          </p:val>
                                        </p:tav>
                                        <p:tav tm="100000">
                                          <p:val>
                                            <p:strVal val="#ppt_x"/>
                                          </p:val>
                                        </p:tav>
                                      </p:tavLst>
                                    </p:anim>
                                    <p:anim calcmode="lin" valueType="num">
                                      <p:cBhvr>
                                        <p:cTn id="23" dur="500" decel="50000" fill="hold">
                                          <p:stCondLst>
                                            <p:cond delay="0"/>
                                          </p:stCondLst>
                                        </p:cTn>
                                        <p:tgtEl>
                                          <p:spTgt spid="4"/>
                                        </p:tgtEl>
                                        <p:attrNameLst>
                                          <p:attrName>ppt_y</p:attrName>
                                        </p:attrNameLst>
                                      </p:cBhvr>
                                      <p:tavLst>
                                        <p:tav tm="0">
                                          <p:val>
                                            <p:strVal val="#ppt_y-.2"/>
                                          </p:val>
                                        </p:tav>
                                        <p:tav tm="100000">
                                          <p:val>
                                            <p:strVal val="#ppt_y+.1"/>
                                          </p:val>
                                        </p:tav>
                                      </p:tavLst>
                                    </p:anim>
                                    <p:anim calcmode="lin" valueType="num">
                                      <p:cBhvr>
                                        <p:cTn id="24" dur="500" accel="50000" fill="hold">
                                          <p:stCondLst>
                                            <p:cond delay="500"/>
                                          </p:stCondLst>
                                        </p:cTn>
                                        <p:tgtEl>
                                          <p:spTgt spid="4"/>
                                        </p:tgtEl>
                                        <p:attrNameLst>
                                          <p:attrName>ppt_y</p:attrName>
                                        </p:attrNameLst>
                                      </p:cBhvr>
                                      <p:tavLst>
                                        <p:tav tm="0">
                                          <p:val>
                                            <p:strVal val="#ppt_y+.1"/>
                                          </p:val>
                                        </p:tav>
                                        <p:tav tm="100000">
                                          <p:val>
                                            <p:strVal val="#ppt_y"/>
                                          </p:val>
                                        </p:tav>
                                      </p:tavLst>
                                    </p:anim>
                                    <p:animEffect transition="in" filter="fade">
                                      <p:cBhvr>
                                        <p:cTn id="25" dur="1000" decel="50000">
                                          <p:stCondLst>
                                            <p:cond delay="0"/>
                                          </p:stCondLst>
                                        </p:cTn>
                                        <p:tgtEl>
                                          <p:spTgt spid="4"/>
                                        </p:tgtEl>
                                      </p:cBhvr>
                                    </p:animEffect>
                                  </p:childTnLst>
                                </p:cTn>
                              </p:par>
                            </p:childTnLst>
                          </p:cTn>
                        </p:par>
                        <p:par>
                          <p:cTn id="26" fill="hold">
                            <p:stCondLst>
                              <p:cond delay="2000"/>
                            </p:stCondLst>
                            <p:childTnLst>
                              <p:par>
                                <p:cTn id="27" presetID="25" presetClass="entr" presetSubtype="0" fill="hold" grpId="0" nodeType="afterEffect">
                                  <p:stCondLst>
                                    <p:cond delay="0"/>
                                  </p:stCondLst>
                                  <p:childTnLst>
                                    <p:set>
                                      <p:cBhvr>
                                        <p:cTn id="28" dur="1" fill="hold">
                                          <p:stCondLst>
                                            <p:cond delay="0"/>
                                          </p:stCondLst>
                                        </p:cTn>
                                        <p:tgtEl>
                                          <p:spTgt spid="8"/>
                                        </p:tgtEl>
                                        <p:attrNameLst>
                                          <p:attrName>style.visibility</p:attrName>
                                        </p:attrNameLst>
                                      </p:cBhvr>
                                      <p:to>
                                        <p:strVal val="visible"/>
                                      </p:to>
                                    </p:set>
                                    <p:anim calcmode="lin" valueType="num">
                                      <p:cBhvr>
                                        <p:cTn id="29" dur="500" decel="50000" fill="hold">
                                          <p:stCondLst>
                                            <p:cond delay="0"/>
                                          </p:stCondLst>
                                        </p:cTn>
                                        <p:tgtEl>
                                          <p:spTgt spid="8"/>
                                        </p:tgtEl>
                                        <p:attrNameLst>
                                          <p:attrName>style.rotation</p:attrName>
                                        </p:attrNameLst>
                                      </p:cBhvr>
                                      <p:tavLst>
                                        <p:tav tm="0">
                                          <p:val>
                                            <p:fltVal val="-90"/>
                                          </p:val>
                                        </p:tav>
                                        <p:tav tm="100000">
                                          <p:val>
                                            <p:fltVal val="0"/>
                                          </p:val>
                                        </p:tav>
                                      </p:tavLst>
                                    </p:anim>
                                    <p:anim calcmode="lin" valueType="num">
                                      <p:cBhvr>
                                        <p:cTn id="30" dur="500" decel="50000" fill="hold">
                                          <p:stCondLst>
                                            <p:cond delay="0"/>
                                          </p:stCondLst>
                                        </p:cTn>
                                        <p:tgtEl>
                                          <p:spTgt spid="8"/>
                                        </p:tgtEl>
                                        <p:attrNameLst>
                                          <p:attrName>ppt_w</p:attrName>
                                        </p:attrNameLst>
                                      </p:cBhvr>
                                      <p:tavLst>
                                        <p:tav tm="0">
                                          <p:val>
                                            <p:strVal val="#ppt_w"/>
                                          </p:val>
                                        </p:tav>
                                        <p:tav tm="100000">
                                          <p:val>
                                            <p:strVal val="#ppt_w*.05"/>
                                          </p:val>
                                        </p:tav>
                                      </p:tavLst>
                                    </p:anim>
                                    <p:anim calcmode="lin" valueType="num">
                                      <p:cBhvr>
                                        <p:cTn id="31" dur="500" accel="50000" fill="hold">
                                          <p:stCondLst>
                                            <p:cond delay="500"/>
                                          </p:stCondLst>
                                        </p:cTn>
                                        <p:tgtEl>
                                          <p:spTgt spid="8"/>
                                        </p:tgtEl>
                                        <p:attrNameLst>
                                          <p:attrName>ppt_w</p:attrName>
                                        </p:attrNameLst>
                                      </p:cBhvr>
                                      <p:tavLst>
                                        <p:tav tm="0">
                                          <p:val>
                                            <p:strVal val="#ppt_w*.05"/>
                                          </p:val>
                                        </p:tav>
                                        <p:tav tm="100000">
                                          <p:val>
                                            <p:strVal val="#ppt_w"/>
                                          </p:val>
                                        </p:tav>
                                      </p:tavLst>
                                    </p:anim>
                                    <p:anim calcmode="lin" valueType="num">
                                      <p:cBhvr>
                                        <p:cTn id="32" dur="1000" fill="hold"/>
                                        <p:tgtEl>
                                          <p:spTgt spid="8"/>
                                        </p:tgtEl>
                                        <p:attrNameLst>
                                          <p:attrName>ppt_h</p:attrName>
                                        </p:attrNameLst>
                                      </p:cBhvr>
                                      <p:tavLst>
                                        <p:tav tm="0">
                                          <p:val>
                                            <p:strVal val="#ppt_h"/>
                                          </p:val>
                                        </p:tav>
                                        <p:tav tm="100000">
                                          <p:val>
                                            <p:strVal val="#ppt_h"/>
                                          </p:val>
                                        </p:tav>
                                      </p:tavLst>
                                    </p:anim>
                                    <p:anim calcmode="lin" valueType="num">
                                      <p:cBhvr>
                                        <p:cTn id="33" dur="500" decel="50000" fill="hold">
                                          <p:stCondLst>
                                            <p:cond delay="0"/>
                                          </p:stCondLst>
                                        </p:cTn>
                                        <p:tgtEl>
                                          <p:spTgt spid="8"/>
                                        </p:tgtEl>
                                        <p:attrNameLst>
                                          <p:attrName>ppt_x</p:attrName>
                                        </p:attrNameLst>
                                      </p:cBhvr>
                                      <p:tavLst>
                                        <p:tav tm="0">
                                          <p:val>
                                            <p:strVal val="#ppt_x+.4"/>
                                          </p:val>
                                        </p:tav>
                                        <p:tav tm="100000">
                                          <p:val>
                                            <p:strVal val="#ppt_x"/>
                                          </p:val>
                                        </p:tav>
                                      </p:tavLst>
                                    </p:anim>
                                    <p:anim calcmode="lin" valueType="num">
                                      <p:cBhvr>
                                        <p:cTn id="34" dur="500" decel="50000" fill="hold">
                                          <p:stCondLst>
                                            <p:cond delay="0"/>
                                          </p:stCondLst>
                                        </p:cTn>
                                        <p:tgtEl>
                                          <p:spTgt spid="8"/>
                                        </p:tgtEl>
                                        <p:attrNameLst>
                                          <p:attrName>ppt_y</p:attrName>
                                        </p:attrNameLst>
                                      </p:cBhvr>
                                      <p:tavLst>
                                        <p:tav tm="0">
                                          <p:val>
                                            <p:strVal val="#ppt_y-.2"/>
                                          </p:val>
                                        </p:tav>
                                        <p:tav tm="100000">
                                          <p:val>
                                            <p:strVal val="#ppt_y+.1"/>
                                          </p:val>
                                        </p:tav>
                                      </p:tavLst>
                                    </p:anim>
                                    <p:anim calcmode="lin" valueType="num">
                                      <p:cBhvr>
                                        <p:cTn id="35" dur="500" accel="50000" fill="hold">
                                          <p:stCondLst>
                                            <p:cond delay="500"/>
                                          </p:stCondLst>
                                        </p:cTn>
                                        <p:tgtEl>
                                          <p:spTgt spid="8"/>
                                        </p:tgtEl>
                                        <p:attrNameLst>
                                          <p:attrName>ppt_y</p:attrName>
                                        </p:attrNameLst>
                                      </p:cBhvr>
                                      <p:tavLst>
                                        <p:tav tm="0">
                                          <p:val>
                                            <p:strVal val="#ppt_y+.1"/>
                                          </p:val>
                                        </p:tav>
                                        <p:tav tm="100000">
                                          <p:val>
                                            <p:strVal val="#ppt_y"/>
                                          </p:val>
                                        </p:tav>
                                      </p:tavLst>
                                    </p:anim>
                                    <p:animEffect transition="in" filter="fade">
                                      <p:cBhvr>
                                        <p:cTn id="36" dur="1000" decel="50000">
                                          <p:stCondLst>
                                            <p:cond delay="0"/>
                                          </p:stCondLst>
                                        </p:cTn>
                                        <p:tgtEl>
                                          <p:spTgt spid="8"/>
                                        </p:tgtEl>
                                      </p:cBhvr>
                                    </p:animEffect>
                                  </p:childTnLst>
                                </p:cTn>
                              </p:par>
                            </p:childTnLst>
                          </p:cTn>
                        </p:par>
                        <p:par>
                          <p:cTn id="37" fill="hold">
                            <p:stCondLst>
                              <p:cond delay="3000"/>
                            </p:stCondLst>
                            <p:childTnLst>
                              <p:par>
                                <p:cTn id="38" presetID="25" presetClass="entr" presetSubtype="0" fill="hold" nodeType="afterEffect">
                                  <p:stCondLst>
                                    <p:cond delay="0"/>
                                  </p:stCondLst>
                                  <p:childTnLst>
                                    <p:set>
                                      <p:cBhvr>
                                        <p:cTn id="39" dur="1" fill="hold">
                                          <p:stCondLst>
                                            <p:cond delay="0"/>
                                          </p:stCondLst>
                                        </p:cTn>
                                        <p:tgtEl>
                                          <p:spTgt spid="7"/>
                                        </p:tgtEl>
                                        <p:attrNameLst>
                                          <p:attrName>style.visibility</p:attrName>
                                        </p:attrNameLst>
                                      </p:cBhvr>
                                      <p:to>
                                        <p:strVal val="visible"/>
                                      </p:to>
                                    </p:set>
                                    <p:anim calcmode="lin" valueType="num">
                                      <p:cBhvr>
                                        <p:cTn id="40" dur="500" decel="50000" fill="hold">
                                          <p:stCondLst>
                                            <p:cond delay="0"/>
                                          </p:stCondLst>
                                        </p:cTn>
                                        <p:tgtEl>
                                          <p:spTgt spid="7"/>
                                        </p:tgtEl>
                                        <p:attrNameLst>
                                          <p:attrName>style.rotation</p:attrName>
                                        </p:attrNameLst>
                                      </p:cBhvr>
                                      <p:tavLst>
                                        <p:tav tm="0">
                                          <p:val>
                                            <p:fltVal val="-90"/>
                                          </p:val>
                                        </p:tav>
                                        <p:tav tm="100000">
                                          <p:val>
                                            <p:fltVal val="0"/>
                                          </p:val>
                                        </p:tav>
                                      </p:tavLst>
                                    </p:anim>
                                    <p:anim calcmode="lin" valueType="num">
                                      <p:cBhvr>
                                        <p:cTn id="41" dur="500" decel="50000" fill="hold">
                                          <p:stCondLst>
                                            <p:cond delay="0"/>
                                          </p:stCondLst>
                                        </p:cTn>
                                        <p:tgtEl>
                                          <p:spTgt spid="7"/>
                                        </p:tgtEl>
                                        <p:attrNameLst>
                                          <p:attrName>ppt_w</p:attrName>
                                        </p:attrNameLst>
                                      </p:cBhvr>
                                      <p:tavLst>
                                        <p:tav tm="0">
                                          <p:val>
                                            <p:strVal val="#ppt_w"/>
                                          </p:val>
                                        </p:tav>
                                        <p:tav tm="100000">
                                          <p:val>
                                            <p:strVal val="#ppt_w*.05"/>
                                          </p:val>
                                        </p:tav>
                                      </p:tavLst>
                                    </p:anim>
                                    <p:anim calcmode="lin" valueType="num">
                                      <p:cBhvr>
                                        <p:cTn id="42" dur="500" accel="50000" fill="hold">
                                          <p:stCondLst>
                                            <p:cond delay="500"/>
                                          </p:stCondLst>
                                        </p:cTn>
                                        <p:tgtEl>
                                          <p:spTgt spid="7"/>
                                        </p:tgtEl>
                                        <p:attrNameLst>
                                          <p:attrName>ppt_w</p:attrName>
                                        </p:attrNameLst>
                                      </p:cBhvr>
                                      <p:tavLst>
                                        <p:tav tm="0">
                                          <p:val>
                                            <p:strVal val="#ppt_w*.05"/>
                                          </p:val>
                                        </p:tav>
                                        <p:tav tm="100000">
                                          <p:val>
                                            <p:strVal val="#ppt_w"/>
                                          </p:val>
                                        </p:tav>
                                      </p:tavLst>
                                    </p:anim>
                                    <p:anim calcmode="lin" valueType="num">
                                      <p:cBhvr>
                                        <p:cTn id="43" dur="1000" fill="hold"/>
                                        <p:tgtEl>
                                          <p:spTgt spid="7"/>
                                        </p:tgtEl>
                                        <p:attrNameLst>
                                          <p:attrName>ppt_h</p:attrName>
                                        </p:attrNameLst>
                                      </p:cBhvr>
                                      <p:tavLst>
                                        <p:tav tm="0">
                                          <p:val>
                                            <p:strVal val="#ppt_h"/>
                                          </p:val>
                                        </p:tav>
                                        <p:tav tm="100000">
                                          <p:val>
                                            <p:strVal val="#ppt_h"/>
                                          </p:val>
                                        </p:tav>
                                      </p:tavLst>
                                    </p:anim>
                                    <p:anim calcmode="lin" valueType="num">
                                      <p:cBhvr>
                                        <p:cTn id="44" dur="500" decel="50000" fill="hold">
                                          <p:stCondLst>
                                            <p:cond delay="0"/>
                                          </p:stCondLst>
                                        </p:cTn>
                                        <p:tgtEl>
                                          <p:spTgt spid="7"/>
                                        </p:tgtEl>
                                        <p:attrNameLst>
                                          <p:attrName>ppt_x</p:attrName>
                                        </p:attrNameLst>
                                      </p:cBhvr>
                                      <p:tavLst>
                                        <p:tav tm="0">
                                          <p:val>
                                            <p:strVal val="#ppt_x+.4"/>
                                          </p:val>
                                        </p:tav>
                                        <p:tav tm="100000">
                                          <p:val>
                                            <p:strVal val="#ppt_x"/>
                                          </p:val>
                                        </p:tav>
                                      </p:tavLst>
                                    </p:anim>
                                    <p:anim calcmode="lin" valueType="num">
                                      <p:cBhvr>
                                        <p:cTn id="45" dur="500" decel="50000" fill="hold">
                                          <p:stCondLst>
                                            <p:cond delay="0"/>
                                          </p:stCondLst>
                                        </p:cTn>
                                        <p:tgtEl>
                                          <p:spTgt spid="7"/>
                                        </p:tgtEl>
                                        <p:attrNameLst>
                                          <p:attrName>ppt_y</p:attrName>
                                        </p:attrNameLst>
                                      </p:cBhvr>
                                      <p:tavLst>
                                        <p:tav tm="0">
                                          <p:val>
                                            <p:strVal val="#ppt_y-.2"/>
                                          </p:val>
                                        </p:tav>
                                        <p:tav tm="100000">
                                          <p:val>
                                            <p:strVal val="#ppt_y+.1"/>
                                          </p:val>
                                        </p:tav>
                                      </p:tavLst>
                                    </p:anim>
                                    <p:anim calcmode="lin" valueType="num">
                                      <p:cBhvr>
                                        <p:cTn id="46" dur="500" accel="50000" fill="hold">
                                          <p:stCondLst>
                                            <p:cond delay="500"/>
                                          </p:stCondLst>
                                        </p:cTn>
                                        <p:tgtEl>
                                          <p:spTgt spid="7"/>
                                        </p:tgtEl>
                                        <p:attrNameLst>
                                          <p:attrName>ppt_y</p:attrName>
                                        </p:attrNameLst>
                                      </p:cBhvr>
                                      <p:tavLst>
                                        <p:tav tm="0">
                                          <p:val>
                                            <p:strVal val="#ppt_y+.1"/>
                                          </p:val>
                                        </p:tav>
                                        <p:tav tm="100000">
                                          <p:val>
                                            <p:strVal val="#ppt_y"/>
                                          </p:val>
                                        </p:tav>
                                      </p:tavLst>
                                    </p:anim>
                                    <p:animEffect transition="in" filter="fade">
                                      <p:cBhvr>
                                        <p:cTn id="47" dur="1000" decel="50000">
                                          <p:stCondLst>
                                            <p:cond delay="0"/>
                                          </p:stCondLst>
                                        </p:cTn>
                                        <p:tgtEl>
                                          <p:spTgt spid="7"/>
                                        </p:tgtEl>
                                      </p:cBhvr>
                                    </p:animEffect>
                                  </p:childTnLst>
                                </p:cTn>
                              </p:par>
                            </p:childTnLst>
                          </p:cTn>
                        </p:par>
                        <p:par>
                          <p:cTn id="48" fill="hold">
                            <p:stCondLst>
                              <p:cond delay="4000"/>
                            </p:stCondLst>
                            <p:childTnLst>
                              <p:par>
                                <p:cTn id="49" presetID="25" presetClass="entr" presetSubtype="0" fill="hold" grpId="0" nodeType="afterEffect">
                                  <p:stCondLst>
                                    <p:cond delay="0"/>
                                  </p:stCondLst>
                                  <p:childTnLst>
                                    <p:set>
                                      <p:cBhvr>
                                        <p:cTn id="50" dur="1" fill="hold">
                                          <p:stCondLst>
                                            <p:cond delay="0"/>
                                          </p:stCondLst>
                                        </p:cTn>
                                        <p:tgtEl>
                                          <p:spTgt spid="10"/>
                                        </p:tgtEl>
                                        <p:attrNameLst>
                                          <p:attrName>style.visibility</p:attrName>
                                        </p:attrNameLst>
                                      </p:cBhvr>
                                      <p:to>
                                        <p:strVal val="visible"/>
                                      </p:to>
                                    </p:set>
                                    <p:anim calcmode="lin" valueType="num">
                                      <p:cBhvr>
                                        <p:cTn id="51" dur="500" decel="50000" fill="hold">
                                          <p:stCondLst>
                                            <p:cond delay="0"/>
                                          </p:stCondLst>
                                        </p:cTn>
                                        <p:tgtEl>
                                          <p:spTgt spid="10"/>
                                        </p:tgtEl>
                                        <p:attrNameLst>
                                          <p:attrName>style.rotation</p:attrName>
                                        </p:attrNameLst>
                                      </p:cBhvr>
                                      <p:tavLst>
                                        <p:tav tm="0">
                                          <p:val>
                                            <p:fltVal val="-90"/>
                                          </p:val>
                                        </p:tav>
                                        <p:tav tm="100000">
                                          <p:val>
                                            <p:fltVal val="0"/>
                                          </p:val>
                                        </p:tav>
                                      </p:tavLst>
                                    </p:anim>
                                    <p:anim calcmode="lin" valueType="num">
                                      <p:cBhvr>
                                        <p:cTn id="52" dur="500" decel="50000" fill="hold">
                                          <p:stCondLst>
                                            <p:cond delay="0"/>
                                          </p:stCondLst>
                                        </p:cTn>
                                        <p:tgtEl>
                                          <p:spTgt spid="10"/>
                                        </p:tgtEl>
                                        <p:attrNameLst>
                                          <p:attrName>ppt_w</p:attrName>
                                        </p:attrNameLst>
                                      </p:cBhvr>
                                      <p:tavLst>
                                        <p:tav tm="0">
                                          <p:val>
                                            <p:strVal val="#ppt_w"/>
                                          </p:val>
                                        </p:tav>
                                        <p:tav tm="100000">
                                          <p:val>
                                            <p:strVal val="#ppt_w*.05"/>
                                          </p:val>
                                        </p:tav>
                                      </p:tavLst>
                                    </p:anim>
                                    <p:anim calcmode="lin" valueType="num">
                                      <p:cBhvr>
                                        <p:cTn id="53" dur="500" accel="50000" fill="hold">
                                          <p:stCondLst>
                                            <p:cond delay="500"/>
                                          </p:stCondLst>
                                        </p:cTn>
                                        <p:tgtEl>
                                          <p:spTgt spid="10"/>
                                        </p:tgtEl>
                                        <p:attrNameLst>
                                          <p:attrName>ppt_w</p:attrName>
                                        </p:attrNameLst>
                                      </p:cBhvr>
                                      <p:tavLst>
                                        <p:tav tm="0">
                                          <p:val>
                                            <p:strVal val="#ppt_w*.05"/>
                                          </p:val>
                                        </p:tav>
                                        <p:tav tm="100000">
                                          <p:val>
                                            <p:strVal val="#ppt_w"/>
                                          </p:val>
                                        </p:tav>
                                      </p:tavLst>
                                    </p:anim>
                                    <p:anim calcmode="lin" valueType="num">
                                      <p:cBhvr>
                                        <p:cTn id="54" dur="1000" fill="hold"/>
                                        <p:tgtEl>
                                          <p:spTgt spid="10"/>
                                        </p:tgtEl>
                                        <p:attrNameLst>
                                          <p:attrName>ppt_h</p:attrName>
                                        </p:attrNameLst>
                                      </p:cBhvr>
                                      <p:tavLst>
                                        <p:tav tm="0">
                                          <p:val>
                                            <p:strVal val="#ppt_h"/>
                                          </p:val>
                                        </p:tav>
                                        <p:tav tm="100000">
                                          <p:val>
                                            <p:strVal val="#ppt_h"/>
                                          </p:val>
                                        </p:tav>
                                      </p:tavLst>
                                    </p:anim>
                                    <p:anim calcmode="lin" valueType="num">
                                      <p:cBhvr>
                                        <p:cTn id="55" dur="500" decel="50000" fill="hold">
                                          <p:stCondLst>
                                            <p:cond delay="0"/>
                                          </p:stCondLst>
                                        </p:cTn>
                                        <p:tgtEl>
                                          <p:spTgt spid="10"/>
                                        </p:tgtEl>
                                        <p:attrNameLst>
                                          <p:attrName>ppt_x</p:attrName>
                                        </p:attrNameLst>
                                      </p:cBhvr>
                                      <p:tavLst>
                                        <p:tav tm="0">
                                          <p:val>
                                            <p:strVal val="#ppt_x+.4"/>
                                          </p:val>
                                        </p:tav>
                                        <p:tav tm="100000">
                                          <p:val>
                                            <p:strVal val="#ppt_x"/>
                                          </p:val>
                                        </p:tav>
                                      </p:tavLst>
                                    </p:anim>
                                    <p:anim calcmode="lin" valueType="num">
                                      <p:cBhvr>
                                        <p:cTn id="56" dur="500" decel="50000" fill="hold">
                                          <p:stCondLst>
                                            <p:cond delay="0"/>
                                          </p:stCondLst>
                                        </p:cTn>
                                        <p:tgtEl>
                                          <p:spTgt spid="10"/>
                                        </p:tgtEl>
                                        <p:attrNameLst>
                                          <p:attrName>ppt_y</p:attrName>
                                        </p:attrNameLst>
                                      </p:cBhvr>
                                      <p:tavLst>
                                        <p:tav tm="0">
                                          <p:val>
                                            <p:strVal val="#ppt_y-.2"/>
                                          </p:val>
                                        </p:tav>
                                        <p:tav tm="100000">
                                          <p:val>
                                            <p:strVal val="#ppt_y+.1"/>
                                          </p:val>
                                        </p:tav>
                                      </p:tavLst>
                                    </p:anim>
                                    <p:anim calcmode="lin" valueType="num">
                                      <p:cBhvr>
                                        <p:cTn id="57" dur="500" accel="50000" fill="hold">
                                          <p:stCondLst>
                                            <p:cond delay="500"/>
                                          </p:stCondLst>
                                        </p:cTn>
                                        <p:tgtEl>
                                          <p:spTgt spid="10"/>
                                        </p:tgtEl>
                                        <p:attrNameLst>
                                          <p:attrName>ppt_y</p:attrName>
                                        </p:attrNameLst>
                                      </p:cBhvr>
                                      <p:tavLst>
                                        <p:tav tm="0">
                                          <p:val>
                                            <p:strVal val="#ppt_y+.1"/>
                                          </p:val>
                                        </p:tav>
                                        <p:tav tm="100000">
                                          <p:val>
                                            <p:strVal val="#ppt_y"/>
                                          </p:val>
                                        </p:tav>
                                      </p:tavLst>
                                    </p:anim>
                                    <p:animEffect transition="in" filter="fade">
                                      <p:cBhvr>
                                        <p:cTn id="58" dur="1000" decel="50000">
                                          <p:stCondLst>
                                            <p:cond delay="0"/>
                                          </p:stCondLst>
                                        </p:cTn>
                                        <p:tgtEl>
                                          <p:spTgt spid="10"/>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5" grpId="0" animBg="1"/>
      <p:bldP spid="8" grpId="0" animBg="1"/>
      <p:bldP spid="10" grpId="0" animBg="1"/>
    </p:bldLst>
  </p:timing>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p:cNvPicPr>
            <a:picLocks noChangeAspect="1"/>
          </p:cNvPicPr>
          <p:nvPr/>
        </p:nvPicPr>
        <p:blipFill>
          <a:blip r:embed="rId2" cstate="print">
            <a:extLst>
              <a:ext uri="{BEBA8EAE-BF5A-486C-A8C5-ECC9F3942E4B}">
                <a14:imgProps xmlns:a14="http://schemas.microsoft.com/office/drawing/2010/main">
                  <a14:imgLayer r:embed="rId3">
                    <a14:imgEffect>
                      <a14:brightnessContrast bright="20000" contrast="-40000"/>
                    </a14:imgEffect>
                  </a14:imgLayer>
                </a14:imgProps>
              </a:ext>
              <a:ext uri="{28A0092B-C50C-407E-A947-70E740481C1C}">
                <a14:useLocalDpi xmlns:a14="http://schemas.microsoft.com/office/drawing/2010/main" val="0"/>
              </a:ext>
            </a:extLst>
          </a:blip>
          <a:stretch>
            <a:fillRect/>
          </a:stretch>
        </p:blipFill>
        <p:spPr>
          <a:xfrm>
            <a:off x="0" y="0"/>
            <a:ext cx="12192000" cy="6858000"/>
          </a:xfrm>
          <a:prstGeom prst="rect">
            <a:avLst/>
          </a:prstGeom>
        </p:spPr>
      </p:pic>
      <p:pic>
        <p:nvPicPr>
          <p:cNvPr id="4" name="Picture 3"/>
          <p:cNvPicPr>
            <a:picLocks noChangeAspect="1"/>
          </p:cNvPicPr>
          <p:nvPr/>
        </p:nvPicPr>
        <p:blipFill>
          <a:blip r:embed="rId4"/>
          <a:stretch>
            <a:fillRect/>
          </a:stretch>
        </p:blipFill>
        <p:spPr>
          <a:xfrm>
            <a:off x="59821" y="0"/>
            <a:ext cx="12132179" cy="6799439"/>
          </a:xfrm>
          <a:prstGeom prst="rect">
            <a:avLst/>
          </a:prstGeom>
        </p:spPr>
      </p:pic>
    </p:spTree>
    <p:extLst>
      <p:ext uri="{BB962C8B-B14F-4D97-AF65-F5344CB8AC3E}">
        <p14:creationId xmlns:p14="http://schemas.microsoft.com/office/powerpoint/2010/main" val="504349956"/>
      </p:ext>
    </p:extLst>
  </p:cSld>
  <p:clrMapOvr>
    <a:masterClrMapping/>
  </p:clrMapOvr>
  <mc:AlternateContent xmlns:mc="http://schemas.openxmlformats.org/markup-compatibility/2006" xmlns:p15="http://schemas.microsoft.com/office/powerpoint/2012/main">
    <mc:Choice Requires="p15">
      <p:transition xmlns:p14="http://schemas.microsoft.com/office/powerpoint/2010/main" spd="slow" p14:dur="2000">
        <p15:prstTrans prst="fallOver"/>
      </p:transition>
    </mc:Choice>
    <mc:Fallback xmlns="">
      <p:transition spd="slow">
        <p:fade/>
      </p:transition>
    </mc:Fallback>
  </mc:AlternateContent>
  <p:timing>
    <p:tnLst>
      <p:par>
        <p:cTn id="1" dur="indefinite" restart="never" nodeType="tmRoot"/>
      </p:par>
    </p:tnLst>
  </p:timing>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0" y="290557"/>
            <a:ext cx="12192000" cy="6858000"/>
          </a:xfrm>
          <a:prstGeom prst="rect">
            <a:avLst/>
          </a:prstGeom>
        </p:spPr>
      </p:pic>
      <p:pic>
        <p:nvPicPr>
          <p:cNvPr id="4" name="Picture 3"/>
          <p:cNvPicPr>
            <a:picLocks noChangeAspect="1"/>
          </p:cNvPicPr>
          <p:nvPr/>
        </p:nvPicPr>
        <p:blipFill rotWithShape="1">
          <a:blip r:embed="rId3"/>
          <a:srcRect r="7904"/>
          <a:stretch/>
        </p:blipFill>
        <p:spPr>
          <a:xfrm>
            <a:off x="5674408" y="290557"/>
            <a:ext cx="6110244" cy="6221338"/>
          </a:xfrm>
          <a:prstGeom prst="rect">
            <a:avLst/>
          </a:prstGeom>
        </p:spPr>
      </p:pic>
      <p:pic>
        <p:nvPicPr>
          <p:cNvPr id="5" name="Picture 4"/>
          <p:cNvPicPr>
            <a:picLocks noChangeAspect="1"/>
          </p:cNvPicPr>
          <p:nvPr/>
        </p:nvPicPr>
        <p:blipFill>
          <a:blip r:embed="rId4"/>
          <a:stretch>
            <a:fillRect/>
          </a:stretch>
        </p:blipFill>
        <p:spPr>
          <a:xfrm>
            <a:off x="384562" y="290557"/>
            <a:ext cx="4614728" cy="3281585"/>
          </a:xfrm>
          <a:prstGeom prst="rect">
            <a:avLst/>
          </a:prstGeom>
        </p:spPr>
      </p:pic>
    </p:spTree>
    <p:extLst>
      <p:ext uri="{BB962C8B-B14F-4D97-AF65-F5344CB8AC3E}">
        <p14:creationId xmlns:p14="http://schemas.microsoft.com/office/powerpoint/2010/main" val="1207982954"/>
      </p:ext>
    </p:extLst>
  </p:cSld>
  <p:clrMapOvr>
    <a:masterClrMapping/>
  </p:clrMapOvr>
  <mc:AlternateContent xmlns:mc="http://schemas.openxmlformats.org/markup-compatibility/2006" xmlns:p14="http://schemas.microsoft.com/office/powerpoint/2010/main">
    <mc:Choice Requires="p14">
      <p:transition spd="slow" p14:dur="1250">
        <p14:flip dir="r"/>
      </p:transition>
    </mc:Choice>
    <mc:Fallback xmlns="">
      <p:transition spd="slow">
        <p:fade/>
      </p:transition>
    </mc:Fallback>
  </mc:AlternateContent>
  <p:timing>
    <p:tnLst>
      <p:par>
        <p:cTn id="1" dur="indefinite" restart="never" nodeType="tmRoot"/>
      </p:par>
    </p:tnLst>
  </p:timing>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3"/>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0" y="0"/>
            <a:ext cx="12192001" cy="6858000"/>
          </a:xfrm>
          <a:prstGeom prst="rect">
            <a:avLst/>
          </a:prstGeom>
        </p:spPr>
      </p:pic>
      <p:sp>
        <p:nvSpPr>
          <p:cNvPr id="2" name="Rectangle 1"/>
          <p:cNvSpPr/>
          <p:nvPr/>
        </p:nvSpPr>
        <p:spPr>
          <a:xfrm>
            <a:off x="286434" y="980667"/>
            <a:ext cx="11619131" cy="5478423"/>
          </a:xfrm>
          <a:prstGeom prst="rect">
            <a:avLst/>
          </a:prstGeom>
          <a:ln w="28575"/>
          <a:effectLst>
            <a:outerShdw blurRad="76200" dir="13500000" sy="23000" kx="1200000" algn="br" rotWithShape="0">
              <a:prstClr val="black">
                <a:alpha val="20000"/>
              </a:prstClr>
            </a:outerShdw>
          </a:effectLst>
        </p:spPr>
        <p:style>
          <a:lnRef idx="2">
            <a:schemeClr val="accent1"/>
          </a:lnRef>
          <a:fillRef idx="1">
            <a:schemeClr val="lt1"/>
          </a:fillRef>
          <a:effectRef idx="0">
            <a:schemeClr val="accent1"/>
          </a:effectRef>
          <a:fontRef idx="minor">
            <a:schemeClr val="dk1"/>
          </a:fontRef>
        </p:style>
        <p:txBody>
          <a:bodyPr wrap="square">
            <a:spAutoFit/>
          </a:bodyPr>
          <a:lstStyle/>
          <a:p>
            <a:pPr algn="r" rtl="1"/>
            <a:r>
              <a:rPr lang="ar-EG" sz="2800" b="1" u="sng" dirty="0" smtClean="0">
                <a:solidFill>
                  <a:srgbClr val="FF0000"/>
                </a:solidFill>
              </a:rPr>
              <a:t>اقرأ، ثم أجب </a:t>
            </a:r>
            <a:r>
              <a:rPr lang="ar-EG" sz="2800" dirty="0" smtClean="0"/>
              <a:t>:</a:t>
            </a:r>
          </a:p>
          <a:p>
            <a:pPr algn="r" rtl="1">
              <a:lnSpc>
                <a:spcPct val="115000"/>
              </a:lnSpc>
              <a:spcAft>
                <a:spcPts val="1000"/>
              </a:spcAft>
            </a:pPr>
            <a:r>
              <a:rPr lang="ar-SA" sz="2800" dirty="0">
                <a:latin typeface="Calibri" panose="020F0502020204030204" pitchFamily="34" charset="0"/>
                <a:ea typeface="SimSun" panose="02010600030101010101" pitchFamily="2" charset="-122"/>
              </a:rPr>
              <a:t>« في سنة ٢٠٦١م خطا الإنسان أكبر خطوة في سبيل فض طلاسم الطاقة، فقد تمكنت عالمة الطبيعة الإندونيسية (تيماوا ) من تحطيم النيوترون وهي قلب النواة في الذرة وأسرارها. وكانت الطاقة الناتجة من العظم لدرجة أن الجزيرة التي أجريت عليها التجربة اختفت في المحيط مع أن كمية المادة التي فجرتها (تيماوا) كانت أصغر من رأس دبوس .. ومعنى هذا أن نصف قرص أسبرين إذا تم تفجير ما فيه من نيوترونات يمكن أن يشق الكرة الأرضية نصفين كما نشق نحن برتقالة على الغداء أو يمزقها إلى عدة أقمار صغيرة تدور في الفضاء وكانت المشكلة هي كيفية التحكم في هذه الطاقة واستئناسها ... في دفع صاروخ أو إدارة محرك أو تسخين فرن. فشلت كل التجارب في ترويض هذا المارد الجديد في كل مرة ينفجر لحسابه الخاص لا لحسابنا .. ويترك خلفه حفرة في حجم صحراء الأريزونا ... واقترح العالم التركى ( عصمت أغا) توجيه قذيفة من هذا الديناميت الجديد لنسف الغلاف الجوى لكوكب الزهرة حتى يمكن رؤية سطح الكوكب الغامض الذي اختلفت فيه الأقوال وما زال هذا الاقتراح قيد البحث » .</a:t>
            </a:r>
            <a:endParaRPr lang="en-US" sz="2800" dirty="0">
              <a:effectLst/>
              <a:latin typeface="Calibri" panose="020F0502020204030204" pitchFamily="34" charset="0"/>
              <a:ea typeface="SimSun" panose="02010600030101010101" pitchFamily="2" charset="-122"/>
              <a:cs typeface="Arial" panose="020B0604020202020204" pitchFamily="34" charset="0"/>
            </a:endParaRPr>
          </a:p>
        </p:txBody>
      </p:sp>
      <p:sp>
        <p:nvSpPr>
          <p:cNvPr id="3" name="Rectangle 2"/>
          <p:cNvSpPr/>
          <p:nvPr/>
        </p:nvSpPr>
        <p:spPr>
          <a:xfrm>
            <a:off x="4242361" y="146461"/>
            <a:ext cx="2941831" cy="523220"/>
          </a:xfrm>
          <a:prstGeom prst="rect">
            <a:avLst/>
          </a:prstGeom>
          <a:solidFill>
            <a:srgbClr val="FFFF99"/>
          </a:solidFill>
          <a:ln>
            <a:solidFill>
              <a:srgbClr val="00B050"/>
            </a:solidFill>
          </a:ln>
        </p:spPr>
        <p:txBody>
          <a:bodyPr wrap="none">
            <a:spAutoFit/>
          </a:bodyPr>
          <a:lstStyle/>
          <a:p>
            <a:r>
              <a:rPr lang="ar-EG" sz="2800" dirty="0">
                <a:solidFill>
                  <a:prstClr val="black"/>
                </a:solidFill>
                <a:latin typeface="Calibri" panose="020F0502020204030204" pitchFamily="34" charset="0"/>
                <a:cs typeface="Calibri" panose="020F0502020204030204" pitchFamily="34" charset="0"/>
              </a:rPr>
              <a:t>أسئلة متحررة المحتوى </a:t>
            </a:r>
            <a:endParaRPr lang="en-US" dirty="0">
              <a:latin typeface="Calibri" panose="020F0502020204030204" pitchFamily="34" charset="0"/>
              <a:cs typeface="Calibri" panose="020F0502020204030204" pitchFamily="34" charset="0"/>
            </a:endParaRPr>
          </a:p>
        </p:txBody>
      </p:sp>
    </p:spTree>
    <p:extLst>
      <p:ext uri="{BB962C8B-B14F-4D97-AF65-F5344CB8AC3E}">
        <p14:creationId xmlns:p14="http://schemas.microsoft.com/office/powerpoint/2010/main" val="637986418"/>
      </p:ext>
    </p:extLst>
  </p:cSld>
  <p:clrMapOvr>
    <a:masterClrMapping/>
  </p:clrMapOvr>
  <mc:AlternateContent xmlns:mc="http://schemas.openxmlformats.org/markup-compatibility/2006" xmlns:p15="http://schemas.microsoft.com/office/powerpoint/2012/main">
    <mc:Choice Requires="p15">
      <p:transition xmlns:p14="http://schemas.microsoft.com/office/powerpoint/2010/main" spd="slow" p14:dur="2000">
        <p15:prstTrans prst="fallOver"/>
      </p:transition>
    </mc:Choice>
    <mc:Fallback xmlns="">
      <p:transition spd="slow">
        <p:fade/>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6" presetClass="entr" presetSubtype="21" fill="hold" grpId="0" nodeType="clickEffect">
                                  <p:stCondLst>
                                    <p:cond delay="0"/>
                                  </p:stCondLst>
                                  <p:childTnLst>
                                    <p:set>
                                      <p:cBhvr>
                                        <p:cTn id="6" dur="1" fill="hold">
                                          <p:stCondLst>
                                            <p:cond delay="0"/>
                                          </p:stCondLst>
                                        </p:cTn>
                                        <p:tgtEl>
                                          <p:spTgt spid="2"/>
                                        </p:tgtEl>
                                        <p:attrNameLst>
                                          <p:attrName>style.visibility</p:attrName>
                                        </p:attrNameLst>
                                      </p:cBhvr>
                                      <p:to>
                                        <p:strVal val="visible"/>
                                      </p:to>
                                    </p:set>
                                    <p:animEffect transition="in" filter="barn(inVertical)">
                                      <p:cBhvr>
                                        <p:cTn id="7" dur="500"/>
                                        <p:tgtEl>
                                          <p:spTgt spid="2"/>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 grpId="0" animBg="1"/>
    </p:bld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6" name="Picture 5"/>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0" y="0"/>
            <a:ext cx="12192000" cy="6858000"/>
          </a:xfrm>
          <a:prstGeom prst="rect">
            <a:avLst/>
          </a:prstGeom>
        </p:spPr>
      </p:pic>
      <p:sp>
        <p:nvSpPr>
          <p:cNvPr id="2" name="Rectangle 1"/>
          <p:cNvSpPr/>
          <p:nvPr/>
        </p:nvSpPr>
        <p:spPr>
          <a:xfrm>
            <a:off x="1585957" y="416916"/>
            <a:ext cx="9601200" cy="4825937"/>
          </a:xfrm>
          <a:prstGeom prst="rect">
            <a:avLst/>
          </a:prstGeom>
          <a:ln w="38100"/>
        </p:spPr>
        <p:style>
          <a:lnRef idx="2">
            <a:schemeClr val="accent5"/>
          </a:lnRef>
          <a:fillRef idx="1">
            <a:schemeClr val="lt1"/>
          </a:fillRef>
          <a:effectRef idx="0">
            <a:schemeClr val="accent5"/>
          </a:effectRef>
          <a:fontRef idx="minor">
            <a:schemeClr val="dk1"/>
          </a:fontRef>
        </p:style>
        <p:txBody>
          <a:bodyPr wrap="square">
            <a:spAutoFit/>
          </a:bodyPr>
          <a:lstStyle/>
          <a:p>
            <a:pPr algn="r" rtl="1">
              <a:lnSpc>
                <a:spcPct val="115000"/>
              </a:lnSpc>
              <a:spcAft>
                <a:spcPts val="1000"/>
              </a:spcAft>
            </a:pPr>
            <a:r>
              <a:rPr lang="ar-SA" sz="2800" dirty="0">
                <a:latin typeface="Calibri" panose="020F0502020204030204" pitchFamily="34" charset="0"/>
                <a:ea typeface="SimSun" panose="02010600030101010101" pitchFamily="2" charset="-122"/>
              </a:rPr>
              <a:t>(أ) اختر الصواب مما بين القوسين لما يلي :</a:t>
            </a:r>
            <a:endParaRPr lang="en-US" sz="2800" dirty="0">
              <a:latin typeface="Calibri" panose="020F0502020204030204" pitchFamily="34" charset="0"/>
              <a:ea typeface="SimSun" panose="02010600030101010101" pitchFamily="2" charset="-122"/>
              <a:cs typeface="Arial" panose="020B0604020202020204" pitchFamily="34" charset="0"/>
            </a:endParaRPr>
          </a:p>
          <a:p>
            <a:pPr algn="r" rtl="1">
              <a:lnSpc>
                <a:spcPct val="115000"/>
              </a:lnSpc>
              <a:spcAft>
                <a:spcPts val="1000"/>
              </a:spcAft>
            </a:pPr>
            <a:r>
              <a:rPr lang="ar-SA" sz="2800" dirty="0">
                <a:latin typeface="Calibri" panose="020F0502020204030204" pitchFamily="34" charset="0"/>
                <a:ea typeface="SimSun" panose="02010600030101010101" pitchFamily="2" charset="-122"/>
              </a:rPr>
              <a:t>( ۱) مرادف «فض» :(إنهاء - كشف - نشر - تحليل ).</a:t>
            </a:r>
            <a:endParaRPr lang="en-US" sz="2800" dirty="0">
              <a:latin typeface="Calibri" panose="020F0502020204030204" pitchFamily="34" charset="0"/>
              <a:ea typeface="SimSun" panose="02010600030101010101" pitchFamily="2" charset="-122"/>
              <a:cs typeface="Arial" panose="020B0604020202020204" pitchFamily="34" charset="0"/>
            </a:endParaRPr>
          </a:p>
          <a:p>
            <a:pPr algn="r" rtl="1">
              <a:lnSpc>
                <a:spcPct val="115000"/>
              </a:lnSpc>
              <a:spcAft>
                <a:spcPts val="1000"/>
              </a:spcAft>
            </a:pPr>
            <a:r>
              <a:rPr lang="ar-SA" sz="2800" dirty="0">
                <a:latin typeface="Calibri" panose="020F0502020204030204" pitchFamily="34" charset="0"/>
                <a:ea typeface="SimSun" panose="02010600030101010101" pitchFamily="2" charset="-122"/>
              </a:rPr>
              <a:t>(۲) مضاد «تمكنت » :(يئست - توقفت - فشلت - تخلت ).</a:t>
            </a:r>
            <a:endParaRPr lang="en-US" sz="2800" dirty="0">
              <a:latin typeface="Calibri" panose="020F0502020204030204" pitchFamily="34" charset="0"/>
              <a:ea typeface="SimSun" panose="02010600030101010101" pitchFamily="2" charset="-122"/>
              <a:cs typeface="Arial" panose="020B0604020202020204" pitchFamily="34" charset="0"/>
            </a:endParaRPr>
          </a:p>
          <a:p>
            <a:pPr algn="r" rtl="1">
              <a:lnSpc>
                <a:spcPct val="115000"/>
              </a:lnSpc>
              <a:spcAft>
                <a:spcPts val="1000"/>
              </a:spcAft>
            </a:pPr>
            <a:r>
              <a:rPr lang="ar-SA" sz="2800" dirty="0">
                <a:latin typeface="Calibri" panose="020F0502020204030204" pitchFamily="34" charset="0"/>
                <a:ea typeface="SimSun" panose="02010600030101010101" pitchFamily="2" charset="-122"/>
              </a:rPr>
              <a:t>(۳) جمع «قذيفة » :(أقذاف - قذف - مقادف - قذائف ) .</a:t>
            </a:r>
            <a:endParaRPr lang="en-US" sz="2800" dirty="0">
              <a:latin typeface="Calibri" panose="020F0502020204030204" pitchFamily="34" charset="0"/>
              <a:ea typeface="SimSun" panose="02010600030101010101" pitchFamily="2" charset="-122"/>
              <a:cs typeface="Arial" panose="020B0604020202020204" pitchFamily="34" charset="0"/>
            </a:endParaRPr>
          </a:p>
          <a:p>
            <a:pPr algn="r" rtl="1">
              <a:lnSpc>
                <a:spcPct val="115000"/>
              </a:lnSpc>
              <a:spcAft>
                <a:spcPts val="1000"/>
              </a:spcAft>
            </a:pPr>
            <a:r>
              <a:rPr lang="ar-SA" sz="2800" dirty="0">
                <a:latin typeface="Calibri" panose="020F0502020204030204" pitchFamily="34" charset="0"/>
                <a:ea typeface="SimSun" panose="02010600030101010101" pitchFamily="2" charset="-122"/>
              </a:rPr>
              <a:t>(٤) مفرد «أسرار» :(سريرة - سرير - سر - أسرة ) </a:t>
            </a:r>
            <a:r>
              <a:rPr lang="ar-SA" sz="2800" dirty="0" smtClean="0">
                <a:latin typeface="Calibri" panose="020F0502020204030204" pitchFamily="34" charset="0"/>
                <a:ea typeface="SimSun" panose="02010600030101010101" pitchFamily="2" charset="-122"/>
              </a:rPr>
              <a:t>.</a:t>
            </a:r>
            <a:endParaRPr lang="ar-EG" sz="2800" dirty="0" smtClean="0">
              <a:latin typeface="Calibri" panose="020F0502020204030204" pitchFamily="34" charset="0"/>
              <a:ea typeface="SimSun" panose="02010600030101010101" pitchFamily="2" charset="-122"/>
            </a:endParaRPr>
          </a:p>
          <a:p>
            <a:pPr algn="r" rtl="1">
              <a:lnSpc>
                <a:spcPct val="115000"/>
              </a:lnSpc>
              <a:spcAft>
                <a:spcPts val="1000"/>
              </a:spcAft>
            </a:pPr>
            <a:r>
              <a:rPr lang="ar-SA" sz="2800" dirty="0"/>
              <a:t>(٥) علاقة قوله : «حتى يمكن رؤية سطح الكوكب الغامض » بما قبله : ( نتيجة - تعليل - استدراك - تفصيل ) .</a:t>
            </a:r>
            <a:endParaRPr lang="en-US" sz="2800" dirty="0"/>
          </a:p>
          <a:p>
            <a:pPr algn="r" rtl="1">
              <a:lnSpc>
                <a:spcPct val="115000"/>
              </a:lnSpc>
              <a:spcAft>
                <a:spcPts val="1000"/>
              </a:spcAft>
            </a:pPr>
            <a:endParaRPr lang="en-US" sz="2800" dirty="0">
              <a:effectLst/>
              <a:latin typeface="Calibri" panose="020F0502020204030204" pitchFamily="34" charset="0"/>
              <a:ea typeface="SimSun" panose="02010600030101010101" pitchFamily="2" charset="-122"/>
              <a:cs typeface="Arial" panose="020B0604020202020204" pitchFamily="34" charset="0"/>
            </a:endParaRPr>
          </a:p>
        </p:txBody>
      </p:sp>
    </p:spTree>
    <p:extLst>
      <p:ext uri="{BB962C8B-B14F-4D97-AF65-F5344CB8AC3E}">
        <p14:creationId xmlns:p14="http://schemas.microsoft.com/office/powerpoint/2010/main" val="617232800"/>
      </p:ext>
    </p:extLst>
  </p:cSld>
  <p:clrMapOvr>
    <a:masterClrMapping/>
  </p:clrMapOvr>
  <p:transition spd="slow">
    <p:wheel spokes="1"/>
  </p:transition>
  <p:timing>
    <p:tnLst>
      <p:par>
        <p:cTn id="1" dur="indefinite" restart="never" nodeType="tmRoot"/>
      </p:par>
    </p:tnLst>
  </p:timing>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1" name="Picture 10"/>
          <p:cNvPicPr>
            <a:picLocks noChangeAspect="1"/>
          </p:cNvPicPr>
          <p:nvPr/>
        </p:nvPicPr>
        <p:blipFill>
          <a:blip r:embed="rId2"/>
          <a:stretch>
            <a:fillRect/>
          </a:stretch>
        </p:blipFill>
        <p:spPr>
          <a:xfrm>
            <a:off x="0" y="144148"/>
            <a:ext cx="12024714" cy="6713852"/>
          </a:xfrm>
          <a:prstGeom prst="rect">
            <a:avLst/>
          </a:prstGeom>
        </p:spPr>
      </p:pic>
      <p:sp>
        <p:nvSpPr>
          <p:cNvPr id="3" name="Rectangle 2"/>
          <p:cNvSpPr/>
          <p:nvPr/>
        </p:nvSpPr>
        <p:spPr>
          <a:xfrm>
            <a:off x="3047999" y="2117103"/>
            <a:ext cx="7565877" cy="2305246"/>
          </a:xfrm>
          <a:prstGeom prst="rect">
            <a:avLst/>
          </a:prstGeom>
        </p:spPr>
        <p:txBody>
          <a:bodyPr wrap="square">
            <a:spAutoFit/>
          </a:bodyPr>
          <a:lstStyle/>
          <a:p>
            <a:pPr algn="r" rtl="1">
              <a:lnSpc>
                <a:spcPct val="115000"/>
              </a:lnSpc>
              <a:spcAft>
                <a:spcPts val="1000"/>
              </a:spcAft>
            </a:pPr>
            <a:r>
              <a:rPr lang="ar-SA" dirty="0">
                <a:latin typeface="Calibri" panose="020F0502020204030204" pitchFamily="34" charset="0"/>
                <a:ea typeface="SimSun" panose="02010600030101010101" pitchFamily="2" charset="-122"/>
              </a:rPr>
              <a:t>(ب) (۱) ما المشكلة التي واجهت العلماء في التعامل مع الطاقة الناتجة من تحطيم النيوترون ؟</a:t>
            </a:r>
            <a:endParaRPr lang="en-US" sz="1200" dirty="0">
              <a:latin typeface="Calibri" panose="020F0502020204030204" pitchFamily="34" charset="0"/>
              <a:ea typeface="SimSun" panose="02010600030101010101" pitchFamily="2" charset="-122"/>
              <a:cs typeface="Arial" panose="020B0604020202020204" pitchFamily="34" charset="0"/>
            </a:endParaRPr>
          </a:p>
          <a:p>
            <a:pPr algn="r" rtl="1">
              <a:lnSpc>
                <a:spcPct val="115000"/>
              </a:lnSpc>
              <a:spcAft>
                <a:spcPts val="1000"/>
              </a:spcAft>
            </a:pPr>
            <a:r>
              <a:rPr lang="ar-SA" dirty="0">
                <a:latin typeface="Calibri" panose="020F0502020204030204" pitchFamily="34" charset="0"/>
                <a:ea typeface="SimSun" panose="02010600030101010101" pitchFamily="2" charset="-122"/>
              </a:rPr>
              <a:t>.....................................................................................................................</a:t>
            </a:r>
            <a:endParaRPr lang="en-US" sz="1200" dirty="0">
              <a:latin typeface="Calibri" panose="020F0502020204030204" pitchFamily="34" charset="0"/>
              <a:ea typeface="SimSun" panose="02010600030101010101" pitchFamily="2" charset="-122"/>
              <a:cs typeface="Arial" panose="020B0604020202020204" pitchFamily="34" charset="0"/>
            </a:endParaRPr>
          </a:p>
          <a:p>
            <a:pPr algn="r" rtl="1">
              <a:lnSpc>
                <a:spcPct val="115000"/>
              </a:lnSpc>
              <a:spcAft>
                <a:spcPts val="1000"/>
              </a:spcAft>
            </a:pPr>
            <a:r>
              <a:rPr lang="ar-SA" dirty="0">
                <a:latin typeface="Calibri" panose="020F0502020204030204" pitchFamily="34" charset="0"/>
                <a:ea typeface="SimSun" panose="02010600030101010101" pitchFamily="2" charset="-122"/>
              </a:rPr>
              <a:t>(۲) علام يدل قوله : «كما نشق نحن برتقالة على الغداء» ؟</a:t>
            </a:r>
            <a:endParaRPr lang="en-US" sz="1200" dirty="0">
              <a:latin typeface="Calibri" panose="020F0502020204030204" pitchFamily="34" charset="0"/>
              <a:ea typeface="SimSun" panose="02010600030101010101" pitchFamily="2" charset="-122"/>
              <a:cs typeface="Arial" panose="020B0604020202020204" pitchFamily="34" charset="0"/>
            </a:endParaRPr>
          </a:p>
          <a:p>
            <a:r>
              <a:rPr lang="ar-SA" dirty="0">
                <a:ea typeface="SimSun" panose="02010600030101010101" pitchFamily="2" charset="-122"/>
              </a:rPr>
              <a:t>.....................................................................................................................</a:t>
            </a:r>
            <a:endParaRPr lang="en-US" dirty="0"/>
          </a:p>
        </p:txBody>
      </p:sp>
    </p:spTree>
    <p:extLst>
      <p:ext uri="{BB962C8B-B14F-4D97-AF65-F5344CB8AC3E}">
        <p14:creationId xmlns:p14="http://schemas.microsoft.com/office/powerpoint/2010/main" val="2079748142"/>
      </p:ext>
    </p:extLst>
  </p:cSld>
  <p:clrMapOvr>
    <a:masterClrMapping/>
  </p:clrMapOvr>
  <mc:AlternateContent xmlns:mc="http://schemas.openxmlformats.org/markup-compatibility/2006" xmlns:p14="http://schemas.microsoft.com/office/powerpoint/2010/main">
    <mc:Choice Requires="p14">
      <p:transition spd="slow" p14:dur="1600">
        <p14:gallery dir="l"/>
      </p:transition>
    </mc:Choice>
    <mc:Fallback xmlns="">
      <p:transition spd="slow">
        <p:fade/>
      </p:transition>
    </mc:Fallback>
  </mc:AlternateContent>
  <p:timing>
    <p:tnLst>
      <p:par>
        <p:cTn id="1" dur="indefinite" restart="never" nodeType="tmRoot"/>
      </p:par>
    </p:tnLst>
  </p:timing>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8" name="Picture 7"/>
          <p:cNvPicPr>
            <a:picLocks noChangeAspect="1"/>
          </p:cNvPicPr>
          <p:nvPr/>
        </p:nvPicPr>
        <p:blipFill>
          <a:blip r:embed="rId2">
            <a:extLst>
              <a:ext uri="{BEBA8EAE-BF5A-486C-A8C5-ECC9F3942E4B}">
                <a14:imgProps xmlns:a14="http://schemas.microsoft.com/office/drawing/2010/main">
                  <a14:imgLayer r:embed="rId3">
                    <a14:imgEffect>
                      <a14:brightnessContrast contrast="20000"/>
                    </a14:imgEffect>
                  </a14:imgLayer>
                </a14:imgProps>
              </a:ext>
              <a:ext uri="{28A0092B-C50C-407E-A947-70E740481C1C}">
                <a14:useLocalDpi xmlns:a14="http://schemas.microsoft.com/office/drawing/2010/main" val="0"/>
              </a:ext>
            </a:extLst>
          </a:blip>
          <a:stretch>
            <a:fillRect/>
          </a:stretch>
        </p:blipFill>
        <p:spPr>
          <a:xfrm>
            <a:off x="76200" y="0"/>
            <a:ext cx="12115800" cy="6858000"/>
          </a:xfrm>
          <a:prstGeom prst="rect">
            <a:avLst/>
          </a:prstGeom>
        </p:spPr>
      </p:pic>
      <p:sp>
        <p:nvSpPr>
          <p:cNvPr id="3" name="TextBox 2"/>
          <p:cNvSpPr txBox="1"/>
          <p:nvPr/>
        </p:nvSpPr>
        <p:spPr>
          <a:xfrm>
            <a:off x="2066925" y="1660358"/>
            <a:ext cx="9002128" cy="3385542"/>
          </a:xfrm>
          <a:prstGeom prst="rect">
            <a:avLst/>
          </a:prstGeom>
          <a:noFill/>
          <a:ln w="28575">
            <a:solidFill>
              <a:srgbClr val="00B050"/>
            </a:solidFill>
          </a:ln>
        </p:spPr>
        <p:txBody>
          <a:bodyPr wrap="square" rtlCol="0">
            <a:spAutoFit/>
          </a:bodyPr>
          <a:lstStyle/>
          <a:p>
            <a:pPr algn="r" rtl="1">
              <a:lnSpc>
                <a:spcPct val="115000"/>
              </a:lnSpc>
              <a:spcAft>
                <a:spcPts val="1000"/>
              </a:spcAft>
            </a:pPr>
            <a:r>
              <a:rPr lang="ar-SA" sz="2800" dirty="0">
                <a:latin typeface="Calibri" panose="020F0502020204030204" pitchFamily="34" charset="0"/>
                <a:ea typeface="SimSun" panose="02010600030101010101" pitchFamily="2" charset="-122"/>
              </a:rPr>
              <a:t>ج ) ضع علامة ( </a:t>
            </a:r>
            <a:r>
              <a:rPr lang="ar-SA" sz="2800" dirty="0">
                <a:latin typeface="Calibri" panose="020F0502020204030204" pitchFamily="34" charset="0"/>
                <a:ea typeface="SimSun" panose="02010600030101010101" pitchFamily="2" charset="-122"/>
                <a:cs typeface="Segoe UI Symbol" panose="020B0502040204020203" pitchFamily="34" charset="0"/>
              </a:rPr>
              <a:t>✓</a:t>
            </a:r>
            <a:r>
              <a:rPr lang="ar-SA" sz="2800" dirty="0">
                <a:latin typeface="Calibri" panose="020F0502020204030204" pitchFamily="34" charset="0"/>
                <a:ea typeface="SimSun" panose="02010600030101010101" pitchFamily="2" charset="-122"/>
              </a:rPr>
              <a:t>) أمام العبارة الصحيحة ، وعلامة (X) أمام العبارة غير صحيحة فيما يلى :</a:t>
            </a:r>
            <a:endParaRPr lang="en-US" sz="2800" dirty="0">
              <a:latin typeface="Calibri" panose="020F0502020204030204" pitchFamily="34" charset="0"/>
              <a:ea typeface="SimSun" panose="02010600030101010101" pitchFamily="2" charset="-122"/>
              <a:cs typeface="Arial" panose="020B0604020202020204" pitchFamily="34" charset="0"/>
            </a:endParaRPr>
          </a:p>
          <a:p>
            <a:pPr algn="r" rtl="1">
              <a:lnSpc>
                <a:spcPct val="115000"/>
              </a:lnSpc>
              <a:spcAft>
                <a:spcPts val="1000"/>
              </a:spcAft>
            </a:pPr>
            <a:r>
              <a:rPr lang="ar-SA" sz="2800" dirty="0">
                <a:latin typeface="Calibri" panose="020F0502020204030204" pitchFamily="34" charset="0"/>
                <a:ea typeface="SimSun" panose="02010600030101010101" pitchFamily="2" charset="-122"/>
              </a:rPr>
              <a:t>(1) الطاقة الناتجة من النيوترون أدت إلى اختفاء الجزيرة التي أجريت عليها التجربة.(   )</a:t>
            </a:r>
            <a:endParaRPr lang="en-US" sz="2800" dirty="0">
              <a:latin typeface="Calibri" panose="020F0502020204030204" pitchFamily="34" charset="0"/>
              <a:ea typeface="SimSun" panose="02010600030101010101" pitchFamily="2" charset="-122"/>
              <a:cs typeface="Arial" panose="020B0604020202020204" pitchFamily="34" charset="0"/>
            </a:endParaRPr>
          </a:p>
          <a:p>
            <a:pPr algn="r" rtl="1">
              <a:lnSpc>
                <a:spcPct val="115000"/>
              </a:lnSpc>
              <a:spcAft>
                <a:spcPts val="1000"/>
              </a:spcAft>
            </a:pPr>
            <a:r>
              <a:rPr lang="ar-SA" sz="2800" dirty="0">
                <a:latin typeface="Calibri" panose="020F0502020204030204" pitchFamily="34" charset="0"/>
                <a:ea typeface="SimSun" panose="02010600030101010101" pitchFamily="2" charset="-122"/>
              </a:rPr>
              <a:t>(2) اقترح العالم التركى ( عصمت أغا) التوقف عن استخدام النيوترون.(   ) </a:t>
            </a:r>
            <a:endParaRPr lang="en-US" sz="2800" dirty="0">
              <a:latin typeface="Calibri" panose="020F0502020204030204" pitchFamily="34" charset="0"/>
              <a:ea typeface="SimSun" panose="02010600030101010101" pitchFamily="2" charset="-122"/>
              <a:cs typeface="Arial" panose="020B0604020202020204" pitchFamily="34" charset="0"/>
            </a:endParaRPr>
          </a:p>
          <a:p>
            <a:pPr algn="r" rtl="1"/>
            <a:endParaRPr lang="en-US" sz="2800" dirty="0"/>
          </a:p>
        </p:txBody>
      </p:sp>
    </p:spTree>
    <p:extLst>
      <p:ext uri="{BB962C8B-B14F-4D97-AF65-F5344CB8AC3E}">
        <p14:creationId xmlns:p14="http://schemas.microsoft.com/office/powerpoint/2010/main" val="482006536"/>
      </p:ext>
    </p:extLst>
  </p:cSld>
  <p:clrMapOvr>
    <a:masterClrMapping/>
  </p:clrMapOvr>
  <p:transition spd="slow">
    <p:comb/>
  </p:transition>
  <p:timing>
    <p:tnLst>
      <p:par>
        <p:cTn id="1" dur="indefinite" restart="never" nodeType="tmRoot"/>
      </p:par>
    </p:tnLst>
  </p:timing>
</p:sld>
</file>

<file path=ppt/theme/theme1.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docProps/app.xml><?xml version="1.0" encoding="utf-8"?>
<Properties xmlns="http://schemas.openxmlformats.org/officeDocument/2006/extended-properties" xmlns:vt="http://schemas.openxmlformats.org/officeDocument/2006/docPropsVTypes">
  <TotalTime>152</TotalTime>
  <Words>386</Words>
  <Application>Microsoft Office PowerPoint</Application>
  <PresentationFormat>Widescreen</PresentationFormat>
  <Paragraphs>20</Paragraphs>
  <Slides>7</Slides>
  <Notes>0</Notes>
  <HiddenSlides>0</HiddenSlides>
  <MMClips>0</MMClips>
  <ScaleCrop>false</ScaleCrop>
  <HeadingPairs>
    <vt:vector size="6" baseType="variant">
      <vt:variant>
        <vt:lpstr>Fonts Used</vt:lpstr>
      </vt:variant>
      <vt:variant>
        <vt:i4>5</vt:i4>
      </vt:variant>
      <vt:variant>
        <vt:lpstr>Theme</vt:lpstr>
      </vt:variant>
      <vt:variant>
        <vt:i4>1</vt:i4>
      </vt:variant>
      <vt:variant>
        <vt:lpstr>Slide Titles</vt:lpstr>
      </vt:variant>
      <vt:variant>
        <vt:i4>7</vt:i4>
      </vt:variant>
    </vt:vector>
  </HeadingPairs>
  <TitlesOfParts>
    <vt:vector size="13" baseType="lpstr">
      <vt:lpstr>SimSun</vt:lpstr>
      <vt:lpstr>Arial</vt:lpstr>
      <vt:lpstr>Calibri</vt:lpstr>
      <vt:lpstr>Calibri Light</vt:lpstr>
      <vt:lpstr>Segoe UI Symbol</vt:lpstr>
      <vt:lpstr>Office Theme</vt:lpstr>
      <vt:lpstr>PowerPoint Presentation</vt:lpstr>
      <vt:lpstr>PowerPoint Presentation</vt:lpstr>
      <vt:lpstr>PowerPoint Presentation</vt:lpstr>
      <vt:lpstr>PowerPoint Presentation</vt:lpstr>
      <vt:lpstr>PowerPoint Presentation</vt:lpstr>
      <vt:lpstr>PowerPoint Presentation</vt:lpstr>
      <vt:lpstr>PowerPoint Presentation</vt:lpstr>
    </vt:vector>
  </TitlesOfParts>
  <Company/>
  <LinksUpToDate>false</LinksUpToDate>
  <SharedDoc>false</SharedDoc>
  <HyperlinksChanged>false</HyperlinksChanged>
  <AppVersion>15.0000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PowerPoint Presentation</dc:title>
  <dc:creator>Acer</dc:creator>
  <cp:lastModifiedBy>lenovo</cp:lastModifiedBy>
  <cp:revision>19</cp:revision>
  <dcterms:created xsi:type="dcterms:W3CDTF">2025-01-27T03:09:50Z</dcterms:created>
  <dcterms:modified xsi:type="dcterms:W3CDTF">2025-02-06T07:40:07Z</dcterms:modified>
</cp:coreProperties>
</file>