
<file path=[Content_Types].xml><?xml version="1.0" encoding="utf-8"?>
<Types xmlns="http://schemas.openxmlformats.org/package/2006/content-types">
  <Default Extension="png" ContentType="image/png"/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wdp" ContentType="image/vnd.ms-photo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58" r:id="rId4"/>
    <p:sldId id="259" r:id="rId5"/>
    <p:sldId id="263" r:id="rId6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99FFCC"/>
    <a:srgbClr val="CCFFFF"/>
    <a:srgbClr val="CCCCFF"/>
    <a:srgbClr val="00FF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7973" autoAdjust="0"/>
    <p:restoredTop sz="94660"/>
  </p:normalViewPr>
  <p:slideViewPr>
    <p:cSldViewPr snapToGrid="0">
      <p:cViewPr varScale="1">
        <p:scale>
          <a:sx n="58" d="100"/>
          <a:sy n="58" d="100"/>
        </p:scale>
        <p:origin x="533" y="3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5" Type="http://schemas.openxmlformats.org/officeDocument/2006/relationships/slide" Target="slides/slide4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BAC82-ECC2-43A3-AB11-9FF79E7CA4D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B086AB-3158-4704-A0C2-8F5FE76DAB5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2973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BAC82-ECC2-43A3-AB11-9FF79E7CA4D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B086AB-3158-4704-A0C2-8F5FE76DAB5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9037173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BAC82-ECC2-43A3-AB11-9FF79E7CA4D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B086AB-3158-4704-A0C2-8F5FE76DAB5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6881083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BAC82-ECC2-43A3-AB11-9FF79E7CA4D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B086AB-3158-4704-A0C2-8F5FE76DAB5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6833309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BAC82-ECC2-43A3-AB11-9FF79E7CA4D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B086AB-3158-4704-A0C2-8F5FE76DAB5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9125443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BAC82-ECC2-43A3-AB11-9FF79E7CA4D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B086AB-3158-4704-A0C2-8F5FE76DAB5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052534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BAC82-ECC2-43A3-AB11-9FF79E7CA4D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B086AB-3158-4704-A0C2-8F5FE76DAB5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4428720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BAC82-ECC2-43A3-AB11-9FF79E7CA4D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B086AB-3158-4704-A0C2-8F5FE76DAB5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7850713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BAC82-ECC2-43A3-AB11-9FF79E7CA4D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B086AB-3158-4704-A0C2-8F5FE76DAB5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0410107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BAC82-ECC2-43A3-AB11-9FF79E7CA4D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B086AB-3158-4704-A0C2-8F5FE76DAB5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8530391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BBAC82-ECC2-43A3-AB11-9FF79E7CA4D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6B086AB-3158-4704-A0C2-8F5FE76DAB5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6162240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6FBBAC82-ECC2-43A3-AB11-9FF79E7CA4D3}" type="datetimeFigureOut">
              <a:rPr lang="en-US" smtClean="0"/>
              <a:t>2/6/2025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6B086AB-3158-4704-A0C2-8F5FE76DAB5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2362251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6.jpg"/><Relationship Id="rId3" Type="http://schemas.microsoft.com/office/2007/relationships/hdphoto" Target="../media/hdphoto1.wdp"/><Relationship Id="rId7" Type="http://schemas.openxmlformats.org/officeDocument/2006/relationships/image" Target="../media/image5.jp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4.jpg"/><Relationship Id="rId5" Type="http://schemas.openxmlformats.org/officeDocument/2006/relationships/image" Target="../media/image3.emf"/><Relationship Id="rId4" Type="http://schemas.openxmlformats.org/officeDocument/2006/relationships/image" Target="../media/image2.emf"/><Relationship Id="rId9" Type="http://schemas.openxmlformats.org/officeDocument/2006/relationships/image" Target="../media/image7.jpg"/></Relationships>
</file>

<file path=ppt/slides/_rels/slide2.xml.rels><?xml version="1.0" encoding="UTF-8" standalone="yes"?>
<Relationships xmlns="http://schemas.openxmlformats.org/package/2006/relationships"><Relationship Id="rId3" Type="http://schemas.microsoft.com/office/2007/relationships/hdphoto" Target="../media/hdphoto2.wdp"/><Relationship Id="rId7" Type="http://schemas.openxmlformats.org/officeDocument/2006/relationships/image" Target="../media/image12.emf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1.emf"/><Relationship Id="rId5" Type="http://schemas.openxmlformats.org/officeDocument/2006/relationships/image" Target="../media/image10.emf"/><Relationship Id="rId4" Type="http://schemas.openxmlformats.org/officeDocument/2006/relationships/image" Target="../media/image9.emf"/></Relationships>
</file>

<file path=ppt/slides/_rels/slide3.xml.rels><?xml version="1.0" encoding="UTF-8" standalone="yes"?>
<Relationships xmlns="http://schemas.openxmlformats.org/package/2006/relationships"><Relationship Id="rId3" Type="http://schemas.microsoft.com/office/2007/relationships/hdphoto" Target="../media/hdphoto3.wdp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4.emf"/></Relationships>
</file>

<file path=ppt/slides/_rels/slide4.xml.rels><?xml version="1.0" encoding="UTF-8" standalone="yes"?>
<Relationships xmlns="http://schemas.openxmlformats.org/package/2006/relationships"><Relationship Id="rId3" Type="http://schemas.microsoft.com/office/2007/relationships/hdphoto" Target="../media/hdphoto4.wdp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6.emf"/></Relationships>
</file>

<file path=ppt/slides/_rels/slide5.xml.rels><?xml version="1.0" encoding="UTF-8" standalone="yes"?>
<Relationships xmlns="http://schemas.openxmlformats.org/package/2006/relationships"><Relationship Id="rId3" Type="http://schemas.microsoft.com/office/2007/relationships/hdphoto" Target="../media/hdphoto5.wdp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8.emf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contrast="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33350" y="0"/>
            <a:ext cx="12211050" cy="6858000"/>
          </a:xfrm>
          <a:prstGeom prst="rect">
            <a:avLst/>
          </a:prstGeom>
        </p:spPr>
      </p:pic>
      <p:sp>
        <p:nvSpPr>
          <p:cNvPr id="4" name="Freeform 3"/>
          <p:cNvSpPr/>
          <p:nvPr/>
        </p:nvSpPr>
        <p:spPr>
          <a:xfrm>
            <a:off x="2601523" y="1555912"/>
            <a:ext cx="5013198" cy="2305050"/>
          </a:xfrm>
          <a:custGeom>
            <a:avLst/>
            <a:gdLst>
              <a:gd name="connsiteX0" fmla="*/ 0 w 3557016"/>
              <a:gd name="connsiteY0" fmla="*/ 326961 h 1961729"/>
              <a:gd name="connsiteX1" fmla="*/ 326961 w 3557016"/>
              <a:gd name="connsiteY1" fmla="*/ 0 h 1961729"/>
              <a:gd name="connsiteX2" fmla="*/ 3230055 w 3557016"/>
              <a:gd name="connsiteY2" fmla="*/ 0 h 1961729"/>
              <a:gd name="connsiteX3" fmla="*/ 3557016 w 3557016"/>
              <a:gd name="connsiteY3" fmla="*/ 326961 h 1961729"/>
              <a:gd name="connsiteX4" fmla="*/ 3557016 w 3557016"/>
              <a:gd name="connsiteY4" fmla="*/ 1634768 h 1961729"/>
              <a:gd name="connsiteX5" fmla="*/ 3230055 w 3557016"/>
              <a:gd name="connsiteY5" fmla="*/ 1961729 h 1961729"/>
              <a:gd name="connsiteX6" fmla="*/ 326961 w 3557016"/>
              <a:gd name="connsiteY6" fmla="*/ 1961729 h 1961729"/>
              <a:gd name="connsiteX7" fmla="*/ 0 w 3557016"/>
              <a:gd name="connsiteY7" fmla="*/ 1634768 h 1961729"/>
              <a:gd name="connsiteX8" fmla="*/ 0 w 3557016"/>
              <a:gd name="connsiteY8" fmla="*/ 326961 h 196172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3557016" h="1961729">
                <a:moveTo>
                  <a:pt x="0" y="326961"/>
                </a:moveTo>
                <a:cubicBezTo>
                  <a:pt x="0" y="146385"/>
                  <a:pt x="146385" y="0"/>
                  <a:pt x="326961" y="0"/>
                </a:cubicBezTo>
                <a:lnTo>
                  <a:pt x="3230055" y="0"/>
                </a:lnTo>
                <a:cubicBezTo>
                  <a:pt x="3410631" y="0"/>
                  <a:pt x="3557016" y="146385"/>
                  <a:pt x="3557016" y="326961"/>
                </a:cubicBezTo>
                <a:lnTo>
                  <a:pt x="3557016" y="1634768"/>
                </a:lnTo>
                <a:cubicBezTo>
                  <a:pt x="3557016" y="1815344"/>
                  <a:pt x="3410631" y="1961729"/>
                  <a:pt x="3230055" y="1961729"/>
                </a:cubicBezTo>
                <a:lnTo>
                  <a:pt x="326961" y="1961729"/>
                </a:lnTo>
                <a:cubicBezTo>
                  <a:pt x="146385" y="1961729"/>
                  <a:pt x="0" y="1815344"/>
                  <a:pt x="0" y="1634768"/>
                </a:cubicBezTo>
                <a:lnTo>
                  <a:pt x="0" y="326961"/>
                </a:lnTo>
                <a:close/>
              </a:path>
            </a:pathLst>
          </a:custGeom>
          <a:solidFill>
            <a:srgbClr val="00FFFF"/>
          </a:solidFill>
          <a:effectLst>
            <a:outerShdw blurRad="76200" dir="13500000" sy="23000" kx="1200000" algn="br" rotWithShape="0">
              <a:prstClr val="black">
                <a:alpha val="20000"/>
              </a:prstClr>
            </a:outerShdw>
          </a:effectLst>
        </p:spPr>
        <p:style>
          <a:lnRef idx="2">
            <a:schemeClr val="lt1">
              <a:hueOff val="0"/>
              <a:satOff val="0"/>
              <a:lumOff val="0"/>
              <a:alphaOff val="0"/>
            </a:schemeClr>
          </a:lnRef>
          <a:fillRef idx="1">
            <a:schemeClr val="accent1">
              <a:hueOff val="0"/>
              <a:satOff val="0"/>
              <a:lumOff val="0"/>
              <a:alphaOff val="0"/>
            </a:schemeClr>
          </a:fillRef>
          <a:effectRef idx="0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48164" tIns="248164" rIns="248164" bIns="248164" numCol="1" spcCol="1270" anchor="ctr" anchorCtr="0">
            <a:noAutofit/>
          </a:bodyPr>
          <a:lstStyle/>
          <a:p>
            <a:pPr lvl="0" algn="ctr" defTabSz="17780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ar-EG" sz="4000" b="1" dirty="0"/>
              <a:t>اللهجة النوبية</a:t>
            </a:r>
            <a:endParaRPr lang="en-US" sz="4000" b="1" kern="1200" dirty="0"/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04381" y="1643520"/>
            <a:ext cx="1986600" cy="2227725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612741" y="1947326"/>
            <a:ext cx="1504300" cy="1634000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4029546"/>
            <a:ext cx="5552259" cy="2740845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41818" y="4029547"/>
            <a:ext cx="6235882" cy="2740845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402318" y="152328"/>
            <a:ext cx="2686050" cy="3648148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5302" y="-206213"/>
            <a:ext cx="8959759" cy="17621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49734768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eelOff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7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 cstate="print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20000" contrast="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050280" y="95313"/>
            <a:ext cx="4952075" cy="6762687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54871" y="95313"/>
            <a:ext cx="4508512" cy="3229001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554871" y="3362619"/>
            <a:ext cx="4508512" cy="2950962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183635" y="1536726"/>
            <a:ext cx="1677000" cy="31378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3602107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crush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contrast="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395543" y="1382781"/>
            <a:ext cx="9246365" cy="3719059"/>
          </a:xfrm>
          <a:prstGeom prst="rect">
            <a:avLst/>
          </a:prstGeom>
        </p:spPr>
      </p:pic>
      <p:sp>
        <p:nvSpPr>
          <p:cNvPr id="5" name="Oval 4"/>
          <p:cNvSpPr/>
          <p:nvPr/>
        </p:nvSpPr>
        <p:spPr>
          <a:xfrm>
            <a:off x="4811282" y="188007"/>
            <a:ext cx="2700471" cy="863126"/>
          </a:xfrm>
          <a:prstGeom prst="ellipse">
            <a:avLst/>
          </a:prstGeom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ar-EG" dirty="0" smtClean="0"/>
              <a:t>قراءة متحررة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06282096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fractur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rightnessContrast bright="20000" contrast="4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178169" y="341191"/>
            <a:ext cx="10163907" cy="603239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66248369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drap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saturation sat="33000"/>
                    </a14:imgEffect>
                    <a14:imgEffect>
                      <a14:brightnessContrast bright="40000" contrast="-20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31491" y="347950"/>
            <a:ext cx="10129160" cy="633087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50381790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fallOver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77</TotalTime>
  <Words>4</Words>
  <Application>Microsoft Office PowerPoint</Application>
  <PresentationFormat>Widescreen</PresentationFormat>
  <Paragraphs>2</Paragraphs>
  <Slides>5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5</vt:i4>
      </vt:variant>
    </vt:vector>
  </HeadingPairs>
  <TitlesOfParts>
    <vt:vector size="9" baseType="lpstr">
      <vt:lpstr>Arial</vt:lpstr>
      <vt:lpstr>Calibri</vt:lpstr>
      <vt:lpstr>Calibri Light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Acer</dc:creator>
  <cp:lastModifiedBy>lenovo</cp:lastModifiedBy>
  <cp:revision>10</cp:revision>
  <dcterms:created xsi:type="dcterms:W3CDTF">2025-01-21T04:44:57Z</dcterms:created>
  <dcterms:modified xsi:type="dcterms:W3CDTF">2025-02-06T08:17:38Z</dcterms:modified>
</cp:coreProperties>
</file>