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15"/>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08"/>
    <p:restoredTop sz="94677"/>
  </p:normalViewPr>
  <p:slideViewPr>
    <p:cSldViewPr snapToGrid="0">
      <p:cViewPr varScale="1">
        <p:scale>
          <a:sx n="101" d="100"/>
          <a:sy n="101" d="100"/>
        </p:scale>
        <p:origin x="464" y="184"/>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theme" Target="theme/theme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notesMaster" Target="notesMasters/notesMaster1.xml"/><Relationship Id="rId10" Type="http://schemas.openxmlformats.org/officeDocument/2006/relationships/slide" Target="slides/slide9.xml"/><Relationship Id="rId19"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C07E6260-8570-4C58-91F2-D23292BDBE2B}" type="datetimeFigureOut">
              <a:rPr lang="en-US" smtClean="0"/>
              <a:t>2/1/25</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DDE26655-CEAF-42D6-9ADF-97C00865030D}" type="slidenum">
              <a:rPr lang="en-US" smtClean="0"/>
              <a:t>‹#›</a:t>
            </a:fld>
            <a:endParaRPr lang="en-US"/>
          </a:p>
        </p:txBody>
      </p:sp>
    </p:spTree>
    <p:extLst>
      <p:ext uri="{BB962C8B-B14F-4D97-AF65-F5344CB8AC3E}">
        <p14:creationId xmlns:p14="http://schemas.microsoft.com/office/powerpoint/2010/main" val="313296702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C8906DC-DE66-36E9-B4C8-45C0FBF02A09}"/>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C53AEFE2-17FF-3C4B-3372-6F14FC3D6B1A}"/>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60E8A90F-22C5-9298-F73C-B930F2B5DE8B}"/>
              </a:ext>
            </a:extLst>
          </p:cNvPr>
          <p:cNvSpPr>
            <a:spLocks noGrp="1"/>
          </p:cNvSpPr>
          <p:nvPr>
            <p:ph type="dt" sz="half" idx="10"/>
          </p:nvPr>
        </p:nvSpPr>
        <p:spPr/>
        <p:txBody>
          <a:bodyPr/>
          <a:lstStyle/>
          <a:p>
            <a:fld id="{B105DD31-2193-46E0-9D79-A7515DC7B1E5}" type="datetime1">
              <a:rPr lang="en-US" smtClean="0"/>
              <a:t>2/1/25</a:t>
            </a:fld>
            <a:endParaRPr lang="en-US"/>
          </a:p>
        </p:txBody>
      </p:sp>
      <p:sp>
        <p:nvSpPr>
          <p:cNvPr id="5" name="Footer Placeholder 4">
            <a:extLst>
              <a:ext uri="{FF2B5EF4-FFF2-40B4-BE49-F238E27FC236}">
                <a16:creationId xmlns:a16="http://schemas.microsoft.com/office/drawing/2014/main" id="{4F2EFF21-A63B-0B10-09D9-C152B6FF9ADF}"/>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E0DBFA89-4E79-35EE-A123-198F5DED44EF}"/>
              </a:ext>
            </a:extLst>
          </p:cNvPr>
          <p:cNvSpPr>
            <a:spLocks noGrp="1"/>
          </p:cNvSpPr>
          <p:nvPr>
            <p:ph type="sldNum" sz="quarter" idx="12"/>
          </p:nvPr>
        </p:nvSpPr>
        <p:spPr/>
        <p:txBody>
          <a:bodyPr/>
          <a:lstStyle/>
          <a:p>
            <a:fld id="{D868F74B-4C32-4005-B642-EEEC86EA9B31}" type="slidenum">
              <a:rPr lang="en-US" smtClean="0"/>
              <a:t>‹#›</a:t>
            </a:fld>
            <a:endParaRPr lang="en-US"/>
          </a:p>
        </p:txBody>
      </p:sp>
    </p:spTree>
    <p:extLst>
      <p:ext uri="{BB962C8B-B14F-4D97-AF65-F5344CB8AC3E}">
        <p14:creationId xmlns:p14="http://schemas.microsoft.com/office/powerpoint/2010/main" val="235900413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A2E4FDE-1F04-C8BD-508C-90C139BDA75F}"/>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F802F8B1-E15A-5014-BB52-656C422D06DC}"/>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F563598E-44D8-C335-7917-FC9E612073B1}"/>
              </a:ext>
            </a:extLst>
          </p:cNvPr>
          <p:cNvSpPr>
            <a:spLocks noGrp="1"/>
          </p:cNvSpPr>
          <p:nvPr>
            <p:ph type="dt" sz="half" idx="10"/>
          </p:nvPr>
        </p:nvSpPr>
        <p:spPr/>
        <p:txBody>
          <a:bodyPr/>
          <a:lstStyle/>
          <a:p>
            <a:fld id="{DC3D19F8-EF19-4335-90F6-7737F5790A72}" type="datetime1">
              <a:rPr lang="en-US" smtClean="0"/>
              <a:t>2/1/25</a:t>
            </a:fld>
            <a:endParaRPr lang="en-US"/>
          </a:p>
        </p:txBody>
      </p:sp>
      <p:sp>
        <p:nvSpPr>
          <p:cNvPr id="5" name="Footer Placeholder 4">
            <a:extLst>
              <a:ext uri="{FF2B5EF4-FFF2-40B4-BE49-F238E27FC236}">
                <a16:creationId xmlns:a16="http://schemas.microsoft.com/office/drawing/2014/main" id="{2B404516-AB03-4958-525D-B35E553E118C}"/>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0F0709A-F95C-A5E6-4230-8D419FC472AB}"/>
              </a:ext>
            </a:extLst>
          </p:cNvPr>
          <p:cNvSpPr>
            <a:spLocks noGrp="1"/>
          </p:cNvSpPr>
          <p:nvPr>
            <p:ph type="sldNum" sz="quarter" idx="12"/>
          </p:nvPr>
        </p:nvSpPr>
        <p:spPr/>
        <p:txBody>
          <a:bodyPr/>
          <a:lstStyle/>
          <a:p>
            <a:fld id="{D868F74B-4C32-4005-B642-EEEC86EA9B31}" type="slidenum">
              <a:rPr lang="en-US" smtClean="0"/>
              <a:t>‹#›</a:t>
            </a:fld>
            <a:endParaRPr lang="en-US"/>
          </a:p>
        </p:txBody>
      </p:sp>
    </p:spTree>
    <p:extLst>
      <p:ext uri="{BB962C8B-B14F-4D97-AF65-F5344CB8AC3E}">
        <p14:creationId xmlns:p14="http://schemas.microsoft.com/office/powerpoint/2010/main" val="85811814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BEFF7BB-7B39-5F47-2E69-55B8BA01E38F}"/>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A0EAE8E0-D323-F809-2DE3-71E9231C02C4}"/>
              </a:ext>
            </a:extLst>
          </p:cNvPr>
          <p:cNvSpPr>
            <a:spLocks noGrp="1"/>
          </p:cNvSpPr>
          <p:nvPr>
            <p:ph type="body" idx="1"/>
          </p:nvPr>
        </p:nvSpPr>
        <p:spPr>
          <a:xfrm>
            <a:off x="831850" y="4589463"/>
            <a:ext cx="10515600" cy="1500187"/>
          </a:xfrm>
        </p:spPr>
        <p:txBody>
          <a:bodyPr/>
          <a:lstStyle>
            <a:lvl1pPr marL="0" indent="0">
              <a:buNone/>
              <a:defRPr sz="2400">
                <a:solidFill>
                  <a:schemeClr val="tx1">
                    <a:tint val="82000"/>
                  </a:schemeClr>
                </a:solidFill>
              </a:defRPr>
            </a:lvl1pPr>
            <a:lvl2pPr marL="457200" indent="0">
              <a:buNone/>
              <a:defRPr sz="2000">
                <a:solidFill>
                  <a:schemeClr val="tx1">
                    <a:tint val="82000"/>
                  </a:schemeClr>
                </a:solidFill>
              </a:defRPr>
            </a:lvl2pPr>
            <a:lvl3pPr marL="914400" indent="0">
              <a:buNone/>
              <a:defRPr sz="1800">
                <a:solidFill>
                  <a:schemeClr val="tx1">
                    <a:tint val="82000"/>
                  </a:schemeClr>
                </a:solidFill>
              </a:defRPr>
            </a:lvl3pPr>
            <a:lvl4pPr marL="1371600" indent="0">
              <a:buNone/>
              <a:defRPr sz="1600">
                <a:solidFill>
                  <a:schemeClr val="tx1">
                    <a:tint val="82000"/>
                  </a:schemeClr>
                </a:solidFill>
              </a:defRPr>
            </a:lvl4pPr>
            <a:lvl5pPr marL="1828800" indent="0">
              <a:buNone/>
              <a:defRPr sz="1600">
                <a:solidFill>
                  <a:schemeClr val="tx1">
                    <a:tint val="82000"/>
                  </a:schemeClr>
                </a:solidFill>
              </a:defRPr>
            </a:lvl5pPr>
            <a:lvl6pPr marL="2286000" indent="0">
              <a:buNone/>
              <a:defRPr sz="1600">
                <a:solidFill>
                  <a:schemeClr val="tx1">
                    <a:tint val="82000"/>
                  </a:schemeClr>
                </a:solidFill>
              </a:defRPr>
            </a:lvl6pPr>
            <a:lvl7pPr marL="2743200" indent="0">
              <a:buNone/>
              <a:defRPr sz="1600">
                <a:solidFill>
                  <a:schemeClr val="tx1">
                    <a:tint val="82000"/>
                  </a:schemeClr>
                </a:solidFill>
              </a:defRPr>
            </a:lvl7pPr>
            <a:lvl8pPr marL="3200400" indent="0">
              <a:buNone/>
              <a:defRPr sz="1600">
                <a:solidFill>
                  <a:schemeClr val="tx1">
                    <a:tint val="82000"/>
                  </a:schemeClr>
                </a:solidFill>
              </a:defRPr>
            </a:lvl8pPr>
            <a:lvl9pPr marL="3657600" indent="0">
              <a:buNone/>
              <a:defRPr sz="1600">
                <a:solidFill>
                  <a:schemeClr val="tx1">
                    <a:tint val="82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2B7BF80A-4DB8-CE4A-0DAD-F53D10683DFF}"/>
              </a:ext>
            </a:extLst>
          </p:cNvPr>
          <p:cNvSpPr>
            <a:spLocks noGrp="1"/>
          </p:cNvSpPr>
          <p:nvPr>
            <p:ph type="dt" sz="half" idx="10"/>
          </p:nvPr>
        </p:nvSpPr>
        <p:spPr/>
        <p:txBody>
          <a:bodyPr/>
          <a:lstStyle/>
          <a:p>
            <a:fld id="{A4554055-A5F5-401F-9458-F02E23AC6A7F}" type="datetime1">
              <a:rPr lang="en-US" smtClean="0"/>
              <a:t>2/1/25</a:t>
            </a:fld>
            <a:endParaRPr lang="en-US"/>
          </a:p>
        </p:txBody>
      </p:sp>
      <p:sp>
        <p:nvSpPr>
          <p:cNvPr id="5" name="Footer Placeholder 4">
            <a:extLst>
              <a:ext uri="{FF2B5EF4-FFF2-40B4-BE49-F238E27FC236}">
                <a16:creationId xmlns:a16="http://schemas.microsoft.com/office/drawing/2014/main" id="{545C217B-79F8-09D3-F4D0-5350B5CD7AA5}"/>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987C8444-A534-10A0-D906-3F42B1244483}"/>
              </a:ext>
            </a:extLst>
          </p:cNvPr>
          <p:cNvSpPr>
            <a:spLocks noGrp="1"/>
          </p:cNvSpPr>
          <p:nvPr>
            <p:ph type="sldNum" sz="quarter" idx="12"/>
          </p:nvPr>
        </p:nvSpPr>
        <p:spPr/>
        <p:txBody>
          <a:bodyPr/>
          <a:lstStyle/>
          <a:p>
            <a:fld id="{D868F74B-4C32-4005-B642-EEEC86EA9B31}" type="slidenum">
              <a:rPr lang="en-US" smtClean="0"/>
              <a:t>‹#›</a:t>
            </a:fld>
            <a:endParaRPr lang="en-US"/>
          </a:p>
        </p:txBody>
      </p:sp>
    </p:spTree>
    <p:extLst>
      <p:ext uri="{BB962C8B-B14F-4D97-AF65-F5344CB8AC3E}">
        <p14:creationId xmlns:p14="http://schemas.microsoft.com/office/powerpoint/2010/main" val="143777501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6A2F34C-C369-706C-E855-9D110A0E42D4}"/>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90860718-F90F-6045-C03A-136954140D87}"/>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7F210324-B76D-3951-AFBF-C99884AC95ED}"/>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94F2C526-598F-3E7E-C189-DC5748998BB2}"/>
              </a:ext>
            </a:extLst>
          </p:cNvPr>
          <p:cNvSpPr>
            <a:spLocks noGrp="1"/>
          </p:cNvSpPr>
          <p:nvPr>
            <p:ph type="dt" sz="half" idx="10"/>
          </p:nvPr>
        </p:nvSpPr>
        <p:spPr/>
        <p:txBody>
          <a:bodyPr/>
          <a:lstStyle/>
          <a:p>
            <a:fld id="{B61ABB99-EA36-4A25-A9DE-ACAD7769FC73}" type="datetime1">
              <a:rPr lang="en-US" smtClean="0"/>
              <a:t>2/1/25</a:t>
            </a:fld>
            <a:endParaRPr lang="en-US"/>
          </a:p>
        </p:txBody>
      </p:sp>
      <p:sp>
        <p:nvSpPr>
          <p:cNvPr id="6" name="Footer Placeholder 5">
            <a:extLst>
              <a:ext uri="{FF2B5EF4-FFF2-40B4-BE49-F238E27FC236}">
                <a16:creationId xmlns:a16="http://schemas.microsoft.com/office/drawing/2014/main" id="{DF816588-842F-0506-F0EF-4422D56CBE8E}"/>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C36B82E3-0E5A-4898-B4DA-562003C8D5F6}"/>
              </a:ext>
            </a:extLst>
          </p:cNvPr>
          <p:cNvSpPr>
            <a:spLocks noGrp="1"/>
          </p:cNvSpPr>
          <p:nvPr>
            <p:ph type="sldNum" sz="quarter" idx="12"/>
          </p:nvPr>
        </p:nvSpPr>
        <p:spPr/>
        <p:txBody>
          <a:bodyPr/>
          <a:lstStyle/>
          <a:p>
            <a:fld id="{D868F74B-4C32-4005-B642-EEEC86EA9B31}" type="slidenum">
              <a:rPr lang="en-US" smtClean="0"/>
              <a:t>‹#›</a:t>
            </a:fld>
            <a:endParaRPr lang="en-US"/>
          </a:p>
        </p:txBody>
      </p:sp>
    </p:spTree>
    <p:extLst>
      <p:ext uri="{BB962C8B-B14F-4D97-AF65-F5344CB8AC3E}">
        <p14:creationId xmlns:p14="http://schemas.microsoft.com/office/powerpoint/2010/main" val="230833607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1A2AB1F-BF84-5A88-D445-D9B9F8E8859B}"/>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D3BABE32-672D-D8E8-32AA-11ACF14B9A1E}"/>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7D6168F9-D05D-AF50-BEDF-B09AA673E943}"/>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BFDA51AE-E86F-5DC6-F8CA-6319F0A913B5}"/>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7DB52C39-D80A-CB93-867E-6E41FE533F0E}"/>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38A0C629-D708-6659-AC4A-B4E830CFFE18}"/>
              </a:ext>
            </a:extLst>
          </p:cNvPr>
          <p:cNvSpPr>
            <a:spLocks noGrp="1"/>
          </p:cNvSpPr>
          <p:nvPr>
            <p:ph type="dt" sz="half" idx="10"/>
          </p:nvPr>
        </p:nvSpPr>
        <p:spPr/>
        <p:txBody>
          <a:bodyPr/>
          <a:lstStyle/>
          <a:p>
            <a:fld id="{A061BF85-2FD5-4AA5-AB6F-AA4BC7E5C059}" type="datetime1">
              <a:rPr lang="en-US" smtClean="0"/>
              <a:t>2/1/25</a:t>
            </a:fld>
            <a:endParaRPr lang="en-US"/>
          </a:p>
        </p:txBody>
      </p:sp>
      <p:sp>
        <p:nvSpPr>
          <p:cNvPr id="8" name="Footer Placeholder 7">
            <a:extLst>
              <a:ext uri="{FF2B5EF4-FFF2-40B4-BE49-F238E27FC236}">
                <a16:creationId xmlns:a16="http://schemas.microsoft.com/office/drawing/2014/main" id="{A1247253-6E9A-9D98-6116-CF615386B266}"/>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DD7601F3-3D01-1659-20D7-2B3D9656C031}"/>
              </a:ext>
            </a:extLst>
          </p:cNvPr>
          <p:cNvSpPr>
            <a:spLocks noGrp="1"/>
          </p:cNvSpPr>
          <p:nvPr>
            <p:ph type="sldNum" sz="quarter" idx="12"/>
          </p:nvPr>
        </p:nvSpPr>
        <p:spPr/>
        <p:txBody>
          <a:bodyPr/>
          <a:lstStyle/>
          <a:p>
            <a:fld id="{D868F74B-4C32-4005-B642-EEEC86EA9B31}" type="slidenum">
              <a:rPr lang="en-US" smtClean="0"/>
              <a:t>‹#›</a:t>
            </a:fld>
            <a:endParaRPr lang="en-US"/>
          </a:p>
        </p:txBody>
      </p:sp>
    </p:spTree>
    <p:extLst>
      <p:ext uri="{BB962C8B-B14F-4D97-AF65-F5344CB8AC3E}">
        <p14:creationId xmlns:p14="http://schemas.microsoft.com/office/powerpoint/2010/main" val="402777991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B710D4C-B3F4-6F96-602A-B8CEE8F34D0A}"/>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58839C9C-05A6-5257-BAD8-C0698955381E}"/>
              </a:ext>
            </a:extLst>
          </p:cNvPr>
          <p:cNvSpPr>
            <a:spLocks noGrp="1"/>
          </p:cNvSpPr>
          <p:nvPr>
            <p:ph type="dt" sz="half" idx="10"/>
          </p:nvPr>
        </p:nvSpPr>
        <p:spPr/>
        <p:txBody>
          <a:bodyPr/>
          <a:lstStyle/>
          <a:p>
            <a:fld id="{912DD53A-CC5C-4B6E-921E-3CB7F8569716}" type="datetime1">
              <a:rPr lang="en-US" smtClean="0"/>
              <a:t>2/1/25</a:t>
            </a:fld>
            <a:endParaRPr lang="en-US"/>
          </a:p>
        </p:txBody>
      </p:sp>
      <p:sp>
        <p:nvSpPr>
          <p:cNvPr id="4" name="Footer Placeholder 3">
            <a:extLst>
              <a:ext uri="{FF2B5EF4-FFF2-40B4-BE49-F238E27FC236}">
                <a16:creationId xmlns:a16="http://schemas.microsoft.com/office/drawing/2014/main" id="{3899DE21-1319-4352-86E8-E674296429DA}"/>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8DE2DA48-45EA-3359-0BE5-7D36344CC3AE}"/>
              </a:ext>
            </a:extLst>
          </p:cNvPr>
          <p:cNvSpPr>
            <a:spLocks noGrp="1"/>
          </p:cNvSpPr>
          <p:nvPr>
            <p:ph type="sldNum" sz="quarter" idx="12"/>
          </p:nvPr>
        </p:nvSpPr>
        <p:spPr/>
        <p:txBody>
          <a:bodyPr/>
          <a:lstStyle/>
          <a:p>
            <a:fld id="{D868F74B-4C32-4005-B642-EEEC86EA9B31}" type="slidenum">
              <a:rPr lang="en-US" smtClean="0"/>
              <a:t>‹#›</a:t>
            </a:fld>
            <a:endParaRPr lang="en-US"/>
          </a:p>
        </p:txBody>
      </p:sp>
    </p:spTree>
    <p:extLst>
      <p:ext uri="{BB962C8B-B14F-4D97-AF65-F5344CB8AC3E}">
        <p14:creationId xmlns:p14="http://schemas.microsoft.com/office/powerpoint/2010/main" val="242903934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D3E402D9-E09E-D667-BD16-17D836C951AC}"/>
              </a:ext>
            </a:extLst>
          </p:cNvPr>
          <p:cNvSpPr>
            <a:spLocks noGrp="1"/>
          </p:cNvSpPr>
          <p:nvPr>
            <p:ph type="dt" sz="half" idx="10"/>
          </p:nvPr>
        </p:nvSpPr>
        <p:spPr/>
        <p:txBody>
          <a:bodyPr/>
          <a:lstStyle/>
          <a:p>
            <a:fld id="{28F83CE0-D008-415C-A731-B2BD6E54B052}" type="datetime1">
              <a:rPr lang="en-US" smtClean="0"/>
              <a:t>2/1/25</a:t>
            </a:fld>
            <a:endParaRPr lang="en-US"/>
          </a:p>
        </p:txBody>
      </p:sp>
      <p:sp>
        <p:nvSpPr>
          <p:cNvPr id="3" name="Footer Placeholder 2">
            <a:extLst>
              <a:ext uri="{FF2B5EF4-FFF2-40B4-BE49-F238E27FC236}">
                <a16:creationId xmlns:a16="http://schemas.microsoft.com/office/drawing/2014/main" id="{FAE3A705-A6E0-99C2-8EBE-76979C94E3B4}"/>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C75C2B53-B9A4-DB4A-EDF4-34C702BB8F99}"/>
              </a:ext>
            </a:extLst>
          </p:cNvPr>
          <p:cNvSpPr>
            <a:spLocks noGrp="1"/>
          </p:cNvSpPr>
          <p:nvPr>
            <p:ph type="sldNum" sz="quarter" idx="12"/>
          </p:nvPr>
        </p:nvSpPr>
        <p:spPr/>
        <p:txBody>
          <a:bodyPr/>
          <a:lstStyle/>
          <a:p>
            <a:fld id="{D868F74B-4C32-4005-B642-EEEC86EA9B31}" type="slidenum">
              <a:rPr lang="en-US" smtClean="0"/>
              <a:t>‹#›</a:t>
            </a:fld>
            <a:endParaRPr lang="en-US"/>
          </a:p>
        </p:txBody>
      </p:sp>
    </p:spTree>
    <p:extLst>
      <p:ext uri="{BB962C8B-B14F-4D97-AF65-F5344CB8AC3E}">
        <p14:creationId xmlns:p14="http://schemas.microsoft.com/office/powerpoint/2010/main" val="239049930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94F729D-B1FF-7776-16D7-51968CCB55C2}"/>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9AA90129-7AA7-DA6C-60EB-E99993CFCD59}"/>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45CD0EBC-5A60-D7DA-EA8D-8F4719E31C2F}"/>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9974EC41-2225-D339-7EDB-09ED6727549D}"/>
              </a:ext>
            </a:extLst>
          </p:cNvPr>
          <p:cNvSpPr>
            <a:spLocks noGrp="1"/>
          </p:cNvSpPr>
          <p:nvPr>
            <p:ph type="dt" sz="half" idx="10"/>
          </p:nvPr>
        </p:nvSpPr>
        <p:spPr/>
        <p:txBody>
          <a:bodyPr/>
          <a:lstStyle/>
          <a:p>
            <a:fld id="{A6679694-99D9-4041-B70C-536CDEC9B3CE}" type="datetime1">
              <a:rPr lang="en-US" smtClean="0"/>
              <a:t>2/1/25</a:t>
            </a:fld>
            <a:endParaRPr lang="en-US"/>
          </a:p>
        </p:txBody>
      </p:sp>
      <p:sp>
        <p:nvSpPr>
          <p:cNvPr id="6" name="Footer Placeholder 5">
            <a:extLst>
              <a:ext uri="{FF2B5EF4-FFF2-40B4-BE49-F238E27FC236}">
                <a16:creationId xmlns:a16="http://schemas.microsoft.com/office/drawing/2014/main" id="{AC4E1442-8806-83DB-CE1E-63474D6706C2}"/>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2D7DE679-C090-B968-4122-FDF134DA0CB8}"/>
              </a:ext>
            </a:extLst>
          </p:cNvPr>
          <p:cNvSpPr>
            <a:spLocks noGrp="1"/>
          </p:cNvSpPr>
          <p:nvPr>
            <p:ph type="sldNum" sz="quarter" idx="12"/>
          </p:nvPr>
        </p:nvSpPr>
        <p:spPr/>
        <p:txBody>
          <a:bodyPr/>
          <a:lstStyle/>
          <a:p>
            <a:fld id="{D868F74B-4C32-4005-B642-EEEC86EA9B31}" type="slidenum">
              <a:rPr lang="en-US" smtClean="0"/>
              <a:t>‹#›</a:t>
            </a:fld>
            <a:endParaRPr lang="en-US"/>
          </a:p>
        </p:txBody>
      </p:sp>
    </p:spTree>
    <p:extLst>
      <p:ext uri="{BB962C8B-B14F-4D97-AF65-F5344CB8AC3E}">
        <p14:creationId xmlns:p14="http://schemas.microsoft.com/office/powerpoint/2010/main" val="68617242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F220C0E-27D9-23E5-E455-A75E7DC9212F}"/>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A353ADC9-6EE3-BAF7-4EE1-837D916C7112}"/>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2A2476D7-2221-73E6-3F58-0B79AA514EDB}"/>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632BA4BC-103E-3034-C532-30E1C7DFAB47}"/>
              </a:ext>
            </a:extLst>
          </p:cNvPr>
          <p:cNvSpPr>
            <a:spLocks noGrp="1"/>
          </p:cNvSpPr>
          <p:nvPr>
            <p:ph type="dt" sz="half" idx="10"/>
          </p:nvPr>
        </p:nvSpPr>
        <p:spPr/>
        <p:txBody>
          <a:bodyPr/>
          <a:lstStyle/>
          <a:p>
            <a:fld id="{B9AB1E4E-F8AA-4102-8D67-1BC3C7B67E08}" type="datetime1">
              <a:rPr lang="en-US" smtClean="0"/>
              <a:t>2/1/25</a:t>
            </a:fld>
            <a:endParaRPr lang="en-US"/>
          </a:p>
        </p:txBody>
      </p:sp>
      <p:sp>
        <p:nvSpPr>
          <p:cNvPr id="6" name="Footer Placeholder 5">
            <a:extLst>
              <a:ext uri="{FF2B5EF4-FFF2-40B4-BE49-F238E27FC236}">
                <a16:creationId xmlns:a16="http://schemas.microsoft.com/office/drawing/2014/main" id="{7A29991C-C621-1188-C843-1539854C8C8F}"/>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6C35F580-6B9B-CFAC-9F1F-62F06E221D7E}"/>
              </a:ext>
            </a:extLst>
          </p:cNvPr>
          <p:cNvSpPr>
            <a:spLocks noGrp="1"/>
          </p:cNvSpPr>
          <p:nvPr>
            <p:ph type="sldNum" sz="quarter" idx="12"/>
          </p:nvPr>
        </p:nvSpPr>
        <p:spPr/>
        <p:txBody>
          <a:bodyPr/>
          <a:lstStyle/>
          <a:p>
            <a:fld id="{D868F74B-4C32-4005-B642-EEEC86EA9B31}" type="slidenum">
              <a:rPr lang="en-US" smtClean="0"/>
              <a:t>‹#›</a:t>
            </a:fld>
            <a:endParaRPr lang="en-US"/>
          </a:p>
        </p:txBody>
      </p:sp>
    </p:spTree>
    <p:extLst>
      <p:ext uri="{BB962C8B-B14F-4D97-AF65-F5344CB8AC3E}">
        <p14:creationId xmlns:p14="http://schemas.microsoft.com/office/powerpoint/2010/main" val="301705998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BDDF356-29F9-651F-F79C-71058CC80593}"/>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33CA2D5A-CA00-469A-63A3-B7258FB0B4EC}"/>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3206F45-C2DC-B5C1-C683-211BC27D7AA2}"/>
              </a:ext>
            </a:extLst>
          </p:cNvPr>
          <p:cNvSpPr>
            <a:spLocks noGrp="1"/>
          </p:cNvSpPr>
          <p:nvPr>
            <p:ph type="dt" sz="half" idx="10"/>
          </p:nvPr>
        </p:nvSpPr>
        <p:spPr/>
        <p:txBody>
          <a:bodyPr/>
          <a:lstStyle/>
          <a:p>
            <a:fld id="{BB648BD3-06BA-4F3A-A982-232405F23A5D}" type="datetime1">
              <a:rPr lang="en-US" smtClean="0"/>
              <a:t>2/1/25</a:t>
            </a:fld>
            <a:endParaRPr lang="en-US"/>
          </a:p>
        </p:txBody>
      </p:sp>
      <p:sp>
        <p:nvSpPr>
          <p:cNvPr id="5" name="Footer Placeholder 4">
            <a:extLst>
              <a:ext uri="{FF2B5EF4-FFF2-40B4-BE49-F238E27FC236}">
                <a16:creationId xmlns:a16="http://schemas.microsoft.com/office/drawing/2014/main" id="{74A08638-551C-807B-56A3-1B6C2C94A609}"/>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4923A805-A875-D7CB-7CF5-94467F84F123}"/>
              </a:ext>
            </a:extLst>
          </p:cNvPr>
          <p:cNvSpPr>
            <a:spLocks noGrp="1"/>
          </p:cNvSpPr>
          <p:nvPr>
            <p:ph type="sldNum" sz="quarter" idx="12"/>
          </p:nvPr>
        </p:nvSpPr>
        <p:spPr/>
        <p:txBody>
          <a:bodyPr/>
          <a:lstStyle/>
          <a:p>
            <a:fld id="{D868F74B-4C32-4005-B642-EEEC86EA9B31}" type="slidenum">
              <a:rPr lang="en-US" smtClean="0"/>
              <a:t>‹#›</a:t>
            </a:fld>
            <a:endParaRPr lang="en-US"/>
          </a:p>
        </p:txBody>
      </p:sp>
    </p:spTree>
    <p:extLst>
      <p:ext uri="{BB962C8B-B14F-4D97-AF65-F5344CB8AC3E}">
        <p14:creationId xmlns:p14="http://schemas.microsoft.com/office/powerpoint/2010/main" val="96131344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51B253C3-E69A-2C00-9AA8-FE2F2CEFA113}"/>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6FC537DD-256F-F4DF-E83E-E792FBBAA30D}"/>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A3C72E9F-A1B9-8490-0DF7-B25CB0DE1A53}"/>
              </a:ext>
            </a:extLst>
          </p:cNvPr>
          <p:cNvSpPr>
            <a:spLocks noGrp="1"/>
          </p:cNvSpPr>
          <p:nvPr>
            <p:ph type="dt" sz="half" idx="10"/>
          </p:nvPr>
        </p:nvSpPr>
        <p:spPr/>
        <p:txBody>
          <a:bodyPr/>
          <a:lstStyle/>
          <a:p>
            <a:fld id="{D12FF24E-F040-4B11-A2FF-6CEC16BEDFD6}" type="datetime1">
              <a:rPr lang="en-US" smtClean="0"/>
              <a:t>2/1/25</a:t>
            </a:fld>
            <a:endParaRPr lang="en-US"/>
          </a:p>
        </p:txBody>
      </p:sp>
      <p:sp>
        <p:nvSpPr>
          <p:cNvPr id="5" name="Footer Placeholder 4">
            <a:extLst>
              <a:ext uri="{FF2B5EF4-FFF2-40B4-BE49-F238E27FC236}">
                <a16:creationId xmlns:a16="http://schemas.microsoft.com/office/drawing/2014/main" id="{D72976BE-0BDB-3D7A-7B80-92DDD625F099}"/>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CECE7757-7BA0-6F3B-27F5-64D8CAB09E13}"/>
              </a:ext>
            </a:extLst>
          </p:cNvPr>
          <p:cNvSpPr>
            <a:spLocks noGrp="1"/>
          </p:cNvSpPr>
          <p:nvPr>
            <p:ph type="sldNum" sz="quarter" idx="12"/>
          </p:nvPr>
        </p:nvSpPr>
        <p:spPr/>
        <p:txBody>
          <a:bodyPr/>
          <a:lstStyle/>
          <a:p>
            <a:fld id="{D868F74B-4C32-4005-B642-EEEC86EA9B31}" type="slidenum">
              <a:rPr lang="en-US" smtClean="0"/>
              <a:t>‹#›</a:t>
            </a:fld>
            <a:endParaRPr lang="en-US"/>
          </a:p>
        </p:txBody>
      </p:sp>
    </p:spTree>
    <p:extLst>
      <p:ext uri="{BB962C8B-B14F-4D97-AF65-F5344CB8AC3E}">
        <p14:creationId xmlns:p14="http://schemas.microsoft.com/office/powerpoint/2010/main" val="2889952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03CA97CF-7359-CA89-1923-BA118C256577}"/>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5BA2E5D1-D6B9-2C4B-E4B1-6768D434FEBB}"/>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85E4477F-FD64-5D31-8451-10442866D498}"/>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82000"/>
                  </a:schemeClr>
                </a:solidFill>
              </a:defRPr>
            </a:lvl1pPr>
          </a:lstStyle>
          <a:p>
            <a:fld id="{09A076BA-FA31-4A4F-95FD-CDC8632CFFB5}" type="datetime1">
              <a:rPr lang="en-US" smtClean="0"/>
              <a:t>2/1/25</a:t>
            </a:fld>
            <a:endParaRPr lang="en-US"/>
          </a:p>
        </p:txBody>
      </p:sp>
      <p:sp>
        <p:nvSpPr>
          <p:cNvPr id="5" name="Footer Placeholder 4">
            <a:extLst>
              <a:ext uri="{FF2B5EF4-FFF2-40B4-BE49-F238E27FC236}">
                <a16:creationId xmlns:a16="http://schemas.microsoft.com/office/drawing/2014/main" id="{67D4EA9C-A4E1-5EB7-20C0-AEAC31F3A392}"/>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82000"/>
                  </a:schemeClr>
                </a:solidFill>
              </a:defRPr>
            </a:lvl1pPr>
          </a:lstStyle>
          <a:p>
            <a:endParaRPr lang="en-US"/>
          </a:p>
        </p:txBody>
      </p:sp>
      <p:sp>
        <p:nvSpPr>
          <p:cNvPr id="6" name="Slide Number Placeholder 5">
            <a:extLst>
              <a:ext uri="{FF2B5EF4-FFF2-40B4-BE49-F238E27FC236}">
                <a16:creationId xmlns:a16="http://schemas.microsoft.com/office/drawing/2014/main" id="{C44C0E0F-8A2D-AFA1-9F49-EF0359B9FC08}"/>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82000"/>
                  </a:schemeClr>
                </a:solidFill>
              </a:defRPr>
            </a:lvl1pPr>
          </a:lstStyle>
          <a:p>
            <a:fld id="{D868F74B-4C32-4005-B642-EEEC86EA9B31}" type="slidenum">
              <a:rPr lang="en-US" smtClean="0"/>
              <a:t>‹#›</a:t>
            </a:fld>
            <a:endParaRPr lang="en-US"/>
          </a:p>
        </p:txBody>
      </p:sp>
    </p:spTree>
    <p:extLst>
      <p:ext uri="{BB962C8B-B14F-4D97-AF65-F5344CB8AC3E}">
        <p14:creationId xmlns:p14="http://schemas.microsoft.com/office/powerpoint/2010/main" val="2942537931"/>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hf hdr="0" ft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3CFFD12-BD5D-6085-4D98-497671F331B7}"/>
              </a:ext>
            </a:extLst>
          </p:cNvPr>
          <p:cNvSpPr>
            <a:spLocks noGrp="1"/>
          </p:cNvSpPr>
          <p:nvPr>
            <p:ph type="ctrTitle"/>
          </p:nvPr>
        </p:nvSpPr>
        <p:spPr/>
        <p:txBody>
          <a:bodyPr/>
          <a:lstStyle/>
          <a:p>
            <a:r>
              <a:rPr lang="en-US" dirty="0"/>
              <a:t>MODULES AND PACKAGES</a:t>
            </a:r>
          </a:p>
        </p:txBody>
      </p:sp>
      <p:sp>
        <p:nvSpPr>
          <p:cNvPr id="3" name="Subtitle 2">
            <a:extLst>
              <a:ext uri="{FF2B5EF4-FFF2-40B4-BE49-F238E27FC236}">
                <a16:creationId xmlns:a16="http://schemas.microsoft.com/office/drawing/2014/main" id="{4B126921-0991-87C0-E965-6FC5971FD8CF}"/>
              </a:ext>
            </a:extLst>
          </p:cNvPr>
          <p:cNvSpPr>
            <a:spLocks noGrp="1"/>
          </p:cNvSpPr>
          <p:nvPr>
            <p:ph type="subTitle" idx="1"/>
          </p:nvPr>
        </p:nvSpPr>
        <p:spPr/>
        <p:txBody>
          <a:bodyPr/>
          <a:lstStyle/>
          <a:p>
            <a:r>
              <a:rPr lang="en-US" dirty="0"/>
              <a:t>Object Oriented Programming 1</a:t>
            </a:r>
          </a:p>
          <a:p>
            <a:r>
              <a:rPr lang="en-US" dirty="0"/>
              <a:t>284CIS-3</a:t>
            </a:r>
          </a:p>
          <a:p>
            <a:endParaRPr lang="en-US" dirty="0"/>
          </a:p>
          <a:p>
            <a:endParaRPr lang="en-US" dirty="0"/>
          </a:p>
        </p:txBody>
      </p:sp>
      <p:pic>
        <p:nvPicPr>
          <p:cNvPr id="4" name="Picture 3">
            <a:extLst>
              <a:ext uri="{FF2B5EF4-FFF2-40B4-BE49-F238E27FC236}">
                <a16:creationId xmlns:a16="http://schemas.microsoft.com/office/drawing/2014/main" id="{3B51064A-E2C3-D361-D322-DEBE3F2BCF9C}"/>
              </a:ext>
            </a:extLst>
          </p:cNvPr>
          <p:cNvPicPr>
            <a:picLocks noChangeAspect="1"/>
          </p:cNvPicPr>
          <p:nvPr/>
        </p:nvPicPr>
        <p:blipFill>
          <a:blip r:embed="rId2"/>
          <a:stretch>
            <a:fillRect/>
          </a:stretch>
        </p:blipFill>
        <p:spPr>
          <a:xfrm>
            <a:off x="0" y="33338"/>
            <a:ext cx="2190750" cy="2085975"/>
          </a:xfrm>
          <a:prstGeom prst="rect">
            <a:avLst/>
          </a:prstGeom>
        </p:spPr>
      </p:pic>
      <p:sp>
        <p:nvSpPr>
          <p:cNvPr id="5" name="Slide Number Placeholder 4">
            <a:extLst>
              <a:ext uri="{FF2B5EF4-FFF2-40B4-BE49-F238E27FC236}">
                <a16:creationId xmlns:a16="http://schemas.microsoft.com/office/drawing/2014/main" id="{5E8C9640-6F72-9FA3-066F-311C10654F07}"/>
              </a:ext>
            </a:extLst>
          </p:cNvPr>
          <p:cNvSpPr>
            <a:spLocks noGrp="1"/>
          </p:cNvSpPr>
          <p:nvPr>
            <p:ph type="sldNum" sz="quarter" idx="12"/>
          </p:nvPr>
        </p:nvSpPr>
        <p:spPr/>
        <p:txBody>
          <a:bodyPr/>
          <a:lstStyle/>
          <a:p>
            <a:fld id="{D868F74B-4C32-4005-B642-EEEC86EA9B31}" type="slidenum">
              <a:rPr lang="en-US" smtClean="0"/>
              <a:t>1</a:t>
            </a:fld>
            <a:endParaRPr lang="en-US"/>
          </a:p>
        </p:txBody>
      </p:sp>
    </p:spTree>
    <p:extLst>
      <p:ext uri="{BB962C8B-B14F-4D97-AF65-F5344CB8AC3E}">
        <p14:creationId xmlns:p14="http://schemas.microsoft.com/office/powerpoint/2010/main" val="3136912747"/>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E5456E9-73F7-CF35-7A4B-A16BD439B4C6}"/>
              </a:ext>
            </a:extLst>
          </p:cNvPr>
          <p:cNvSpPr>
            <a:spLocks noGrp="1"/>
          </p:cNvSpPr>
          <p:nvPr>
            <p:ph type="title"/>
          </p:nvPr>
        </p:nvSpPr>
        <p:spPr/>
        <p:txBody>
          <a:bodyPr/>
          <a:lstStyle/>
          <a:p>
            <a:r>
              <a:rPr lang="en-US" dirty="0"/>
              <a:t>Structure</a:t>
            </a:r>
          </a:p>
        </p:txBody>
      </p:sp>
      <p:sp>
        <p:nvSpPr>
          <p:cNvPr id="3" name="Content Placeholder 2">
            <a:extLst>
              <a:ext uri="{FF2B5EF4-FFF2-40B4-BE49-F238E27FC236}">
                <a16:creationId xmlns:a16="http://schemas.microsoft.com/office/drawing/2014/main" id="{C91443AD-E9BD-995E-C902-FE46AB293A7C}"/>
              </a:ext>
            </a:extLst>
          </p:cNvPr>
          <p:cNvSpPr>
            <a:spLocks noGrp="1"/>
          </p:cNvSpPr>
          <p:nvPr>
            <p:ph idx="1"/>
          </p:nvPr>
        </p:nvSpPr>
        <p:spPr/>
        <p:txBody>
          <a:bodyPr/>
          <a:lstStyle/>
          <a:p>
            <a:r>
              <a:rPr lang="en-US" dirty="0"/>
              <a:t>Introduction  </a:t>
            </a:r>
            <a:endParaRPr lang="ar-SA" dirty="0"/>
          </a:p>
          <a:p>
            <a:r>
              <a:rPr lang="en-US" dirty="0"/>
              <a:t>Objectives </a:t>
            </a:r>
            <a:endParaRPr lang="ar-SA" dirty="0"/>
          </a:p>
          <a:p>
            <a:r>
              <a:rPr lang="en-US" dirty="0"/>
              <a:t> Module Creation and Usage </a:t>
            </a:r>
            <a:endParaRPr lang="ar-SA" dirty="0"/>
          </a:p>
          <a:p>
            <a:r>
              <a:rPr lang="en-US" dirty="0"/>
              <a:t>Module Search Path </a:t>
            </a:r>
            <a:endParaRPr lang="ar-SA" dirty="0"/>
          </a:p>
          <a:p>
            <a:r>
              <a:rPr lang="en-US" dirty="0"/>
              <a:t>Module Vs Script </a:t>
            </a:r>
            <a:endParaRPr lang="ar-SA" dirty="0"/>
          </a:p>
          <a:p>
            <a:r>
              <a:rPr lang="en-US" dirty="0"/>
              <a:t>Package Creation and Importing </a:t>
            </a:r>
            <a:endParaRPr lang="ar-SA" dirty="0"/>
          </a:p>
          <a:p>
            <a:r>
              <a:rPr lang="en-US" dirty="0"/>
              <a:t>Standard Library Modules </a:t>
            </a:r>
            <a:endParaRPr lang="ar-SA" dirty="0"/>
          </a:p>
          <a:p>
            <a:r>
              <a:rPr lang="en-US" dirty="0"/>
              <a:t>Summary </a:t>
            </a:r>
          </a:p>
        </p:txBody>
      </p:sp>
      <p:sp>
        <p:nvSpPr>
          <p:cNvPr id="4" name="Slide Number Placeholder 3">
            <a:extLst>
              <a:ext uri="{FF2B5EF4-FFF2-40B4-BE49-F238E27FC236}">
                <a16:creationId xmlns:a16="http://schemas.microsoft.com/office/drawing/2014/main" id="{00BAE909-5C1F-DA9D-5E1F-F574C2F74428}"/>
              </a:ext>
            </a:extLst>
          </p:cNvPr>
          <p:cNvSpPr>
            <a:spLocks noGrp="1"/>
          </p:cNvSpPr>
          <p:nvPr>
            <p:ph type="sldNum" sz="quarter" idx="12"/>
          </p:nvPr>
        </p:nvSpPr>
        <p:spPr/>
        <p:txBody>
          <a:bodyPr/>
          <a:lstStyle/>
          <a:p>
            <a:fld id="{D868F74B-4C32-4005-B642-EEEC86EA9B31}" type="slidenum">
              <a:rPr lang="en-US" smtClean="0"/>
              <a:t>2</a:t>
            </a:fld>
            <a:endParaRPr lang="en-US"/>
          </a:p>
        </p:txBody>
      </p:sp>
    </p:spTree>
    <p:extLst>
      <p:ext uri="{BB962C8B-B14F-4D97-AF65-F5344CB8AC3E}">
        <p14:creationId xmlns:p14="http://schemas.microsoft.com/office/powerpoint/2010/main" val="4064437329"/>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61E1911-3B7E-59A8-C337-15CCC1C35DA3}"/>
              </a:ext>
            </a:extLst>
          </p:cNvPr>
          <p:cNvSpPr>
            <a:spLocks noGrp="1"/>
          </p:cNvSpPr>
          <p:nvPr>
            <p:ph type="title"/>
          </p:nvPr>
        </p:nvSpPr>
        <p:spPr/>
        <p:txBody>
          <a:bodyPr/>
          <a:lstStyle/>
          <a:p>
            <a:r>
              <a:rPr lang="en-US" dirty="0"/>
              <a:t>INTRODUCTION</a:t>
            </a:r>
          </a:p>
        </p:txBody>
      </p:sp>
      <p:sp>
        <p:nvSpPr>
          <p:cNvPr id="3" name="Content Placeholder 2">
            <a:extLst>
              <a:ext uri="{FF2B5EF4-FFF2-40B4-BE49-F238E27FC236}">
                <a16:creationId xmlns:a16="http://schemas.microsoft.com/office/drawing/2014/main" id="{92840805-92CD-A563-360B-67DB18285A50}"/>
              </a:ext>
            </a:extLst>
          </p:cNvPr>
          <p:cNvSpPr>
            <a:spLocks noGrp="1"/>
          </p:cNvSpPr>
          <p:nvPr>
            <p:ph idx="1"/>
          </p:nvPr>
        </p:nvSpPr>
        <p:spPr/>
        <p:txBody>
          <a:bodyPr/>
          <a:lstStyle/>
          <a:p>
            <a:r>
              <a:rPr lang="en-US" dirty="0"/>
              <a:t>Modules are files that contain various functions, variables or classes which are logically related in some manner. Modules like functions are used to implement modularity feature of OOPs concept. Related operations can be grouped together in a file and can be imported in other files. Package is a collection of modules and other sub-modules. Modules can be well organized and easily accessible if collectively stored in a package.</a:t>
            </a:r>
          </a:p>
        </p:txBody>
      </p:sp>
      <p:sp>
        <p:nvSpPr>
          <p:cNvPr id="4" name="Slide Number Placeholder 3">
            <a:extLst>
              <a:ext uri="{FF2B5EF4-FFF2-40B4-BE49-F238E27FC236}">
                <a16:creationId xmlns:a16="http://schemas.microsoft.com/office/drawing/2014/main" id="{3A915708-1E4B-A706-C204-084387905922}"/>
              </a:ext>
            </a:extLst>
          </p:cNvPr>
          <p:cNvSpPr>
            <a:spLocks noGrp="1"/>
          </p:cNvSpPr>
          <p:nvPr>
            <p:ph type="sldNum" sz="quarter" idx="12"/>
          </p:nvPr>
        </p:nvSpPr>
        <p:spPr/>
        <p:txBody>
          <a:bodyPr/>
          <a:lstStyle/>
          <a:p>
            <a:fld id="{D868F74B-4C32-4005-B642-EEEC86EA9B31}" type="slidenum">
              <a:rPr lang="en-US" smtClean="0"/>
              <a:t>3</a:t>
            </a:fld>
            <a:endParaRPr lang="en-US"/>
          </a:p>
        </p:txBody>
      </p:sp>
    </p:spTree>
    <p:extLst>
      <p:ext uri="{BB962C8B-B14F-4D97-AF65-F5344CB8AC3E}">
        <p14:creationId xmlns:p14="http://schemas.microsoft.com/office/powerpoint/2010/main" val="137642373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F3A3C51-5945-9A70-E905-17C9B2F1CADF}"/>
              </a:ext>
            </a:extLst>
          </p:cNvPr>
          <p:cNvSpPr>
            <a:spLocks noGrp="1"/>
          </p:cNvSpPr>
          <p:nvPr>
            <p:ph type="title"/>
          </p:nvPr>
        </p:nvSpPr>
        <p:spPr/>
        <p:txBody>
          <a:bodyPr/>
          <a:lstStyle/>
          <a:p>
            <a:r>
              <a:rPr lang="en-US" dirty="0"/>
              <a:t>MODULE CREATION AND USAGE</a:t>
            </a:r>
          </a:p>
        </p:txBody>
      </p:sp>
      <p:sp>
        <p:nvSpPr>
          <p:cNvPr id="3" name="Content Placeholder 2">
            <a:extLst>
              <a:ext uri="{FF2B5EF4-FFF2-40B4-BE49-F238E27FC236}">
                <a16:creationId xmlns:a16="http://schemas.microsoft.com/office/drawing/2014/main" id="{4511892E-A803-478E-D1CA-C1723134BB9A}"/>
              </a:ext>
            </a:extLst>
          </p:cNvPr>
          <p:cNvSpPr>
            <a:spLocks noGrp="1"/>
          </p:cNvSpPr>
          <p:nvPr>
            <p:ph idx="1"/>
          </p:nvPr>
        </p:nvSpPr>
        <p:spPr/>
        <p:txBody>
          <a:bodyPr/>
          <a:lstStyle/>
          <a:p>
            <a:r>
              <a:rPr lang="en-US" dirty="0"/>
              <a:t>Module is a logical group of functions , classes, variables in a single python file saved with .</a:t>
            </a:r>
            <a:r>
              <a:rPr lang="en-US" dirty="0" err="1"/>
              <a:t>pyextension.In</a:t>
            </a:r>
            <a:r>
              <a:rPr lang="en-US" dirty="0"/>
              <a:t> other words, we can also say that a python file is a module. We have seen few examples of built-in modules in previous chapters like </a:t>
            </a:r>
            <a:r>
              <a:rPr lang="en-US" dirty="0" err="1"/>
              <a:t>os</a:t>
            </a:r>
            <a:r>
              <a:rPr lang="en-US" dirty="0"/>
              <a:t>, </a:t>
            </a:r>
            <a:r>
              <a:rPr lang="en-US" dirty="0" err="1"/>
              <a:t>shutil</a:t>
            </a:r>
            <a:r>
              <a:rPr lang="en-US" dirty="0"/>
              <a:t> which are used in the program by import statement. Python provides many built-in modules. We can also create our own module. </a:t>
            </a:r>
            <a:endParaRPr lang="ar-SA" dirty="0"/>
          </a:p>
        </p:txBody>
      </p:sp>
      <p:sp>
        <p:nvSpPr>
          <p:cNvPr id="4" name="Slide Number Placeholder 3">
            <a:extLst>
              <a:ext uri="{FF2B5EF4-FFF2-40B4-BE49-F238E27FC236}">
                <a16:creationId xmlns:a16="http://schemas.microsoft.com/office/drawing/2014/main" id="{533019F3-D51B-3665-EA79-51FCE79DC19B}"/>
              </a:ext>
            </a:extLst>
          </p:cNvPr>
          <p:cNvSpPr>
            <a:spLocks noGrp="1"/>
          </p:cNvSpPr>
          <p:nvPr>
            <p:ph type="sldNum" sz="quarter" idx="12"/>
          </p:nvPr>
        </p:nvSpPr>
        <p:spPr/>
        <p:txBody>
          <a:bodyPr/>
          <a:lstStyle/>
          <a:p>
            <a:fld id="{D868F74B-4C32-4005-B642-EEEC86EA9B31}" type="slidenum">
              <a:rPr lang="en-US" smtClean="0"/>
              <a:t>4</a:t>
            </a:fld>
            <a:endParaRPr lang="en-US"/>
          </a:p>
        </p:txBody>
      </p:sp>
    </p:spTree>
    <p:extLst>
      <p:ext uri="{BB962C8B-B14F-4D97-AF65-F5344CB8AC3E}">
        <p14:creationId xmlns:p14="http://schemas.microsoft.com/office/powerpoint/2010/main" val="203508965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74FF154-B777-545C-6E61-0B688E17B556}"/>
              </a:ext>
            </a:extLst>
          </p:cNvPr>
          <p:cNvSpPr>
            <a:spLocks noGrp="1"/>
          </p:cNvSpPr>
          <p:nvPr>
            <p:ph type="title"/>
          </p:nvPr>
        </p:nvSpPr>
        <p:spPr/>
        <p:txBody>
          <a:bodyPr/>
          <a:lstStyle/>
          <a:p>
            <a:r>
              <a:rPr lang="en-US" dirty="0"/>
              <a:t>MODULE CREATION AND USAG</a:t>
            </a:r>
          </a:p>
        </p:txBody>
      </p:sp>
      <p:sp>
        <p:nvSpPr>
          <p:cNvPr id="3" name="Content Placeholder 2">
            <a:extLst>
              <a:ext uri="{FF2B5EF4-FFF2-40B4-BE49-F238E27FC236}">
                <a16:creationId xmlns:a16="http://schemas.microsoft.com/office/drawing/2014/main" id="{BAE4B1DF-EDE0-0E55-7084-DCCF0A1B6B6B}"/>
              </a:ext>
            </a:extLst>
          </p:cNvPr>
          <p:cNvSpPr>
            <a:spLocks noGrp="1"/>
          </p:cNvSpPr>
          <p:nvPr>
            <p:ph idx="1"/>
          </p:nvPr>
        </p:nvSpPr>
        <p:spPr/>
        <p:txBody>
          <a:bodyPr/>
          <a:lstStyle/>
          <a:p>
            <a:r>
              <a:rPr lang="en-US" dirty="0"/>
              <a:t>A major benefit of a module is that functions, variable or objects defined in one module can be easily used by other modules or files, which make the code re-usable. A module can be created like any other python file. Name of the module is the same as the name of a file. Let us create out first module- series.py. </a:t>
            </a:r>
            <a:endParaRPr lang="ar-SA" dirty="0"/>
          </a:p>
          <a:p>
            <a:endParaRPr lang="ar-SA" dirty="0"/>
          </a:p>
          <a:p>
            <a:r>
              <a:rPr lang="en-US" dirty="0"/>
              <a:t>In this module, we have created three functions- to find factorial of a number, </a:t>
            </a:r>
            <a:r>
              <a:rPr lang="en-US" dirty="0" err="1"/>
              <a:t>fibinacci</a:t>
            </a:r>
            <a:r>
              <a:rPr lang="en-US" dirty="0"/>
              <a:t> series </a:t>
            </a:r>
            <a:r>
              <a:rPr lang="en-US" dirty="0" err="1"/>
              <a:t>upto</a:t>
            </a:r>
            <a:r>
              <a:rPr lang="en-US" dirty="0"/>
              <a:t> given number of terms and a function to display exponential series and it sum. After creating a file, save it with name series.py.</a:t>
            </a:r>
          </a:p>
        </p:txBody>
      </p:sp>
      <p:sp>
        <p:nvSpPr>
          <p:cNvPr id="4" name="Slide Number Placeholder 3">
            <a:extLst>
              <a:ext uri="{FF2B5EF4-FFF2-40B4-BE49-F238E27FC236}">
                <a16:creationId xmlns:a16="http://schemas.microsoft.com/office/drawing/2014/main" id="{E78D9849-450E-91A8-CE89-251F77FA5575}"/>
              </a:ext>
            </a:extLst>
          </p:cNvPr>
          <p:cNvSpPr>
            <a:spLocks noGrp="1"/>
          </p:cNvSpPr>
          <p:nvPr>
            <p:ph type="sldNum" sz="quarter" idx="12"/>
          </p:nvPr>
        </p:nvSpPr>
        <p:spPr/>
        <p:txBody>
          <a:bodyPr/>
          <a:lstStyle/>
          <a:p>
            <a:fld id="{D868F74B-4C32-4005-B642-EEEC86EA9B31}" type="slidenum">
              <a:rPr lang="en-US" smtClean="0"/>
              <a:t>5</a:t>
            </a:fld>
            <a:endParaRPr lang="en-US"/>
          </a:p>
        </p:txBody>
      </p:sp>
    </p:spTree>
    <p:extLst>
      <p:ext uri="{BB962C8B-B14F-4D97-AF65-F5344CB8AC3E}">
        <p14:creationId xmlns:p14="http://schemas.microsoft.com/office/powerpoint/2010/main" val="3666271399"/>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DEEBD2A-4D77-D451-2935-141A9F4577DF}"/>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61C48A36-9CAA-51B2-DBD1-8B2FACC3DDC3}"/>
              </a:ext>
            </a:extLst>
          </p:cNvPr>
          <p:cNvSpPr>
            <a:spLocks noGrp="1"/>
          </p:cNvSpPr>
          <p:nvPr>
            <p:ph idx="1"/>
          </p:nvPr>
        </p:nvSpPr>
        <p:spPr/>
        <p:txBody>
          <a:bodyPr/>
          <a:lstStyle/>
          <a:p>
            <a:r>
              <a:rPr lang="en-US" dirty="0"/>
              <a:t>Note: it is important to check where we have saved this file or module. Currently, it is saved in my present working directory. You can check current working directory by using built-in function </a:t>
            </a:r>
            <a:r>
              <a:rPr lang="en-US" dirty="0" err="1"/>
              <a:t>getcwd</a:t>
            </a:r>
            <a:r>
              <a:rPr lang="en-US" dirty="0"/>
              <a:t>() under </a:t>
            </a:r>
            <a:r>
              <a:rPr lang="en-US" dirty="0" err="1"/>
              <a:t>os</a:t>
            </a:r>
            <a:r>
              <a:rPr lang="en-US" dirty="0"/>
              <a:t> module by using following syntax in console window or python prompt.</a:t>
            </a:r>
            <a:endParaRPr lang="ar-SA" dirty="0"/>
          </a:p>
          <a:p>
            <a:endParaRPr lang="en-US" dirty="0"/>
          </a:p>
        </p:txBody>
      </p:sp>
      <p:pic>
        <p:nvPicPr>
          <p:cNvPr id="5" name="Picture 4">
            <a:extLst>
              <a:ext uri="{FF2B5EF4-FFF2-40B4-BE49-F238E27FC236}">
                <a16:creationId xmlns:a16="http://schemas.microsoft.com/office/drawing/2014/main" id="{BD3C70D1-3175-7E3B-820C-DBB74A6C5859}"/>
              </a:ext>
            </a:extLst>
          </p:cNvPr>
          <p:cNvPicPr>
            <a:picLocks noChangeAspect="1"/>
          </p:cNvPicPr>
          <p:nvPr/>
        </p:nvPicPr>
        <p:blipFill>
          <a:blip r:embed="rId2"/>
          <a:stretch>
            <a:fillRect/>
          </a:stretch>
        </p:blipFill>
        <p:spPr>
          <a:xfrm>
            <a:off x="0" y="3819855"/>
            <a:ext cx="12192000" cy="2092118"/>
          </a:xfrm>
          <a:prstGeom prst="rect">
            <a:avLst/>
          </a:prstGeom>
        </p:spPr>
      </p:pic>
      <p:sp>
        <p:nvSpPr>
          <p:cNvPr id="4" name="Slide Number Placeholder 3">
            <a:extLst>
              <a:ext uri="{FF2B5EF4-FFF2-40B4-BE49-F238E27FC236}">
                <a16:creationId xmlns:a16="http://schemas.microsoft.com/office/drawing/2014/main" id="{A97D31BB-A1E9-AD00-7C9E-7EFAD748A29C}"/>
              </a:ext>
            </a:extLst>
          </p:cNvPr>
          <p:cNvSpPr>
            <a:spLocks noGrp="1"/>
          </p:cNvSpPr>
          <p:nvPr>
            <p:ph type="sldNum" sz="quarter" idx="12"/>
          </p:nvPr>
        </p:nvSpPr>
        <p:spPr/>
        <p:txBody>
          <a:bodyPr/>
          <a:lstStyle/>
          <a:p>
            <a:fld id="{D868F74B-4C32-4005-B642-EEEC86EA9B31}" type="slidenum">
              <a:rPr lang="en-US" smtClean="0"/>
              <a:t>6</a:t>
            </a:fld>
            <a:endParaRPr lang="en-US"/>
          </a:p>
        </p:txBody>
      </p:sp>
    </p:spTree>
    <p:extLst>
      <p:ext uri="{BB962C8B-B14F-4D97-AF65-F5344CB8AC3E}">
        <p14:creationId xmlns:p14="http://schemas.microsoft.com/office/powerpoint/2010/main" val="253065544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7F5B953-5AF4-B372-5005-7C616296E664}"/>
              </a:ext>
            </a:extLst>
          </p:cNvPr>
          <p:cNvSpPr>
            <a:spLocks noGrp="1"/>
          </p:cNvSpPr>
          <p:nvPr>
            <p:ph type="title"/>
          </p:nvPr>
        </p:nvSpPr>
        <p:spPr>
          <a:xfrm>
            <a:off x="838200" y="132896"/>
            <a:ext cx="9568543" cy="636361"/>
          </a:xfrm>
        </p:spPr>
        <p:txBody>
          <a:bodyPr>
            <a:normAutofit fontScale="90000"/>
          </a:bodyPr>
          <a:lstStyle/>
          <a:p>
            <a:r>
              <a:rPr lang="en-US" dirty="0"/>
              <a:t>Example 1: Creating module named series.py </a:t>
            </a:r>
          </a:p>
        </p:txBody>
      </p:sp>
      <p:pic>
        <p:nvPicPr>
          <p:cNvPr id="5" name="Content Placeholder 4">
            <a:extLst>
              <a:ext uri="{FF2B5EF4-FFF2-40B4-BE49-F238E27FC236}">
                <a16:creationId xmlns:a16="http://schemas.microsoft.com/office/drawing/2014/main" id="{C3A19BD1-5C64-50B7-4989-909535708983}"/>
              </a:ext>
            </a:extLst>
          </p:cNvPr>
          <p:cNvPicPr>
            <a:picLocks noGrp="1" noChangeAspect="1"/>
          </p:cNvPicPr>
          <p:nvPr>
            <p:ph idx="1"/>
          </p:nvPr>
        </p:nvPicPr>
        <p:blipFill>
          <a:blip r:embed="rId2"/>
          <a:stretch>
            <a:fillRect/>
          </a:stretch>
        </p:blipFill>
        <p:spPr>
          <a:xfrm>
            <a:off x="1117601" y="769257"/>
            <a:ext cx="8548914" cy="5994286"/>
          </a:xfrm>
        </p:spPr>
      </p:pic>
      <p:sp>
        <p:nvSpPr>
          <p:cNvPr id="3" name="Slide Number Placeholder 2">
            <a:extLst>
              <a:ext uri="{FF2B5EF4-FFF2-40B4-BE49-F238E27FC236}">
                <a16:creationId xmlns:a16="http://schemas.microsoft.com/office/drawing/2014/main" id="{4AAD0019-C035-AAA2-F2EB-02B771737611}"/>
              </a:ext>
            </a:extLst>
          </p:cNvPr>
          <p:cNvSpPr>
            <a:spLocks noGrp="1"/>
          </p:cNvSpPr>
          <p:nvPr>
            <p:ph type="sldNum" sz="quarter" idx="12"/>
          </p:nvPr>
        </p:nvSpPr>
        <p:spPr/>
        <p:txBody>
          <a:bodyPr/>
          <a:lstStyle/>
          <a:p>
            <a:fld id="{D868F74B-4C32-4005-B642-EEEC86EA9B31}" type="slidenum">
              <a:rPr lang="en-US" smtClean="0"/>
              <a:t>7</a:t>
            </a:fld>
            <a:endParaRPr lang="en-US"/>
          </a:p>
        </p:txBody>
      </p:sp>
    </p:spTree>
    <p:extLst>
      <p:ext uri="{BB962C8B-B14F-4D97-AF65-F5344CB8AC3E}">
        <p14:creationId xmlns:p14="http://schemas.microsoft.com/office/powerpoint/2010/main" val="2663482698"/>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A4B1257-F615-7FF9-CC1C-412A72C85281}"/>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D7D6B9DE-1462-1E92-A10F-EEB16B70F6B2}"/>
              </a:ext>
            </a:extLst>
          </p:cNvPr>
          <p:cNvSpPr>
            <a:spLocks noGrp="1"/>
          </p:cNvSpPr>
          <p:nvPr>
            <p:ph idx="1"/>
          </p:nvPr>
        </p:nvSpPr>
        <p:spPr/>
        <p:txBody>
          <a:bodyPr/>
          <a:lstStyle/>
          <a:p>
            <a:endParaRPr lang="en-US"/>
          </a:p>
        </p:txBody>
      </p:sp>
      <p:pic>
        <p:nvPicPr>
          <p:cNvPr id="5" name="Picture 4">
            <a:extLst>
              <a:ext uri="{FF2B5EF4-FFF2-40B4-BE49-F238E27FC236}">
                <a16:creationId xmlns:a16="http://schemas.microsoft.com/office/drawing/2014/main" id="{2857000E-8090-5E7B-CF56-86448B9C8256}"/>
              </a:ext>
            </a:extLst>
          </p:cNvPr>
          <p:cNvPicPr>
            <a:picLocks noChangeAspect="1"/>
          </p:cNvPicPr>
          <p:nvPr/>
        </p:nvPicPr>
        <p:blipFill>
          <a:blip r:embed="rId2"/>
          <a:stretch>
            <a:fillRect/>
          </a:stretch>
        </p:blipFill>
        <p:spPr>
          <a:xfrm>
            <a:off x="0" y="702797"/>
            <a:ext cx="12192000" cy="5452405"/>
          </a:xfrm>
          <a:prstGeom prst="rect">
            <a:avLst/>
          </a:prstGeom>
        </p:spPr>
      </p:pic>
      <p:sp>
        <p:nvSpPr>
          <p:cNvPr id="4" name="Slide Number Placeholder 3">
            <a:extLst>
              <a:ext uri="{FF2B5EF4-FFF2-40B4-BE49-F238E27FC236}">
                <a16:creationId xmlns:a16="http://schemas.microsoft.com/office/drawing/2014/main" id="{7C2C0136-2FFE-35E6-7373-CCB48BA9E243}"/>
              </a:ext>
            </a:extLst>
          </p:cNvPr>
          <p:cNvSpPr>
            <a:spLocks noGrp="1"/>
          </p:cNvSpPr>
          <p:nvPr>
            <p:ph type="sldNum" sz="quarter" idx="12"/>
          </p:nvPr>
        </p:nvSpPr>
        <p:spPr/>
        <p:txBody>
          <a:bodyPr/>
          <a:lstStyle/>
          <a:p>
            <a:fld id="{D868F74B-4C32-4005-B642-EEEC86EA9B31}" type="slidenum">
              <a:rPr lang="en-US" smtClean="0"/>
              <a:t>8</a:t>
            </a:fld>
            <a:endParaRPr lang="en-US"/>
          </a:p>
        </p:txBody>
      </p:sp>
    </p:spTree>
    <p:extLst>
      <p:ext uri="{BB962C8B-B14F-4D97-AF65-F5344CB8AC3E}">
        <p14:creationId xmlns:p14="http://schemas.microsoft.com/office/powerpoint/2010/main" val="53009211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551A3E-587D-CA13-5009-AE920B70FF05}"/>
              </a:ext>
            </a:extLst>
          </p:cNvPr>
          <p:cNvSpPr>
            <a:spLocks noGrp="1"/>
          </p:cNvSpPr>
          <p:nvPr>
            <p:ph type="title"/>
          </p:nvPr>
        </p:nvSpPr>
        <p:spPr/>
        <p:txBody>
          <a:bodyPr/>
          <a:lstStyle/>
          <a:p>
            <a:r>
              <a:rPr lang="en-US" dirty="0"/>
              <a:t>Importing a module </a:t>
            </a:r>
          </a:p>
        </p:txBody>
      </p:sp>
      <p:sp>
        <p:nvSpPr>
          <p:cNvPr id="3" name="Content Placeholder 2">
            <a:extLst>
              <a:ext uri="{FF2B5EF4-FFF2-40B4-BE49-F238E27FC236}">
                <a16:creationId xmlns:a16="http://schemas.microsoft.com/office/drawing/2014/main" id="{994D4520-9EA4-14F9-1605-9BBB7B4A2DE6}"/>
              </a:ext>
            </a:extLst>
          </p:cNvPr>
          <p:cNvSpPr>
            <a:spLocks noGrp="1"/>
          </p:cNvSpPr>
          <p:nvPr>
            <p:ph idx="1"/>
          </p:nvPr>
        </p:nvSpPr>
        <p:spPr/>
        <p:txBody>
          <a:bodyPr/>
          <a:lstStyle/>
          <a:p>
            <a:r>
              <a:rPr lang="en-US" dirty="0"/>
              <a:t>Importing is the process of loading a module in other modules or files. It is necessary to import a module before using its functions, classes or other objects. It allows users to reference its objects. There are various ways of importing a module. </a:t>
            </a:r>
          </a:p>
          <a:p>
            <a:pPr marL="0" indent="0">
              <a:buNone/>
            </a:pPr>
            <a:endParaRPr lang="en-US" dirty="0"/>
          </a:p>
          <a:p>
            <a:pPr marL="971550" lvl="1" indent="-514350">
              <a:buAutoNum type="arabicPeriod"/>
            </a:pPr>
            <a:r>
              <a:rPr lang="en-US" dirty="0"/>
              <a:t>using import statement </a:t>
            </a:r>
          </a:p>
          <a:p>
            <a:pPr marL="457200" lvl="1" indent="0">
              <a:buNone/>
            </a:pPr>
            <a:r>
              <a:rPr lang="en-US" dirty="0"/>
              <a:t>2. using from import statement </a:t>
            </a:r>
          </a:p>
          <a:p>
            <a:pPr marL="457200" lvl="1" indent="0">
              <a:buNone/>
            </a:pPr>
            <a:r>
              <a:rPr lang="en-US" dirty="0"/>
              <a:t>3. using from import * statement</a:t>
            </a:r>
          </a:p>
        </p:txBody>
      </p:sp>
      <p:sp>
        <p:nvSpPr>
          <p:cNvPr id="4" name="Slide Number Placeholder 3">
            <a:extLst>
              <a:ext uri="{FF2B5EF4-FFF2-40B4-BE49-F238E27FC236}">
                <a16:creationId xmlns:a16="http://schemas.microsoft.com/office/drawing/2014/main" id="{745F9EE2-C188-0634-B031-3199B439B5F5}"/>
              </a:ext>
            </a:extLst>
          </p:cNvPr>
          <p:cNvSpPr>
            <a:spLocks noGrp="1"/>
          </p:cNvSpPr>
          <p:nvPr>
            <p:ph type="sldNum" sz="quarter" idx="12"/>
          </p:nvPr>
        </p:nvSpPr>
        <p:spPr/>
        <p:txBody>
          <a:bodyPr/>
          <a:lstStyle/>
          <a:p>
            <a:fld id="{D868F74B-4C32-4005-B642-EEEC86EA9B31}" type="slidenum">
              <a:rPr lang="en-US" smtClean="0"/>
              <a:t>9</a:t>
            </a:fld>
            <a:endParaRPr lang="en-US"/>
          </a:p>
        </p:txBody>
      </p:sp>
    </p:spTree>
    <p:extLst>
      <p:ext uri="{BB962C8B-B14F-4D97-AF65-F5344CB8AC3E}">
        <p14:creationId xmlns:p14="http://schemas.microsoft.com/office/powerpoint/2010/main" val="1988878343"/>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43E4586-C3A5-4A7F-459B-61912000BB8C}"/>
              </a:ext>
            </a:extLst>
          </p:cNvPr>
          <p:cNvSpPr>
            <a:spLocks noGrp="1"/>
          </p:cNvSpPr>
          <p:nvPr>
            <p:ph type="title"/>
          </p:nvPr>
        </p:nvSpPr>
        <p:spPr/>
        <p:txBody>
          <a:bodyPr/>
          <a:lstStyle/>
          <a:p>
            <a:r>
              <a:rPr lang="en-US" dirty="0"/>
              <a:t>1- Importing Complete module</a:t>
            </a:r>
          </a:p>
        </p:txBody>
      </p:sp>
      <p:sp>
        <p:nvSpPr>
          <p:cNvPr id="3" name="Content Placeholder 2">
            <a:extLst>
              <a:ext uri="{FF2B5EF4-FFF2-40B4-BE49-F238E27FC236}">
                <a16:creationId xmlns:a16="http://schemas.microsoft.com/office/drawing/2014/main" id="{416AEFF8-9E4E-9721-8590-3F9E719ADE46}"/>
              </a:ext>
            </a:extLst>
          </p:cNvPr>
          <p:cNvSpPr>
            <a:spLocks noGrp="1"/>
          </p:cNvSpPr>
          <p:nvPr>
            <p:ph idx="1"/>
          </p:nvPr>
        </p:nvSpPr>
        <p:spPr/>
        <p:txBody>
          <a:bodyPr>
            <a:normAutofit/>
          </a:bodyPr>
          <a:lstStyle/>
          <a:p>
            <a:r>
              <a:rPr lang="en-US" dirty="0"/>
              <a:t>In this method, we can import the whole module all together with a single import statement. In this process, after importing the module, each function (or variable, objects etc.) must be called by the name of the module followed by dot (.) symbol and name of the function. </a:t>
            </a:r>
          </a:p>
          <a:p>
            <a:endParaRPr lang="en-US" dirty="0"/>
          </a:p>
          <a:p>
            <a:r>
              <a:rPr lang="en-US" dirty="0"/>
              <a:t>Syntax of function calling within module</a:t>
            </a:r>
          </a:p>
          <a:p>
            <a:pPr marL="457200" lvl="1" indent="0">
              <a:buNone/>
            </a:pPr>
            <a:r>
              <a:rPr lang="en-US" dirty="0"/>
              <a:t> import module </a:t>
            </a:r>
          </a:p>
          <a:p>
            <a:pPr marL="457200" lvl="1" indent="0">
              <a:buNone/>
            </a:pPr>
            <a:r>
              <a:rPr lang="en-US" dirty="0"/>
              <a:t> </a:t>
            </a:r>
            <a:r>
              <a:rPr lang="en-US" dirty="0" err="1"/>
              <a:t>imodule.function_name</a:t>
            </a:r>
            <a:r>
              <a:rPr lang="en-US" dirty="0"/>
              <a:t>()</a:t>
            </a:r>
          </a:p>
        </p:txBody>
      </p:sp>
      <p:sp>
        <p:nvSpPr>
          <p:cNvPr id="4" name="Slide Number Placeholder 3">
            <a:extLst>
              <a:ext uri="{FF2B5EF4-FFF2-40B4-BE49-F238E27FC236}">
                <a16:creationId xmlns:a16="http://schemas.microsoft.com/office/drawing/2014/main" id="{D26B47CC-A729-0D78-9018-68BB99C6ECBA}"/>
              </a:ext>
            </a:extLst>
          </p:cNvPr>
          <p:cNvSpPr>
            <a:spLocks noGrp="1"/>
          </p:cNvSpPr>
          <p:nvPr>
            <p:ph type="sldNum" sz="quarter" idx="12"/>
          </p:nvPr>
        </p:nvSpPr>
        <p:spPr/>
        <p:txBody>
          <a:bodyPr/>
          <a:lstStyle/>
          <a:p>
            <a:fld id="{D868F74B-4C32-4005-B642-EEEC86EA9B31}" type="slidenum">
              <a:rPr lang="en-US" smtClean="0"/>
              <a:t>10</a:t>
            </a:fld>
            <a:endParaRPr lang="en-US"/>
          </a:p>
        </p:txBody>
      </p:sp>
    </p:spTree>
    <p:extLst>
      <p:ext uri="{BB962C8B-B14F-4D97-AF65-F5344CB8AC3E}">
        <p14:creationId xmlns:p14="http://schemas.microsoft.com/office/powerpoint/2010/main" val="1546736794"/>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382799B5-B89A-2137-E418-31117033A6A8}"/>
              </a:ext>
            </a:extLst>
          </p:cNvPr>
          <p:cNvSpPr>
            <a:spLocks noGrp="1"/>
          </p:cNvSpPr>
          <p:nvPr>
            <p:ph idx="1"/>
          </p:nvPr>
        </p:nvSpPr>
        <p:spPr>
          <a:xfrm>
            <a:off x="838200" y="290286"/>
            <a:ext cx="10515600" cy="6567714"/>
          </a:xfrm>
        </p:spPr>
        <p:txBody>
          <a:bodyPr/>
          <a:lstStyle/>
          <a:p>
            <a:r>
              <a:rPr lang="en-US" dirty="0"/>
              <a:t>This can be done by running the code below in console window directly or in a python file.</a:t>
            </a:r>
          </a:p>
          <a:p>
            <a:endParaRPr lang="en-US" dirty="0"/>
          </a:p>
          <a:p>
            <a:endParaRPr lang="en-US" dirty="0"/>
          </a:p>
          <a:p>
            <a:endParaRPr lang="en-US" dirty="0"/>
          </a:p>
          <a:p>
            <a:endParaRPr lang="en-US" dirty="0"/>
          </a:p>
          <a:p>
            <a:r>
              <a:rPr lang="en-US" dirty="0"/>
              <a:t>In this method, other functions or objects present in module random can be called similarly.</a:t>
            </a:r>
          </a:p>
          <a:p>
            <a:endParaRPr lang="en-US" dirty="0"/>
          </a:p>
          <a:p>
            <a:endParaRPr lang="en-US" dirty="0"/>
          </a:p>
          <a:p>
            <a:endParaRPr lang="en-US" dirty="0"/>
          </a:p>
          <a:p>
            <a:endParaRPr lang="en-US" dirty="0"/>
          </a:p>
          <a:p>
            <a:r>
              <a:rPr lang="en-US" dirty="0" err="1"/>
              <a:t>Here,random</a:t>
            </a:r>
            <a:r>
              <a:rPr lang="en-US" dirty="0"/>
              <a:t> () is function present within module random.</a:t>
            </a:r>
          </a:p>
        </p:txBody>
      </p:sp>
      <p:pic>
        <p:nvPicPr>
          <p:cNvPr id="5" name="Picture 4">
            <a:extLst>
              <a:ext uri="{FF2B5EF4-FFF2-40B4-BE49-F238E27FC236}">
                <a16:creationId xmlns:a16="http://schemas.microsoft.com/office/drawing/2014/main" id="{670B2AF8-8A7D-9000-A387-A4253A15EDD8}"/>
              </a:ext>
            </a:extLst>
          </p:cNvPr>
          <p:cNvPicPr>
            <a:picLocks noChangeAspect="1"/>
          </p:cNvPicPr>
          <p:nvPr/>
        </p:nvPicPr>
        <p:blipFill>
          <a:blip r:embed="rId2"/>
          <a:stretch>
            <a:fillRect/>
          </a:stretch>
        </p:blipFill>
        <p:spPr>
          <a:xfrm>
            <a:off x="954315" y="1082985"/>
            <a:ext cx="9677400" cy="1867044"/>
          </a:xfrm>
          <a:prstGeom prst="rect">
            <a:avLst/>
          </a:prstGeom>
        </p:spPr>
      </p:pic>
      <p:pic>
        <p:nvPicPr>
          <p:cNvPr id="7" name="Picture 6">
            <a:extLst>
              <a:ext uri="{FF2B5EF4-FFF2-40B4-BE49-F238E27FC236}">
                <a16:creationId xmlns:a16="http://schemas.microsoft.com/office/drawing/2014/main" id="{82E08D4C-509B-892E-1A81-ABA88572571D}"/>
              </a:ext>
            </a:extLst>
          </p:cNvPr>
          <p:cNvPicPr>
            <a:picLocks noChangeAspect="1"/>
          </p:cNvPicPr>
          <p:nvPr/>
        </p:nvPicPr>
        <p:blipFill>
          <a:blip r:embed="rId3"/>
          <a:stretch>
            <a:fillRect/>
          </a:stretch>
        </p:blipFill>
        <p:spPr>
          <a:xfrm>
            <a:off x="954315" y="4019087"/>
            <a:ext cx="9677400" cy="2157876"/>
          </a:xfrm>
          <a:prstGeom prst="rect">
            <a:avLst/>
          </a:prstGeom>
        </p:spPr>
      </p:pic>
      <p:sp>
        <p:nvSpPr>
          <p:cNvPr id="2" name="Slide Number Placeholder 1">
            <a:extLst>
              <a:ext uri="{FF2B5EF4-FFF2-40B4-BE49-F238E27FC236}">
                <a16:creationId xmlns:a16="http://schemas.microsoft.com/office/drawing/2014/main" id="{5BD44475-9F6C-057B-8830-2D8A68D2D182}"/>
              </a:ext>
            </a:extLst>
          </p:cNvPr>
          <p:cNvSpPr>
            <a:spLocks noGrp="1"/>
          </p:cNvSpPr>
          <p:nvPr>
            <p:ph type="sldNum" sz="quarter" idx="12"/>
          </p:nvPr>
        </p:nvSpPr>
        <p:spPr/>
        <p:txBody>
          <a:bodyPr/>
          <a:lstStyle/>
          <a:p>
            <a:fld id="{D868F74B-4C32-4005-B642-EEEC86EA9B31}" type="slidenum">
              <a:rPr lang="en-US" smtClean="0"/>
              <a:t>11</a:t>
            </a:fld>
            <a:endParaRPr lang="en-US"/>
          </a:p>
        </p:txBody>
      </p:sp>
    </p:spTree>
    <p:extLst>
      <p:ext uri="{BB962C8B-B14F-4D97-AF65-F5344CB8AC3E}">
        <p14:creationId xmlns:p14="http://schemas.microsoft.com/office/powerpoint/2010/main" val="129251192"/>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659C6DE-157D-A172-F611-E032AE39995A}"/>
              </a:ext>
            </a:extLst>
          </p:cNvPr>
          <p:cNvSpPr>
            <a:spLocks noGrp="1"/>
          </p:cNvSpPr>
          <p:nvPr>
            <p:ph type="title"/>
          </p:nvPr>
        </p:nvSpPr>
        <p:spPr/>
        <p:txBody>
          <a:bodyPr/>
          <a:lstStyle/>
          <a:p>
            <a:r>
              <a:rPr lang="en-US" dirty="0"/>
              <a:t>2- Importing using from import statement </a:t>
            </a:r>
          </a:p>
        </p:txBody>
      </p:sp>
      <p:sp>
        <p:nvSpPr>
          <p:cNvPr id="3" name="Content Placeholder 2">
            <a:extLst>
              <a:ext uri="{FF2B5EF4-FFF2-40B4-BE49-F238E27FC236}">
                <a16:creationId xmlns:a16="http://schemas.microsoft.com/office/drawing/2014/main" id="{3ABA08CC-C368-0109-765E-BC0E473C1164}"/>
              </a:ext>
            </a:extLst>
          </p:cNvPr>
          <p:cNvSpPr>
            <a:spLocks noGrp="1"/>
          </p:cNvSpPr>
          <p:nvPr>
            <p:ph idx="1"/>
          </p:nvPr>
        </p:nvSpPr>
        <p:spPr/>
        <p:txBody>
          <a:bodyPr/>
          <a:lstStyle/>
          <a:p>
            <a:r>
              <a:rPr lang="en-US" dirty="0"/>
              <a:t>In this method of importing, instead of importing the entire module function or objects, only a particular object needed can be imported. In this method, objects can be directly accessed with its name.</a:t>
            </a:r>
            <a:endParaRPr lang="en-US" b="1" dirty="0"/>
          </a:p>
          <a:p>
            <a:pPr marL="0" indent="0">
              <a:buNone/>
            </a:pPr>
            <a:endParaRPr lang="en-US" b="1" dirty="0"/>
          </a:p>
        </p:txBody>
      </p:sp>
      <p:pic>
        <p:nvPicPr>
          <p:cNvPr id="5" name="Picture 4">
            <a:extLst>
              <a:ext uri="{FF2B5EF4-FFF2-40B4-BE49-F238E27FC236}">
                <a16:creationId xmlns:a16="http://schemas.microsoft.com/office/drawing/2014/main" id="{F860281C-A4EF-1994-5907-F6BE18835354}"/>
              </a:ext>
            </a:extLst>
          </p:cNvPr>
          <p:cNvPicPr>
            <a:picLocks noChangeAspect="1"/>
          </p:cNvPicPr>
          <p:nvPr/>
        </p:nvPicPr>
        <p:blipFill>
          <a:blip r:embed="rId2"/>
          <a:stretch>
            <a:fillRect/>
          </a:stretch>
        </p:blipFill>
        <p:spPr>
          <a:xfrm>
            <a:off x="653142" y="3658877"/>
            <a:ext cx="10072915" cy="2210873"/>
          </a:xfrm>
          <a:prstGeom prst="rect">
            <a:avLst/>
          </a:prstGeom>
        </p:spPr>
      </p:pic>
      <p:sp>
        <p:nvSpPr>
          <p:cNvPr id="4" name="Slide Number Placeholder 3">
            <a:extLst>
              <a:ext uri="{FF2B5EF4-FFF2-40B4-BE49-F238E27FC236}">
                <a16:creationId xmlns:a16="http://schemas.microsoft.com/office/drawing/2014/main" id="{2780D85C-FE02-B80B-2AC4-7C6406915DB1}"/>
              </a:ext>
            </a:extLst>
          </p:cNvPr>
          <p:cNvSpPr>
            <a:spLocks noGrp="1"/>
          </p:cNvSpPr>
          <p:nvPr>
            <p:ph type="sldNum" sz="quarter" idx="12"/>
          </p:nvPr>
        </p:nvSpPr>
        <p:spPr/>
        <p:txBody>
          <a:bodyPr/>
          <a:lstStyle/>
          <a:p>
            <a:fld id="{D868F74B-4C32-4005-B642-EEEC86EA9B31}" type="slidenum">
              <a:rPr lang="en-US" smtClean="0"/>
              <a:t>12</a:t>
            </a:fld>
            <a:endParaRPr lang="en-US"/>
          </a:p>
        </p:txBody>
      </p:sp>
    </p:spTree>
    <p:extLst>
      <p:ext uri="{BB962C8B-B14F-4D97-AF65-F5344CB8AC3E}">
        <p14:creationId xmlns:p14="http://schemas.microsoft.com/office/powerpoint/2010/main" val="1064651472"/>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DC3A982-81AC-D2C2-A57D-B4207D59BD88}"/>
              </a:ext>
            </a:extLst>
          </p:cNvPr>
          <p:cNvSpPr>
            <a:spLocks noGrp="1"/>
          </p:cNvSpPr>
          <p:nvPr>
            <p:ph type="title"/>
          </p:nvPr>
        </p:nvSpPr>
        <p:spPr>
          <a:xfrm>
            <a:off x="838199" y="365125"/>
            <a:ext cx="10773229" cy="1325563"/>
          </a:xfrm>
        </p:spPr>
        <p:txBody>
          <a:bodyPr/>
          <a:lstStyle/>
          <a:p>
            <a:r>
              <a:rPr lang="en-US" dirty="0"/>
              <a:t>3- Importing entire module using from import *</a:t>
            </a:r>
          </a:p>
        </p:txBody>
      </p:sp>
      <p:sp>
        <p:nvSpPr>
          <p:cNvPr id="3" name="Content Placeholder 2">
            <a:extLst>
              <a:ext uri="{FF2B5EF4-FFF2-40B4-BE49-F238E27FC236}">
                <a16:creationId xmlns:a16="http://schemas.microsoft.com/office/drawing/2014/main" id="{01C54B6B-1C03-92BF-72CE-236F38052093}"/>
              </a:ext>
            </a:extLst>
          </p:cNvPr>
          <p:cNvSpPr>
            <a:spLocks noGrp="1"/>
          </p:cNvSpPr>
          <p:nvPr>
            <p:ph idx="1"/>
          </p:nvPr>
        </p:nvSpPr>
        <p:spPr/>
        <p:txBody>
          <a:bodyPr/>
          <a:lstStyle/>
          <a:p>
            <a:r>
              <a:rPr lang="en-US" dirty="0"/>
              <a:t>This method can be used to import the entire module using from import * statement. Here,*represents all the functions of a module. Like previous method, an object can be accessed directly with its name.</a:t>
            </a:r>
          </a:p>
          <a:p>
            <a:pPr marL="0" indent="0">
              <a:buNone/>
            </a:pPr>
            <a:endParaRPr lang="en-US" dirty="0"/>
          </a:p>
        </p:txBody>
      </p:sp>
      <p:pic>
        <p:nvPicPr>
          <p:cNvPr id="5" name="Picture 4">
            <a:extLst>
              <a:ext uri="{FF2B5EF4-FFF2-40B4-BE49-F238E27FC236}">
                <a16:creationId xmlns:a16="http://schemas.microsoft.com/office/drawing/2014/main" id="{7B4D5B01-45A9-E2A0-CC14-667F638FE343}"/>
              </a:ext>
            </a:extLst>
          </p:cNvPr>
          <p:cNvPicPr>
            <a:picLocks noChangeAspect="1"/>
          </p:cNvPicPr>
          <p:nvPr/>
        </p:nvPicPr>
        <p:blipFill>
          <a:blip r:embed="rId2"/>
          <a:stretch>
            <a:fillRect/>
          </a:stretch>
        </p:blipFill>
        <p:spPr>
          <a:xfrm>
            <a:off x="838199" y="3585029"/>
            <a:ext cx="10796703" cy="2591934"/>
          </a:xfrm>
          <a:prstGeom prst="rect">
            <a:avLst/>
          </a:prstGeom>
        </p:spPr>
      </p:pic>
      <p:sp>
        <p:nvSpPr>
          <p:cNvPr id="4" name="Slide Number Placeholder 3">
            <a:extLst>
              <a:ext uri="{FF2B5EF4-FFF2-40B4-BE49-F238E27FC236}">
                <a16:creationId xmlns:a16="http://schemas.microsoft.com/office/drawing/2014/main" id="{2256D7B1-ECAE-A1F6-1556-901D70FBB419}"/>
              </a:ext>
            </a:extLst>
          </p:cNvPr>
          <p:cNvSpPr>
            <a:spLocks noGrp="1"/>
          </p:cNvSpPr>
          <p:nvPr>
            <p:ph type="sldNum" sz="quarter" idx="12"/>
          </p:nvPr>
        </p:nvSpPr>
        <p:spPr/>
        <p:txBody>
          <a:bodyPr/>
          <a:lstStyle/>
          <a:p>
            <a:fld id="{D868F74B-4C32-4005-B642-EEEC86EA9B31}" type="slidenum">
              <a:rPr lang="en-US" smtClean="0"/>
              <a:t>13</a:t>
            </a:fld>
            <a:endParaRPr lang="en-US"/>
          </a:p>
        </p:txBody>
      </p:sp>
    </p:spTree>
    <p:extLst>
      <p:ext uri="{BB962C8B-B14F-4D97-AF65-F5344CB8AC3E}">
        <p14:creationId xmlns:p14="http://schemas.microsoft.com/office/powerpoint/2010/main" val="2142970410"/>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docProps/app.xml><?xml version="1.0" encoding="utf-8"?>
<Properties xmlns="http://schemas.openxmlformats.org/officeDocument/2006/extended-properties" xmlns:vt="http://schemas.openxmlformats.org/officeDocument/2006/docPropsVTypes">
  <TotalTime>201</TotalTime>
  <Words>661</Words>
  <Application>Microsoft Macintosh PowerPoint</Application>
  <PresentationFormat>Widescreen</PresentationFormat>
  <Paragraphs>62</Paragraphs>
  <Slides>13</Slides>
  <Notes>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13</vt:i4>
      </vt:variant>
    </vt:vector>
  </HeadingPairs>
  <TitlesOfParts>
    <vt:vector size="17" baseType="lpstr">
      <vt:lpstr>Aptos</vt:lpstr>
      <vt:lpstr>Aptos Display</vt:lpstr>
      <vt:lpstr>Arial</vt:lpstr>
      <vt:lpstr>Office Theme</vt:lpstr>
      <vt:lpstr>MODULES AND PACKAGES</vt:lpstr>
      <vt:lpstr>Structure</vt:lpstr>
      <vt:lpstr>INTRODUCTION</vt:lpstr>
      <vt:lpstr>MODULE CREATION AND USAGE</vt:lpstr>
      <vt:lpstr>MODULE CREATION AND USAG</vt:lpstr>
      <vt:lpstr>PowerPoint Presentation</vt:lpstr>
      <vt:lpstr>Example 1: Creating module named series.py </vt:lpstr>
      <vt:lpstr>PowerPoint Presentation</vt:lpstr>
      <vt:lpstr>Importing a module </vt:lpstr>
      <vt:lpstr>1- Importing Complete module</vt:lpstr>
      <vt:lpstr>PowerPoint Presentation</vt:lpstr>
      <vt:lpstr>2- Importing using from import statement </vt:lpstr>
      <vt:lpstr>3- Importing entire module using from import *</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
  <dc:creator>Saud A. Alhelaissi</dc:creator>
  <cp:lastModifiedBy>Salem Abdullah M Al Qurayshah</cp:lastModifiedBy>
  <cp:revision>4</cp:revision>
  <dcterms:created xsi:type="dcterms:W3CDTF">2024-08-31T11:38:08Z</dcterms:created>
  <dcterms:modified xsi:type="dcterms:W3CDTF">2025-02-01T17:05:17Z</dcterms:modified>
</cp:coreProperties>
</file>